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91" r:id="rId2"/>
    <p:sldId id="306" r:id="rId3"/>
    <p:sldId id="310" r:id="rId4"/>
    <p:sldId id="312" r:id="rId5"/>
    <p:sldId id="311" r:id="rId6"/>
    <p:sldId id="308" r:id="rId7"/>
    <p:sldId id="313" r:id="rId8"/>
    <p:sldId id="317" r:id="rId9"/>
    <p:sldId id="315" r:id="rId10"/>
    <p:sldId id="316" r:id="rId11"/>
    <p:sldId id="309" r:id="rId12"/>
    <p:sldId id="303" r:id="rId13"/>
  </p:sldIdLst>
  <p:sldSz cx="12190413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13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677" userDrawn="1">
          <p15:clr>
            <a:srgbClr val="A4A3A4"/>
          </p15:clr>
        </p15:guide>
        <p15:guide id="5" orient="horz" pos="2381" userDrawn="1">
          <p15:clr>
            <a:srgbClr val="A4A3A4"/>
          </p15:clr>
        </p15:guide>
        <p15:guide id="6" orient="horz" pos="2536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46">
          <p15:clr>
            <a:srgbClr val="A4A3A4"/>
          </p15:clr>
        </p15:guide>
        <p15:guide id="9" pos="6912" userDrawn="1">
          <p15:clr>
            <a:srgbClr val="A4A3A4"/>
          </p15:clr>
        </p15:guide>
        <p15:guide id="10" pos="3515" userDrawn="1">
          <p15:clr>
            <a:srgbClr val="A4A3A4"/>
          </p15:clr>
        </p15:guide>
        <p15:guide id="11" pos="373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3260" autoAdjust="0"/>
  </p:normalViewPr>
  <p:slideViewPr>
    <p:cSldViewPr snapToObjects="1">
      <p:cViewPr>
        <p:scale>
          <a:sx n="93" d="100"/>
          <a:sy n="93" d="100"/>
        </p:scale>
        <p:origin x="-1182" y="-774"/>
      </p:cViewPr>
      <p:guideLst>
        <p:guide orient="horz" pos="4133"/>
        <p:guide orient="horz" pos="414"/>
        <p:guide orient="horz" pos="677"/>
        <p:guide orient="horz" pos="2381"/>
        <p:guide orient="horz" pos="2536"/>
        <p:guide orient="horz" pos="4216"/>
        <p:guide pos="346"/>
        <p:guide pos="6912"/>
        <p:guide pos="3515"/>
        <p:guide pos="3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3000" y="-9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1973-71CE-41D5-A661-DEA8FDBC48A0}" type="datetimeFigureOut">
              <a:rPr lang="en-GB" smtClean="0"/>
              <a:t>30/01/2018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DE08-0BD3-439B-9F20-9B3395805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8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E9C1B423-0E0F-4AC8-B276-E3976FA12E3B}" type="datetimeFigureOut">
              <a:rPr lang="en-GB" smtClean="0"/>
              <a:pPr/>
              <a:t>30/01/2018</a:t>
            </a:fld>
            <a:endParaRPr lang="en-GB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1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21" tIns="45661" rIns="91321" bIns="45661" rtlCol="0">
            <a:normAutofit/>
          </a:bodyPr>
          <a:lstStyle/>
          <a:p>
            <a:pPr lvl="0"/>
            <a:r>
              <a:rPr lang="en-GB"/>
              <a:t>Klik for at redigere typografi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BCD34E33-A8D0-4C8B-A606-135563B26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2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9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Wat 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alternatief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wilt?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5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6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44" y="0"/>
            <a:ext cx="12201258" cy="6858000"/>
          </a:xfrm>
          <a:prstGeom prst="rect">
            <a:avLst/>
          </a:prstGeom>
        </p:spPr>
      </p:pic>
      <p:pic>
        <p:nvPicPr>
          <p:cNvPr id="7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3645884"/>
            <a:ext cx="6080204" cy="265674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8605" y="3861048"/>
            <a:ext cx="5669527" cy="14817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609539" rtl="0" eaLnBrk="1" latinLnBrk="0" hangingPunct="1">
              <a:defRPr lang="nl-NL" sz="3200" b="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79" y="0"/>
            <a:ext cx="7187880" cy="143678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728605" y="5830093"/>
            <a:ext cx="5669527" cy="33521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lang="nl-NL" sz="1600" b="0" kern="1200" baseline="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place, date</a:t>
            </a:r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28605" y="5417647"/>
            <a:ext cx="5669813" cy="378539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name presenter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6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65F1827-5A7D-40AB-8DEA-8283FD879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36400" y="1080000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 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11" name="Picture 10" descr="A person standing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AE32595D-A051-40C1-B12E-DCC7BF677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080000"/>
            <a:ext cx="5051491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14" name="Tekstvak 5"/>
          <p:cNvSpPr txBox="1"/>
          <p:nvPr userDrawn="1"/>
        </p:nvSpPr>
        <p:spPr>
          <a:xfrm>
            <a:off x="1707834" y="6185997"/>
            <a:ext cx="3573315" cy="66659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866" kern="1200" noProof="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www.keylane.com</a:t>
            </a:r>
          </a:p>
          <a:p>
            <a:pPr>
              <a:spcAft>
                <a:spcPts val="0"/>
              </a:spcAft>
            </a:pPr>
            <a:r>
              <a:rPr lang="en-GB" sz="1866" kern="120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  </a:t>
            </a:r>
            <a:endParaRPr lang="en-GB" sz="1600" dirty="0">
              <a:effectLst/>
              <a:latin typeface="+mn-lt"/>
              <a:ea typeface="Times New Roman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A1B28321-1F69-4C32-BA18-983F742ED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" y="105600"/>
            <a:ext cx="72039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53" y="0"/>
            <a:ext cx="12195266" cy="685800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29150"/>
            <a:ext cx="12190413" cy="524912"/>
          </a:xfrm>
        </p:spPr>
        <p:txBody>
          <a:bodyPr lIns="288000" rIns="288000" anchor="t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02E43D0-01AB-414E-AD5D-052C27F01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066" y="4611760"/>
            <a:ext cx="4152281" cy="1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4A39A98-F8B9-4F29-A90F-5A4DB6F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5" name="Afgeschuind enkele hoek rechthoek 8"/>
          <p:cNvSpPr/>
          <p:nvPr userDrawn="1"/>
        </p:nvSpPr>
        <p:spPr>
          <a:xfrm>
            <a:off x="639804" y="741000"/>
            <a:ext cx="10942574" cy="537600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14813" y="869344"/>
            <a:ext cx="9984502" cy="5738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 dirty="0"/>
              <a:t>Click to insert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D3C9185-EEE6-4CBA-877B-C246EBE88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4812" y="1700808"/>
            <a:ext cx="10272963" cy="4320116"/>
          </a:xfrm>
          <a:prstGeom prst="rect">
            <a:avLst/>
          </a:prstGeom>
        </p:spPr>
        <p:txBody>
          <a:bodyPr lIns="0" tIns="0" rIns="0" bIns="0"/>
          <a:lstStyle>
            <a:lvl1pPr marL="359797" indent="-359797">
              <a:buClr>
                <a:schemeClr val="tx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684000" indent="-324000">
              <a:buClrTx/>
              <a:buFont typeface="+mj-lt"/>
              <a:buAutoNum type="arabicPeriod"/>
              <a:defRPr/>
            </a:lvl2pPr>
            <a:lvl3pPr marL="1008000" indent="-324000">
              <a:buClrTx/>
              <a:buFont typeface="+mj-lt"/>
              <a:buAutoNum type="arabicPeriod"/>
              <a:defRPr sz="1600"/>
            </a:lvl3pPr>
            <a:lvl4pPr marL="1008000" indent="-324000">
              <a:buClrTx/>
              <a:buFont typeface="+mj-lt"/>
              <a:buAutoNum type="arabicPeriod"/>
              <a:defRPr/>
            </a:lvl4pPr>
            <a:lvl5pPr marL="1008000" indent="-324000">
              <a:buClrTx/>
              <a:buFont typeface="+mj-lt"/>
              <a:buAutoNum type="arabicPeriod"/>
              <a:defRPr/>
            </a:lvl5pPr>
            <a:lvl6pPr marL="1008000" indent="-324000">
              <a:buClrTx/>
              <a:buFont typeface="+mj-lt"/>
              <a:buAutoNum type="arabicPeriod"/>
              <a:defRPr/>
            </a:lvl6pPr>
            <a:lvl7pPr marL="1008000" indent="-324000">
              <a:buClrTx/>
              <a:buFont typeface="+mj-lt"/>
              <a:buAutoNum type="arabicPeriod"/>
              <a:defRPr/>
            </a:lvl7pPr>
            <a:lvl8pPr marL="1008000" indent="-324000">
              <a:buClrTx/>
              <a:buFont typeface="+mj-lt"/>
              <a:buAutoNum type="arabicPeriod"/>
              <a:defRPr/>
            </a:lvl8pPr>
            <a:lvl9pPr marL="684000" indent="0">
              <a:buClrTx/>
              <a:buFont typeface="+mj-lt"/>
              <a:buNone/>
              <a:defRPr/>
            </a:lvl9pPr>
          </a:lstStyle>
          <a:p>
            <a:pPr lvl="0"/>
            <a:r>
              <a:rPr lang="en-GB" dirty="0"/>
              <a:t>Click to insert text</a:t>
            </a:r>
          </a:p>
          <a:p>
            <a:pPr lvl="1"/>
            <a:endParaRPr lang="en-GB" dirty="0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9" name="Lige forbindelse 56"/>
          <p:cNvCxnSpPr/>
          <p:nvPr userDrawn="1"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rgbClr val="F692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540000" y="1080000"/>
            <a:ext cx="10440000" cy="56160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04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3" name="Pladsholder til indhold 2"/>
          <p:cNvSpPr>
            <a:spLocks noGrp="1"/>
          </p:cNvSpPr>
          <p:nvPr>
            <p:ph sz="quarter" idx="12" hasCustomPrompt="1"/>
          </p:nvPr>
        </p:nvSpPr>
        <p:spPr>
          <a:xfrm>
            <a:off x="540000" y="1079999"/>
            <a:ext cx="5040000" cy="5616000"/>
          </a:xfr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15" name="Pladsholder til indhold 3"/>
          <p:cNvSpPr>
            <a:spLocks noGrp="1"/>
          </p:cNvSpPr>
          <p:nvPr>
            <p:ph sz="quarter" idx="13" hasCustomPrompt="1"/>
          </p:nvPr>
        </p:nvSpPr>
        <p:spPr>
          <a:xfrm>
            <a:off x="5934714" y="1079999"/>
            <a:ext cx="5040000" cy="5616000"/>
          </a:xfrm>
        </p:spPr>
        <p:txBody>
          <a:bodyPr tIns="0" bIns="0"/>
          <a:lstStyle>
            <a:lvl1pPr marL="25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0" name="Pladsholder til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0000" y="4031999"/>
            <a:ext cx="5040000" cy="2700000"/>
          </a:xfrm>
        </p:spPr>
        <p:txBody>
          <a:bodyPr tIns="82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 </a:t>
            </a:r>
            <a:endParaRPr lang="en-GB" noProof="0" dirty="0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934324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934324" y="4031999"/>
            <a:ext cx="5040000" cy="2700000"/>
          </a:xfrm>
        </p:spPr>
        <p:txBody>
          <a:bodyPr tIns="118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</a:t>
            </a:r>
          </a:p>
          <a:p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insert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16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="" xmlns:a16="http://schemas.microsoft.com/office/drawing/2014/main" id="{0A7E79D6-B1C0-4696-A485-2603CEFF9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="" xmlns:a16="http://schemas.microsoft.com/office/drawing/2014/main" id="{46BC13EF-14E1-4771-8FD5-8C7FF09671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insert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27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4343" y="17169"/>
            <a:ext cx="12104564" cy="6831732"/>
            <a:chOff x="25760" y="12876"/>
            <a:chExt cx="9079605" cy="5123799"/>
          </a:xfrm>
        </p:grpSpPr>
        <p:sp>
          <p:nvSpPr>
            <p:cNvPr id="7" name="Rectangle 6"/>
            <p:cNvSpPr/>
            <p:nvPr userDrawn="1"/>
          </p:nvSpPr>
          <p:spPr>
            <a:xfrm>
              <a:off x="25761" y="12876"/>
              <a:ext cx="9079604" cy="480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" name="Rechthoek 3"/>
            <p:cNvSpPr/>
            <p:nvPr userDrawn="1"/>
          </p:nvSpPr>
          <p:spPr>
            <a:xfrm>
              <a:off x="25760" y="4727242"/>
              <a:ext cx="1366311" cy="409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0413" cy="6851904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4320988"/>
            <a:ext cx="11141968" cy="1945741"/>
          </a:xfrm>
          <a:prstGeom prst="rect">
            <a:avLst/>
          </a:prstGeom>
          <a:effectLst/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54501" y="4419600"/>
            <a:ext cx="10872610" cy="17212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34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9AC193C-0A87-4DAA-ADA2-013FEBE04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999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0000" y="1079995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8B1BB960-14F3-4898-B467-71AD99C0F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400" y="1079995"/>
            <a:ext cx="504056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10440000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56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  <a:p>
            <a:pPr lvl="6"/>
            <a:endParaRPr lang="en-GB" dirty="0"/>
          </a:p>
        </p:txBody>
      </p:sp>
      <p:cxnSp>
        <p:nvCxnSpPr>
          <p:cNvPr id="10" name="Lige forbindelse 26"/>
          <p:cNvCxnSpPr/>
          <p:nvPr/>
        </p:nvCxnSpPr>
        <p:spPr>
          <a:xfrm>
            <a:off x="531290" y="836712"/>
            <a:ext cx="1166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56"/>
          <p:cNvCxnSpPr/>
          <p:nvPr/>
        </p:nvCxnSpPr>
        <p:spPr>
          <a:xfrm flipV="1">
            <a:off x="11198004" y="837223"/>
            <a:ext cx="1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7561" y="7305776"/>
            <a:ext cx="2242839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6" y="7317432"/>
            <a:ext cx="675828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3" name="Lige forbindelse 56"/>
          <p:cNvCxnSpPr/>
          <p:nvPr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="" xmlns:a16="http://schemas.microsoft.com/office/drawing/2014/main" id="{49B96CE4-C55F-4123-BFCF-A5284FF5024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2800" y="910800"/>
            <a:ext cx="900000" cy="259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8" r:id="rId2"/>
    <p:sldLayoutId id="2147483707" r:id="rId3"/>
    <p:sldLayoutId id="2147483703" r:id="rId4"/>
    <p:sldLayoutId id="2147483706" r:id="rId5"/>
    <p:sldLayoutId id="2147483756" r:id="rId6"/>
    <p:sldLayoutId id="2147483754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6B2747CE-450E-4758-98CC-CDCAEBEAF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89E99D0-B423-4CE0-AC4E-11702CB28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Utrecht, 6 </a:t>
            </a:r>
            <a:r>
              <a:rPr lang="en-GB" dirty="0" err="1" smtClean="0"/>
              <a:t>feb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49E45E0-E035-4E93-87CC-B1FF46BD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1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learn?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68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084C6B3-FA70-4098-BBEB-C4F6B63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&lt;/Decorator&gt;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6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is decorator?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Voeg</a:t>
            </a:r>
            <a:r>
              <a:rPr lang="en-GB" dirty="0" smtClean="0"/>
              <a:t> </a:t>
            </a:r>
            <a:r>
              <a:rPr lang="en-GB" dirty="0" err="1" smtClean="0"/>
              <a:t>dynamisch</a:t>
            </a:r>
            <a:r>
              <a:rPr lang="en-GB" dirty="0" smtClean="0"/>
              <a:t> </a:t>
            </a:r>
            <a:r>
              <a:rPr lang="en-GB" dirty="0" err="1" smtClean="0"/>
              <a:t>gedrag</a:t>
            </a:r>
            <a:r>
              <a:rPr lang="en-GB" dirty="0" smtClean="0"/>
              <a:t> toe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object</a:t>
            </a:r>
          </a:p>
          <a:p>
            <a:r>
              <a:rPr lang="en-GB" dirty="0" err="1" smtClean="0"/>
              <a:t>Middels</a:t>
            </a:r>
            <a:r>
              <a:rPr lang="en-GB" dirty="0" smtClean="0"/>
              <a:t> “wrappers” om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instantie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48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 is decorator?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Waarom</a:t>
            </a:r>
            <a:r>
              <a:rPr lang="en-GB" dirty="0" smtClean="0"/>
              <a:t> decorator?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 err="1" smtClean="0"/>
              <a:t>hebben</a:t>
            </a:r>
            <a:r>
              <a:rPr lang="en-GB" dirty="0" smtClean="0"/>
              <a:t> al </a:t>
            </a:r>
            <a:r>
              <a:rPr lang="en-GB" dirty="0" err="1" smtClean="0"/>
              <a:t>een</a:t>
            </a:r>
            <a:r>
              <a:rPr lang="en-GB" dirty="0" smtClean="0"/>
              <a:t> object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dingen</a:t>
            </a:r>
            <a:r>
              <a:rPr lang="en-GB" dirty="0" smtClean="0"/>
              <a:t> </a:t>
            </a:r>
            <a:r>
              <a:rPr lang="en-GB" dirty="0" err="1" smtClean="0"/>
              <a:t>doet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… maar we </a:t>
            </a:r>
            <a:r>
              <a:rPr lang="en-GB" dirty="0" err="1" smtClean="0"/>
              <a:t>willen</a:t>
            </a:r>
            <a:r>
              <a:rPr lang="en-GB" dirty="0" smtClean="0"/>
              <a:t> nog wat </a:t>
            </a:r>
            <a:r>
              <a:rPr lang="en-GB" dirty="0" err="1" smtClean="0"/>
              <a:t>toevoegen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8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Waarom</a:t>
            </a:r>
            <a:r>
              <a:rPr lang="en-GB" dirty="0" smtClean="0"/>
              <a:t> decorator?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Waarom</a:t>
            </a:r>
            <a:r>
              <a:rPr lang="en-GB" dirty="0" smtClean="0"/>
              <a:t>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Herbruikbaar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klasses</a:t>
            </a:r>
            <a:endParaRPr lang="en-GB" dirty="0" smtClean="0"/>
          </a:p>
          <a:p>
            <a:r>
              <a:rPr lang="en-GB" dirty="0" err="1" smtClean="0"/>
              <a:t>Combineren</a:t>
            </a:r>
            <a:r>
              <a:rPr lang="en-GB" dirty="0" smtClean="0"/>
              <a:t> in </a:t>
            </a:r>
            <a:r>
              <a:rPr lang="en-GB" dirty="0" err="1" smtClean="0"/>
              <a:t>verschillende</a:t>
            </a:r>
            <a:r>
              <a:rPr lang="en-GB" dirty="0" smtClean="0"/>
              <a:t> </a:t>
            </a:r>
            <a:r>
              <a:rPr lang="en-GB" dirty="0" err="1" smtClean="0"/>
              <a:t>volgorde</a:t>
            </a:r>
            <a:endParaRPr lang="en-GB" dirty="0"/>
          </a:p>
          <a:p>
            <a:pPr marL="360000" lvl="1" indent="0">
              <a:buNone/>
            </a:pPr>
            <a:r>
              <a:rPr lang="en-GB" dirty="0" smtClean="0"/>
              <a:t>Of </a:t>
            </a:r>
            <a:r>
              <a:rPr lang="en-GB" dirty="0" err="1" smtClean="0"/>
              <a:t>zelfs</a:t>
            </a:r>
            <a:r>
              <a:rPr lang="en-GB" dirty="0" smtClean="0"/>
              <a:t> </a:t>
            </a:r>
            <a:r>
              <a:rPr lang="en-GB" dirty="0" err="1" smtClean="0"/>
              <a:t>meerdere</a:t>
            </a:r>
            <a:r>
              <a:rPr lang="en-GB" dirty="0" smtClean="0"/>
              <a:t> </a:t>
            </a:r>
            <a:r>
              <a:rPr lang="en-GB" dirty="0" err="1" smtClean="0"/>
              <a:t>keren</a:t>
            </a:r>
            <a:endParaRPr lang="en-GB" dirty="0" smtClean="0"/>
          </a:p>
          <a:p>
            <a:r>
              <a:rPr lang="en-GB" dirty="0" smtClean="0"/>
              <a:t>Per </a:t>
            </a:r>
            <a:r>
              <a:rPr lang="en-GB" dirty="0" err="1" smtClean="0"/>
              <a:t>instantie</a:t>
            </a:r>
            <a:r>
              <a:rPr lang="en-GB" dirty="0" smtClean="0"/>
              <a:t>, </a:t>
            </a:r>
            <a:r>
              <a:rPr lang="en-GB" dirty="0" err="1" smtClean="0"/>
              <a:t>i.p.v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de hele </a:t>
            </a:r>
            <a:r>
              <a:rPr lang="en-GB" dirty="0" err="1" smtClean="0"/>
              <a:t>klasse</a:t>
            </a:r>
            <a:endParaRPr lang="en-GB" dirty="0" smtClean="0"/>
          </a:p>
          <a:p>
            <a:r>
              <a:rPr lang="en-GB" dirty="0" err="1" smtClean="0"/>
              <a:t>Bruikbaar</a:t>
            </a:r>
            <a:r>
              <a:rPr lang="en-GB" dirty="0" smtClean="0"/>
              <a:t> in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err="1" smtClean="0"/>
              <a:t>situaties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de </a:t>
            </a:r>
            <a:r>
              <a:rPr lang="en-GB" dirty="0" err="1" smtClean="0"/>
              <a:t>oorspronkelijke</a:t>
            </a:r>
            <a:r>
              <a:rPr lang="en-GB" dirty="0" smtClean="0"/>
              <a:t> </a:t>
            </a:r>
            <a:r>
              <a:rPr lang="en-GB" dirty="0" err="1" smtClean="0"/>
              <a:t>klasse</a:t>
            </a:r>
            <a:endParaRPr lang="en-GB" dirty="0" smtClean="0"/>
          </a:p>
          <a:p>
            <a:r>
              <a:rPr lang="en-GB" dirty="0" err="1" smtClean="0"/>
              <a:t>Scheiding</a:t>
            </a:r>
            <a:r>
              <a:rPr lang="en-GB" dirty="0" smtClean="0"/>
              <a:t> van </a:t>
            </a:r>
            <a:r>
              <a:rPr lang="en-GB" dirty="0" err="1" smtClean="0"/>
              <a:t>functionaliteit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9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Waarom</a:t>
            </a:r>
            <a:r>
              <a:rPr lang="en-GB" dirty="0" smtClean="0"/>
              <a:t> </a:t>
            </a:r>
            <a:r>
              <a:rPr lang="en-GB" dirty="0" err="1" smtClean="0"/>
              <a:t>geen</a:t>
            </a:r>
            <a:r>
              <a:rPr lang="en-GB" dirty="0" smtClean="0"/>
              <a:t> decorator?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alleen</a:t>
            </a:r>
            <a:r>
              <a:rPr lang="en-GB" dirty="0" smtClean="0"/>
              <a:t> </a:t>
            </a:r>
            <a:r>
              <a:rPr lang="en-GB" dirty="0" err="1" smtClean="0"/>
              <a:t>dezelfde</a:t>
            </a:r>
            <a:r>
              <a:rPr lang="en-GB" dirty="0" smtClean="0"/>
              <a:t> </a:t>
            </a:r>
            <a:r>
              <a:rPr lang="en-GB" dirty="0" err="1" smtClean="0"/>
              <a:t>functies</a:t>
            </a:r>
            <a:r>
              <a:rPr lang="en-GB" dirty="0" smtClean="0"/>
              <a:t> </a:t>
            </a:r>
            <a:r>
              <a:rPr lang="en-GB" dirty="0" err="1" smtClean="0"/>
              <a:t>uitbreiden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Met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methodes</a:t>
            </a:r>
            <a:r>
              <a:rPr lang="en-GB" dirty="0" smtClean="0"/>
              <a:t> is (in Java)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-code </a:t>
            </a:r>
            <a:r>
              <a:rPr lang="en-GB" dirty="0" err="1" smtClean="0"/>
              <a:t>nodig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moeten</a:t>
            </a:r>
            <a:r>
              <a:rPr lang="en-GB" dirty="0" smtClean="0"/>
              <a:t> </a:t>
            </a:r>
            <a:r>
              <a:rPr lang="en-GB" dirty="0" err="1" smtClean="0"/>
              <a:t>onafhankelijk</a:t>
            </a:r>
            <a:r>
              <a:rPr lang="en-GB" dirty="0" smtClean="0"/>
              <a:t> van </a:t>
            </a:r>
            <a:r>
              <a:rPr lang="en-GB" dirty="0" err="1" smtClean="0"/>
              <a:t>elkaar</a:t>
            </a:r>
            <a:r>
              <a:rPr lang="en-GB" dirty="0"/>
              <a:t> </a:t>
            </a:r>
            <a:r>
              <a:rPr lang="en-GB" dirty="0" err="1" smtClean="0"/>
              <a:t>zijn</a:t>
            </a:r>
            <a:r>
              <a:rPr lang="en-GB" dirty="0" smtClean="0"/>
              <a:t>.</a:t>
            </a:r>
          </a:p>
          <a:p>
            <a:r>
              <a:rPr lang="en-GB" dirty="0" err="1"/>
              <a:t>Aan</a:t>
            </a:r>
            <a:r>
              <a:rPr lang="en-GB" dirty="0"/>
              <a:t> het type is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decorators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  <a:p>
            <a:pPr marL="360000" lvl="1" indent="0">
              <a:buNone/>
            </a:pP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eissen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class </a:t>
            </a:r>
            <a:r>
              <a:rPr lang="en-GB" dirty="0" err="1"/>
              <a:t>gedecorate</a:t>
            </a:r>
            <a:r>
              <a:rPr lang="en-GB" dirty="0"/>
              <a:t> </a:t>
            </a:r>
            <a:r>
              <a:rPr lang="en-GB" dirty="0" smtClean="0"/>
              <a:t>is.</a:t>
            </a:r>
          </a:p>
          <a:p>
            <a:r>
              <a:rPr lang="en-GB" dirty="0" smtClean="0"/>
              <a:t>Performance: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objecten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delegatie</a:t>
            </a:r>
            <a:r>
              <a:rPr lang="en-GB" dirty="0" smtClean="0"/>
              <a:t> (met virtual calls).</a:t>
            </a:r>
            <a:endParaRPr lang="en-GB" dirty="0"/>
          </a:p>
          <a:p>
            <a:endParaRPr lang="en-GB" dirty="0" smtClean="0"/>
          </a:p>
          <a:p>
            <a:pPr marL="3600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82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Voorbeeld</a:t>
            </a:r>
            <a:r>
              <a:rPr lang="en-GB" dirty="0" smtClean="0"/>
              <a:t> van decorator</a:t>
            </a:r>
            <a:endParaRPr lang="en-GB" dirty="0"/>
          </a:p>
        </p:txBody>
      </p:sp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2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ylane template 012018">
  <a:themeElements>
    <a:clrScheme name="Keylane">
      <a:dk1>
        <a:srgbClr val="575757"/>
      </a:dk1>
      <a:lt1>
        <a:srgbClr val="FFFFFF"/>
      </a:lt1>
      <a:dk2>
        <a:srgbClr val="6D6E70"/>
      </a:dk2>
      <a:lt2>
        <a:srgbClr val="FFF5E9"/>
      </a:lt2>
      <a:accent1>
        <a:srgbClr val="F6921E"/>
      </a:accent1>
      <a:accent2>
        <a:srgbClr val="FFCA05"/>
      </a:accent2>
      <a:accent3>
        <a:srgbClr val="C86419"/>
      </a:accent3>
      <a:accent4>
        <a:srgbClr val="607893"/>
      </a:accent4>
      <a:accent5>
        <a:srgbClr val="6FA382"/>
      </a:accent5>
      <a:accent6>
        <a:srgbClr val="CA2A1E"/>
      </a:accent6>
      <a:hlink>
        <a:srgbClr val="F6921E"/>
      </a:hlink>
      <a:folHlink>
        <a:srgbClr val="C86419"/>
      </a:folHlink>
    </a:clrScheme>
    <a:fontScheme name="Keylan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921E"/>
        </a:solidFill>
        <a:ln w="12700">
          <a:solidFill>
            <a:schemeClr val="accent1"/>
          </a:solidFill>
          <a:miter lim="800000"/>
        </a:ln>
        <a:effectLst/>
      </a:spPr>
      <a:bodyPr rtlCol="0" anchor="ctr" anchorCtr="0"/>
      <a:lstStyle>
        <a:defPPr algn="ctr">
          <a:lnSpc>
            <a:spcPct val="125000"/>
          </a:lnSpc>
          <a:defRPr sz="1400" dirty="0" err="1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owerPoint template_11.2017.potx" id="{F9D6A718-A466-460D-8AEF-84E62CC0E7DC}" vid="{84F4FD97-3247-49B3-B8E2-F97BDB9613EF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Keylane template 012018</Template>
  <TotalTime>41</TotalTime>
  <Words>184</Words>
  <Application>Microsoft Office PowerPoint</Application>
  <PresentationFormat>Custom</PresentationFormat>
  <Paragraphs>38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Keylane template 012018</vt:lpstr>
      <vt:lpstr>Decorator</vt:lpstr>
      <vt:lpstr>Wat is decorator?</vt:lpstr>
      <vt:lpstr>Wat is decorator?</vt:lpstr>
      <vt:lpstr>Waarom decorator?</vt:lpstr>
      <vt:lpstr>Waarom decorator?</vt:lpstr>
      <vt:lpstr>Waarom decorator?</vt:lpstr>
      <vt:lpstr>Waarom geen decorator?</vt:lpstr>
      <vt:lpstr>Voorbeeld van decorator</vt:lpstr>
      <vt:lpstr>PowerPoint Presentation</vt:lpstr>
      <vt:lpstr>PowerPoint Presentation</vt:lpstr>
      <vt:lpstr>What did we learn?</vt:lpstr>
      <vt:lpstr>&lt;/Decorator&gt;</vt:lpstr>
    </vt:vector>
  </TitlesOfParts>
  <Company>Quinity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Verleg</dc:creator>
  <cp:lastModifiedBy>Mark Verleg</cp:lastModifiedBy>
  <cp:revision>60</cp:revision>
  <dcterms:created xsi:type="dcterms:W3CDTF">2018-01-29T09:26:41Z</dcterms:created>
  <dcterms:modified xsi:type="dcterms:W3CDTF">2018-01-30T11:35:41Z</dcterms:modified>
</cp:coreProperties>
</file>