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75b06c5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75b06c5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75b06c51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75b06c51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75b06c51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75b06c51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75b06c51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75b06c51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34450" y="1009650"/>
            <a:ext cx="8109600" cy="4123500"/>
          </a:xfrm>
          <a:prstGeom prst="rect">
            <a:avLst/>
          </a:prstGeom>
          <a:solidFill>
            <a:srgbClr val="304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8300" y="185425"/>
            <a:ext cx="22026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Home page hi-fi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1041625" y="1920725"/>
            <a:ext cx="1045500" cy="4500"/>
          </a:xfrm>
          <a:prstGeom prst="straightConnector1">
            <a:avLst/>
          </a:prstGeom>
          <a:noFill/>
          <a:ln cap="flat" cmpd="sng" w="9525">
            <a:solidFill>
              <a:srgbClr val="30475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 flipH="1">
            <a:off x="2087125" y="1914525"/>
            <a:ext cx="18000" cy="33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 flipH="1" rot="10800000">
            <a:off x="2114550" y="1919825"/>
            <a:ext cx="71496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4148775" y="2712600"/>
            <a:ext cx="22671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About us: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This is a paragraph about us and why we made this unnamed </a:t>
            </a:r>
            <a:r>
              <a:rPr lang="en-GB" sz="1500">
                <a:solidFill>
                  <a:schemeClr val="lt1"/>
                </a:solidFill>
              </a:rPr>
              <a:t>website</a:t>
            </a:r>
            <a:endParaRPr sz="1500">
              <a:solidFill>
                <a:schemeClr val="lt1"/>
              </a:solidFill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2087125" y="1009650"/>
            <a:ext cx="7056900" cy="908600"/>
            <a:chOff x="2087125" y="1009650"/>
            <a:chExt cx="7056900" cy="908600"/>
          </a:xfrm>
        </p:grpSpPr>
        <p:sp>
          <p:nvSpPr>
            <p:cNvPr id="61" name="Google Shape;61;p13"/>
            <p:cNvSpPr/>
            <p:nvPr/>
          </p:nvSpPr>
          <p:spPr>
            <a:xfrm>
              <a:off x="2087125" y="1013450"/>
              <a:ext cx="7056900" cy="904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b="42274" l="465" r="554" t="36060"/>
            <a:stretch/>
          </p:blipFill>
          <p:spPr>
            <a:xfrm>
              <a:off x="2449675" y="1009650"/>
              <a:ext cx="5883100" cy="90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/>
          <p:nvPr/>
        </p:nvSpPr>
        <p:spPr>
          <a:xfrm>
            <a:off x="1034550" y="4471600"/>
            <a:ext cx="8109600" cy="672000"/>
          </a:xfrm>
          <a:prstGeom prst="rect">
            <a:avLst/>
          </a:prstGeom>
          <a:solidFill>
            <a:srgbClr val="1A26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139725" y="4576600"/>
            <a:ext cx="8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GDPR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00125" y="4576600"/>
            <a:ext cx="196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Acceptable use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580425" y="4576599"/>
            <a:ext cx="10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Privacy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1041559" y="1017702"/>
            <a:ext cx="1045408" cy="904834"/>
            <a:chOff x="1322913" y="730238"/>
            <a:chExt cx="2010787" cy="1833875"/>
          </a:xfrm>
        </p:grpSpPr>
        <p:pic>
          <p:nvPicPr>
            <p:cNvPr id="68" name="Google Shape;6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8985" y="730238"/>
              <a:ext cx="1365200" cy="47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68500" y="2006613"/>
              <a:ext cx="1365200" cy="5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22913" y="1202288"/>
              <a:ext cx="1457325" cy="8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3"/>
          <p:cNvSpPr txBox="1"/>
          <p:nvPr/>
        </p:nvSpPr>
        <p:spPr>
          <a:xfrm>
            <a:off x="3551025" y="1969725"/>
            <a:ext cx="3462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Welcome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041624" y="1914525"/>
            <a:ext cx="863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username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041630" y="2221121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GTA V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041625" y="2571750"/>
            <a:ext cx="974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Marvel Superheroes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061149" y="3521668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Sims 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041629" y="3008417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Batman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026499" y="3822725"/>
            <a:ext cx="736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Manage account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1034450" y="1009650"/>
            <a:ext cx="8109600" cy="4123500"/>
          </a:xfrm>
          <a:prstGeom prst="rect">
            <a:avLst/>
          </a:prstGeom>
          <a:solidFill>
            <a:srgbClr val="304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3" name="Google Shape;83;p14"/>
          <p:cNvCxnSpPr/>
          <p:nvPr/>
        </p:nvCxnSpPr>
        <p:spPr>
          <a:xfrm flipH="1" rot="10800000">
            <a:off x="1041625" y="1920725"/>
            <a:ext cx="1045500" cy="4500"/>
          </a:xfrm>
          <a:prstGeom prst="straightConnector1">
            <a:avLst/>
          </a:prstGeom>
          <a:noFill/>
          <a:ln cap="flat" cmpd="sng" w="9525">
            <a:solidFill>
              <a:srgbClr val="30475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flipH="1">
            <a:off x="2087125" y="1914525"/>
            <a:ext cx="18000" cy="33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flipH="1" rot="10800000">
            <a:off x="2114550" y="1919825"/>
            <a:ext cx="71496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4"/>
          <p:cNvSpPr/>
          <p:nvPr/>
        </p:nvSpPr>
        <p:spPr>
          <a:xfrm>
            <a:off x="2087125" y="1013450"/>
            <a:ext cx="7056900" cy="9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42274" l="465" r="554" t="36060"/>
          <a:stretch/>
        </p:blipFill>
        <p:spPr>
          <a:xfrm>
            <a:off x="2449675" y="1009650"/>
            <a:ext cx="5883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/>
        </p:nvSpPr>
        <p:spPr>
          <a:xfrm>
            <a:off x="2658225" y="290140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user123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5011863" y="2832638"/>
            <a:ext cx="7974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lt1"/>
                </a:solidFill>
              </a:rPr>
              <a:t>example@gmail.com</a:t>
            </a:r>
            <a:endParaRPr sz="500">
              <a:solidFill>
                <a:schemeClr val="lt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190138" y="3167750"/>
            <a:ext cx="7614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07123456789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119450" y="2894200"/>
            <a:ext cx="524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username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087125" y="3196200"/>
            <a:ext cx="5244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password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50488" y="2789400"/>
            <a:ext cx="5421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email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542425" y="3136700"/>
            <a:ext cx="736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lt1"/>
                </a:solidFill>
              </a:rPr>
              <a:t>Phone number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023675" y="2919525"/>
            <a:ext cx="481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icon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355100" y="28980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change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658225" y="32359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********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359950" y="32359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change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5951550" y="28326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change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6085425" y="31677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change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8439025" y="2922850"/>
            <a:ext cx="624900" cy="1929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change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81550" y="278825"/>
            <a:ext cx="3131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Manage account page hi-fi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34550" y="4471600"/>
            <a:ext cx="8109600" cy="672000"/>
          </a:xfrm>
          <a:prstGeom prst="rect">
            <a:avLst/>
          </a:prstGeom>
          <a:solidFill>
            <a:srgbClr val="1A26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3139725" y="4576600"/>
            <a:ext cx="8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GDPR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300125" y="4576600"/>
            <a:ext cx="196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Acceptable use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580425" y="4576599"/>
            <a:ext cx="10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Privacy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780075" y="2025800"/>
            <a:ext cx="52872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Account settings</a:t>
            </a:r>
            <a:endParaRPr b="1" sz="2500">
              <a:solidFill>
                <a:schemeClr val="lt1"/>
              </a:solidFill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041559" y="1017702"/>
            <a:ext cx="1045408" cy="904834"/>
            <a:chOff x="1322913" y="730238"/>
            <a:chExt cx="2010787" cy="1833875"/>
          </a:xfrm>
        </p:grpSpPr>
        <p:pic>
          <p:nvPicPr>
            <p:cNvPr id="109" name="Google Shape;10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8985" y="730238"/>
              <a:ext cx="1365200" cy="47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68500" y="2006613"/>
              <a:ext cx="1365200" cy="5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22913" y="1202288"/>
              <a:ext cx="1457325" cy="838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4"/>
          <p:cNvSpPr txBox="1"/>
          <p:nvPr/>
        </p:nvSpPr>
        <p:spPr>
          <a:xfrm>
            <a:off x="1041624" y="1914525"/>
            <a:ext cx="863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username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41630" y="2221121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GTA V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041625" y="2571750"/>
            <a:ext cx="974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Marvel Superheroes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061149" y="3521668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Sims 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041629" y="3008417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Batman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026499" y="3822725"/>
            <a:ext cx="736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Manage account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1041625" y="1009650"/>
            <a:ext cx="8109600" cy="4123500"/>
          </a:xfrm>
          <a:prstGeom prst="rect">
            <a:avLst/>
          </a:prstGeom>
          <a:solidFill>
            <a:srgbClr val="30475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41624" y="1914525"/>
            <a:ext cx="8634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username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041630" y="2221121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GTA V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1041625" y="2571750"/>
            <a:ext cx="9747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Marvel Superheroes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061149" y="3521668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Sims 4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41629" y="3008417"/>
            <a:ext cx="667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Lego Batman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26499" y="3822725"/>
            <a:ext cx="736500" cy="2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Manage account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129" name="Google Shape;129;p15"/>
          <p:cNvCxnSpPr/>
          <p:nvPr/>
        </p:nvCxnSpPr>
        <p:spPr>
          <a:xfrm flipH="1" rot="10800000">
            <a:off x="1041625" y="1920725"/>
            <a:ext cx="1045500" cy="4500"/>
          </a:xfrm>
          <a:prstGeom prst="straightConnector1">
            <a:avLst/>
          </a:prstGeom>
          <a:noFill/>
          <a:ln cap="flat" cmpd="sng" w="9525">
            <a:solidFill>
              <a:srgbClr val="30475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 flipH="1">
            <a:off x="2087125" y="1914525"/>
            <a:ext cx="18000" cy="334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 flipH="1" rot="10800000">
            <a:off x="2114550" y="1919825"/>
            <a:ext cx="71496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5"/>
          <p:cNvSpPr/>
          <p:nvPr/>
        </p:nvSpPr>
        <p:spPr>
          <a:xfrm>
            <a:off x="2086975" y="1013450"/>
            <a:ext cx="7057200" cy="90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5"/>
          <p:cNvPicPr preferRelativeResize="0"/>
          <p:nvPr/>
        </p:nvPicPr>
        <p:blipFill rotWithShape="1">
          <a:blip r:embed="rId3">
            <a:alphaModFix/>
          </a:blip>
          <a:srcRect b="42274" l="465" r="554" t="36060"/>
          <a:stretch/>
        </p:blipFill>
        <p:spPr>
          <a:xfrm>
            <a:off x="2449675" y="1009650"/>
            <a:ext cx="5883100" cy="90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Game Page hi-fi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250" y="2730786"/>
            <a:ext cx="1301944" cy="136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 txBox="1"/>
          <p:nvPr/>
        </p:nvSpPr>
        <p:spPr>
          <a:xfrm>
            <a:off x="2935375" y="2042100"/>
            <a:ext cx="43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lt1"/>
                </a:solidFill>
              </a:rPr>
              <a:t>Lego Marvel Superheroes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5230298" y="2571738"/>
            <a:ext cx="18591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Cheat codes: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277793" y="2954112"/>
            <a:ext cx="2485800" cy="1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Cheatcode1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C</a:t>
            </a:r>
            <a:r>
              <a:rPr lang="en-GB" sz="1800">
                <a:solidFill>
                  <a:schemeClr val="lt1"/>
                </a:solidFill>
              </a:rPr>
              <a:t>heatcode2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Cheatcode3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-GB" sz="1800">
                <a:solidFill>
                  <a:schemeClr val="lt1"/>
                </a:solidFill>
              </a:rPr>
              <a:t>cheatcode4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034550" y="4471600"/>
            <a:ext cx="8109600" cy="672000"/>
          </a:xfrm>
          <a:prstGeom prst="rect">
            <a:avLst/>
          </a:prstGeom>
          <a:solidFill>
            <a:srgbClr val="1A26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139725" y="4576600"/>
            <a:ext cx="8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GDPR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300125" y="4576600"/>
            <a:ext cx="196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Acceptable</a:t>
            </a:r>
            <a:r>
              <a:rPr lang="en-GB" sz="1800">
                <a:solidFill>
                  <a:schemeClr val="lt1"/>
                </a:solidFill>
              </a:rPr>
              <a:t> use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6580425" y="4576599"/>
            <a:ext cx="10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</a:t>
            </a:r>
            <a:r>
              <a:rPr lang="en-GB" sz="1800">
                <a:solidFill>
                  <a:schemeClr val="lt1"/>
                </a:solidFill>
              </a:rPr>
              <a:t>rivacy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1041559" y="1017702"/>
            <a:ext cx="1045408" cy="904834"/>
            <a:chOff x="1322913" y="730238"/>
            <a:chExt cx="2010787" cy="1833875"/>
          </a:xfrm>
        </p:grpSpPr>
        <p:pic>
          <p:nvPicPr>
            <p:cNvPr id="144" name="Google Shape;144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68985" y="730238"/>
              <a:ext cx="1365200" cy="47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68500" y="2006613"/>
              <a:ext cx="1365200" cy="5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322913" y="1202288"/>
              <a:ext cx="14573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</a:rPr>
              <a:t>Login/Signup page hi-fi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450" y="1017713"/>
            <a:ext cx="8109600" cy="4125775"/>
          </a:xfrm>
          <a:prstGeom prst="rect">
            <a:avLst/>
          </a:prstGeom>
          <a:solidFill>
            <a:srgbClr val="30475E"/>
          </a:solidFill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3713600" y="1289063"/>
            <a:ext cx="2751300" cy="2911200"/>
          </a:xfrm>
          <a:prstGeom prst="rect">
            <a:avLst/>
          </a:pr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507050" y="2397050"/>
            <a:ext cx="1357800" cy="3018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CCCC"/>
                </a:solidFill>
              </a:rPr>
              <a:t>Enter Username</a:t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507050" y="2793700"/>
            <a:ext cx="1357800" cy="3018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B7B7B7"/>
                </a:solidFill>
              </a:rPr>
              <a:t>Enter Password</a:t>
            </a:r>
            <a:endParaRPr sz="900">
              <a:solidFill>
                <a:srgbClr val="B7B7B7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715400" y="3352500"/>
            <a:ext cx="941100" cy="2010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Login now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683150" y="2101200"/>
            <a:ext cx="1005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</a:rPr>
              <a:t>Login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453550" y="3029250"/>
            <a:ext cx="12714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lt1"/>
                </a:solidFill>
              </a:rPr>
              <a:t>Forgot Password?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4425900" y="3553513"/>
            <a:ext cx="15201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Don’t have an account? </a:t>
            </a:r>
            <a:r>
              <a:rPr lang="en-GB" sz="1000">
                <a:solidFill>
                  <a:schemeClr val="lt1"/>
                </a:solidFill>
              </a:rPr>
              <a:t>Sign up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1034550" y="4471600"/>
            <a:ext cx="8109600" cy="672000"/>
          </a:xfrm>
          <a:prstGeom prst="rect">
            <a:avLst/>
          </a:prstGeom>
          <a:solidFill>
            <a:srgbClr val="1A26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 txBox="1"/>
          <p:nvPr/>
        </p:nvSpPr>
        <p:spPr>
          <a:xfrm>
            <a:off x="2934463" y="4471625"/>
            <a:ext cx="8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GDPR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4094863" y="4471625"/>
            <a:ext cx="1964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Acceptable use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6375163" y="4471624"/>
            <a:ext cx="10623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Privacy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64" name="Google Shape;164;p16"/>
          <p:cNvGrpSpPr/>
          <p:nvPr/>
        </p:nvGrpSpPr>
        <p:grpSpPr>
          <a:xfrm>
            <a:off x="4819694" y="1471686"/>
            <a:ext cx="732530" cy="671932"/>
            <a:chOff x="1322913" y="730238"/>
            <a:chExt cx="2010787" cy="1833875"/>
          </a:xfrm>
        </p:grpSpPr>
        <p:pic>
          <p:nvPicPr>
            <p:cNvPr id="165" name="Google Shape;16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8985" y="730238"/>
              <a:ext cx="1365200" cy="47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68500" y="2006613"/>
              <a:ext cx="1365200" cy="5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22913" y="1202288"/>
              <a:ext cx="1457325" cy="838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