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1" r:id="rId1"/>
  </p:sldMasterIdLst>
  <p:notesMasterIdLst>
    <p:notesMasterId r:id="rId17"/>
  </p:notesMasterIdLst>
  <p:sldIdLst>
    <p:sldId id="256" r:id="rId2"/>
    <p:sldId id="264" r:id="rId3"/>
    <p:sldId id="265" r:id="rId4"/>
    <p:sldId id="257" r:id="rId5"/>
    <p:sldId id="266" r:id="rId6"/>
    <p:sldId id="268" r:id="rId7"/>
    <p:sldId id="258" r:id="rId8"/>
    <p:sldId id="270" r:id="rId9"/>
    <p:sldId id="259" r:id="rId10"/>
    <p:sldId id="260" r:id="rId11"/>
    <p:sldId id="261" r:id="rId12"/>
    <p:sldId id="262" r:id="rId13"/>
    <p:sldId id="263"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3404" autoAdjust="0"/>
  </p:normalViewPr>
  <p:slideViewPr>
    <p:cSldViewPr snapToGrid="0">
      <p:cViewPr>
        <p:scale>
          <a:sx n="75" d="100"/>
          <a:sy n="75" d="100"/>
        </p:scale>
        <p:origin x="66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AC8CA5-DF60-4988-8B95-93648E6CDB31}" type="doc">
      <dgm:prSet loTypeId="urn:microsoft.com/office/officeart/2005/8/layout/hierarchy1" loCatId="Inbox" qsTypeId="urn:microsoft.com/office/officeart/2005/8/quickstyle/simple1" qsCatId="simple" csTypeId="urn:microsoft.com/office/officeart/2005/8/colors/accent1_2" csCatId="accent1" phldr="1"/>
      <dgm:spPr/>
      <dgm:t>
        <a:bodyPr/>
        <a:lstStyle/>
        <a:p>
          <a:endParaRPr lang="en-US"/>
        </a:p>
      </dgm:t>
    </dgm:pt>
    <dgm:pt modelId="{653B72E3-6845-4EC2-9635-A0F8CB88D5C2}">
      <dgm:prSet/>
      <dgm:spPr/>
      <dgm:t>
        <a:bodyPr/>
        <a:lstStyle/>
        <a:p>
          <a:r>
            <a:rPr lang="en-US"/>
            <a:t>Examine history of function changes</a:t>
          </a:r>
        </a:p>
      </dgm:t>
    </dgm:pt>
    <dgm:pt modelId="{C8ADF441-3B36-4432-ACC2-ECF45AE6C3FC}" type="parTrans" cxnId="{4BC756E3-9302-492E-97A3-97E45BEF7D78}">
      <dgm:prSet/>
      <dgm:spPr/>
      <dgm:t>
        <a:bodyPr/>
        <a:lstStyle/>
        <a:p>
          <a:endParaRPr lang="en-US"/>
        </a:p>
      </dgm:t>
    </dgm:pt>
    <dgm:pt modelId="{42B77276-1DE8-4168-88F0-BBE1A52BA633}" type="sibTrans" cxnId="{4BC756E3-9302-492E-97A3-97E45BEF7D78}">
      <dgm:prSet/>
      <dgm:spPr/>
      <dgm:t>
        <a:bodyPr/>
        <a:lstStyle/>
        <a:p>
          <a:endParaRPr lang="en-US"/>
        </a:p>
      </dgm:t>
    </dgm:pt>
    <dgm:pt modelId="{DB064E58-6801-4E58-AFAE-BF4C8F02570E}">
      <dgm:prSet/>
      <dgm:spPr/>
      <dgm:t>
        <a:bodyPr/>
        <a:lstStyle/>
        <a:p>
          <a:r>
            <a:rPr lang="en-US"/>
            <a:t>Select interesting revision pairs</a:t>
          </a:r>
        </a:p>
      </dgm:t>
    </dgm:pt>
    <dgm:pt modelId="{A7904998-84D9-4411-A429-60AE65D5ADFD}" type="parTrans" cxnId="{E4E76F5E-6510-4CFB-A735-4B13BE9D6475}">
      <dgm:prSet/>
      <dgm:spPr/>
      <dgm:t>
        <a:bodyPr/>
        <a:lstStyle/>
        <a:p>
          <a:endParaRPr lang="en-US"/>
        </a:p>
      </dgm:t>
    </dgm:pt>
    <dgm:pt modelId="{04AF191C-ACBF-4BBA-A392-CC7E1E5E2C65}" type="sibTrans" cxnId="{E4E76F5E-6510-4CFB-A735-4B13BE9D6475}">
      <dgm:prSet/>
      <dgm:spPr/>
      <dgm:t>
        <a:bodyPr/>
        <a:lstStyle/>
        <a:p>
          <a:endParaRPr lang="en-US"/>
        </a:p>
      </dgm:t>
    </dgm:pt>
    <dgm:pt modelId="{DE8CD2CE-B96F-4C29-BACC-B50B5029A7D2}">
      <dgm:prSet/>
      <dgm:spPr/>
      <dgm:t>
        <a:bodyPr/>
        <a:lstStyle/>
        <a:p>
          <a:r>
            <a:rPr lang="en-US"/>
            <a:t>Compile two versions</a:t>
          </a:r>
        </a:p>
      </dgm:t>
    </dgm:pt>
    <dgm:pt modelId="{265059F4-34A6-4722-AF98-4168280762BB}" type="parTrans" cxnId="{6D64D467-A1CA-4995-90DA-4301EBA8A1A3}">
      <dgm:prSet/>
      <dgm:spPr/>
      <dgm:t>
        <a:bodyPr/>
        <a:lstStyle/>
        <a:p>
          <a:endParaRPr lang="en-US"/>
        </a:p>
      </dgm:t>
    </dgm:pt>
    <dgm:pt modelId="{7347A3E6-62E1-437D-9981-0F21E76FCF58}" type="sibTrans" cxnId="{6D64D467-A1CA-4995-90DA-4301EBA8A1A3}">
      <dgm:prSet/>
      <dgm:spPr/>
      <dgm:t>
        <a:bodyPr/>
        <a:lstStyle/>
        <a:p>
          <a:endParaRPr lang="en-US"/>
        </a:p>
      </dgm:t>
    </dgm:pt>
    <dgm:pt modelId="{8B14AD78-8E9D-4A2C-8EA7-00193969E40F}">
      <dgm:prSet/>
      <dgm:spPr/>
      <dgm:t>
        <a:bodyPr/>
        <a:lstStyle/>
        <a:p>
          <a:r>
            <a:rPr lang="en-US"/>
            <a:t>Rename and link</a:t>
          </a:r>
        </a:p>
      </dgm:t>
    </dgm:pt>
    <dgm:pt modelId="{507174B4-4FA6-4614-9EB0-C6621FAC554C}" type="parTrans" cxnId="{DD9D972C-E632-4E81-BB5D-FFB9787DAEA2}">
      <dgm:prSet/>
      <dgm:spPr/>
      <dgm:t>
        <a:bodyPr/>
        <a:lstStyle/>
        <a:p>
          <a:endParaRPr lang="en-US"/>
        </a:p>
      </dgm:t>
    </dgm:pt>
    <dgm:pt modelId="{8D90973A-5B10-44D0-B571-8F6CF31EEE92}" type="sibTrans" cxnId="{DD9D972C-E632-4E81-BB5D-FFB9787DAEA2}">
      <dgm:prSet/>
      <dgm:spPr/>
      <dgm:t>
        <a:bodyPr/>
        <a:lstStyle/>
        <a:p>
          <a:endParaRPr lang="en-US"/>
        </a:p>
      </dgm:t>
    </dgm:pt>
    <dgm:pt modelId="{68CF8053-C7C7-4445-A9F3-4F9740D06D9E}">
      <dgm:prSet/>
      <dgm:spPr/>
      <dgm:t>
        <a:bodyPr/>
        <a:lstStyle/>
        <a:p>
          <a:r>
            <a:rPr lang="en-US"/>
            <a:t>Generate test drivers</a:t>
          </a:r>
        </a:p>
      </dgm:t>
    </dgm:pt>
    <dgm:pt modelId="{F795BD52-F077-4DA5-A641-D8112554D94E}" type="parTrans" cxnId="{2B90F8D0-B881-474A-8830-C27D81BB82B4}">
      <dgm:prSet/>
      <dgm:spPr/>
      <dgm:t>
        <a:bodyPr/>
        <a:lstStyle/>
        <a:p>
          <a:endParaRPr lang="en-US"/>
        </a:p>
      </dgm:t>
    </dgm:pt>
    <dgm:pt modelId="{D23306B6-32D4-4F0E-A905-E583FBAECEF8}" type="sibTrans" cxnId="{2B90F8D0-B881-474A-8830-C27D81BB82B4}">
      <dgm:prSet/>
      <dgm:spPr/>
      <dgm:t>
        <a:bodyPr/>
        <a:lstStyle/>
        <a:p>
          <a:endParaRPr lang="en-US"/>
        </a:p>
      </dgm:t>
    </dgm:pt>
    <dgm:pt modelId="{956504F2-2EDB-4811-A3BE-4713FE76EA93}">
      <dgm:prSet/>
      <dgm:spPr/>
      <dgm:t>
        <a:bodyPr/>
        <a:lstStyle/>
        <a:p>
          <a:r>
            <a:rPr lang="en-US"/>
            <a:t>Test with KLEE</a:t>
          </a:r>
        </a:p>
      </dgm:t>
    </dgm:pt>
    <dgm:pt modelId="{E73E53E5-44C0-4EEE-86D3-FCF734E1AAE9}" type="parTrans" cxnId="{1039615C-C4DA-4088-8E94-B43C8F4F6B95}">
      <dgm:prSet/>
      <dgm:spPr/>
      <dgm:t>
        <a:bodyPr/>
        <a:lstStyle/>
        <a:p>
          <a:endParaRPr lang="en-US"/>
        </a:p>
      </dgm:t>
    </dgm:pt>
    <dgm:pt modelId="{E7E5C2A7-138E-460D-A775-70B9D045001A}" type="sibTrans" cxnId="{1039615C-C4DA-4088-8E94-B43C8F4F6B95}">
      <dgm:prSet/>
      <dgm:spPr/>
      <dgm:t>
        <a:bodyPr/>
        <a:lstStyle/>
        <a:p>
          <a:endParaRPr lang="en-US"/>
        </a:p>
      </dgm:t>
    </dgm:pt>
    <dgm:pt modelId="{4B91B2C7-6889-4152-9620-0C7FBDA3BB30}" type="pres">
      <dgm:prSet presAssocID="{EBAC8CA5-DF60-4988-8B95-93648E6CDB31}" presName="hierChild1" presStyleCnt="0">
        <dgm:presLayoutVars>
          <dgm:chPref val="1"/>
          <dgm:dir/>
          <dgm:animOne val="branch"/>
          <dgm:animLvl val="lvl"/>
          <dgm:resizeHandles/>
        </dgm:presLayoutVars>
      </dgm:prSet>
      <dgm:spPr/>
    </dgm:pt>
    <dgm:pt modelId="{3276A74F-C8B6-45DF-8820-13486AAD0E08}" type="pres">
      <dgm:prSet presAssocID="{653B72E3-6845-4EC2-9635-A0F8CB88D5C2}" presName="hierRoot1" presStyleCnt="0"/>
      <dgm:spPr/>
    </dgm:pt>
    <dgm:pt modelId="{66306B02-144E-48F5-B367-9241E02120B4}" type="pres">
      <dgm:prSet presAssocID="{653B72E3-6845-4EC2-9635-A0F8CB88D5C2}" presName="composite" presStyleCnt="0"/>
      <dgm:spPr/>
    </dgm:pt>
    <dgm:pt modelId="{F78ADA3A-03A5-4461-B4EF-FDEF9DE94A1F}" type="pres">
      <dgm:prSet presAssocID="{653B72E3-6845-4EC2-9635-A0F8CB88D5C2}" presName="background" presStyleLbl="node0" presStyleIdx="0" presStyleCnt="6"/>
      <dgm:spPr/>
    </dgm:pt>
    <dgm:pt modelId="{179A0C00-5B9D-4870-BAA8-8BBF0B61EAEA}" type="pres">
      <dgm:prSet presAssocID="{653B72E3-6845-4EC2-9635-A0F8CB88D5C2}" presName="text" presStyleLbl="fgAcc0" presStyleIdx="0" presStyleCnt="6">
        <dgm:presLayoutVars>
          <dgm:chPref val="3"/>
        </dgm:presLayoutVars>
      </dgm:prSet>
      <dgm:spPr/>
    </dgm:pt>
    <dgm:pt modelId="{245A57CA-371E-48BF-891A-93493D6E24E2}" type="pres">
      <dgm:prSet presAssocID="{653B72E3-6845-4EC2-9635-A0F8CB88D5C2}" presName="hierChild2" presStyleCnt="0"/>
      <dgm:spPr/>
    </dgm:pt>
    <dgm:pt modelId="{A929C38D-31FE-4990-8C7E-077542732F71}" type="pres">
      <dgm:prSet presAssocID="{DB064E58-6801-4E58-AFAE-BF4C8F02570E}" presName="hierRoot1" presStyleCnt="0"/>
      <dgm:spPr/>
    </dgm:pt>
    <dgm:pt modelId="{38B7DD02-F5C7-4CD2-97E0-FA900295E33D}" type="pres">
      <dgm:prSet presAssocID="{DB064E58-6801-4E58-AFAE-BF4C8F02570E}" presName="composite" presStyleCnt="0"/>
      <dgm:spPr/>
    </dgm:pt>
    <dgm:pt modelId="{EDF67BFD-FC09-472A-AD88-60195CFE9B1F}" type="pres">
      <dgm:prSet presAssocID="{DB064E58-6801-4E58-AFAE-BF4C8F02570E}" presName="background" presStyleLbl="node0" presStyleIdx="1" presStyleCnt="6"/>
      <dgm:spPr/>
    </dgm:pt>
    <dgm:pt modelId="{2CB6CBB0-BC96-428E-A571-A5A47F9EC360}" type="pres">
      <dgm:prSet presAssocID="{DB064E58-6801-4E58-AFAE-BF4C8F02570E}" presName="text" presStyleLbl="fgAcc0" presStyleIdx="1" presStyleCnt="6">
        <dgm:presLayoutVars>
          <dgm:chPref val="3"/>
        </dgm:presLayoutVars>
      </dgm:prSet>
      <dgm:spPr/>
    </dgm:pt>
    <dgm:pt modelId="{6E77AC8B-AFB5-4588-890A-E7701809F889}" type="pres">
      <dgm:prSet presAssocID="{DB064E58-6801-4E58-AFAE-BF4C8F02570E}" presName="hierChild2" presStyleCnt="0"/>
      <dgm:spPr/>
    </dgm:pt>
    <dgm:pt modelId="{B977E20C-A3B6-4FEA-9EA7-7D8B9BD639E2}" type="pres">
      <dgm:prSet presAssocID="{DE8CD2CE-B96F-4C29-BACC-B50B5029A7D2}" presName="hierRoot1" presStyleCnt="0"/>
      <dgm:spPr/>
    </dgm:pt>
    <dgm:pt modelId="{720DCAE0-D60C-4427-9920-BF304BF91B3A}" type="pres">
      <dgm:prSet presAssocID="{DE8CD2CE-B96F-4C29-BACC-B50B5029A7D2}" presName="composite" presStyleCnt="0"/>
      <dgm:spPr/>
    </dgm:pt>
    <dgm:pt modelId="{DB54ECE1-921A-462F-AB7F-7374DCC34741}" type="pres">
      <dgm:prSet presAssocID="{DE8CD2CE-B96F-4C29-BACC-B50B5029A7D2}" presName="background" presStyleLbl="node0" presStyleIdx="2" presStyleCnt="6"/>
      <dgm:spPr/>
    </dgm:pt>
    <dgm:pt modelId="{EFCCCD63-8F77-4E1C-B2C7-1348439B80CA}" type="pres">
      <dgm:prSet presAssocID="{DE8CD2CE-B96F-4C29-BACC-B50B5029A7D2}" presName="text" presStyleLbl="fgAcc0" presStyleIdx="2" presStyleCnt="6">
        <dgm:presLayoutVars>
          <dgm:chPref val="3"/>
        </dgm:presLayoutVars>
      </dgm:prSet>
      <dgm:spPr/>
    </dgm:pt>
    <dgm:pt modelId="{874EF268-AEFA-41CD-A250-1247618DDE49}" type="pres">
      <dgm:prSet presAssocID="{DE8CD2CE-B96F-4C29-BACC-B50B5029A7D2}" presName="hierChild2" presStyleCnt="0"/>
      <dgm:spPr/>
    </dgm:pt>
    <dgm:pt modelId="{403D88EF-1F22-41D7-9E99-4FDD73E78DEE}" type="pres">
      <dgm:prSet presAssocID="{8B14AD78-8E9D-4A2C-8EA7-00193969E40F}" presName="hierRoot1" presStyleCnt="0"/>
      <dgm:spPr/>
    </dgm:pt>
    <dgm:pt modelId="{1B1DF65D-BFAF-487E-A584-62E67417204A}" type="pres">
      <dgm:prSet presAssocID="{8B14AD78-8E9D-4A2C-8EA7-00193969E40F}" presName="composite" presStyleCnt="0"/>
      <dgm:spPr/>
    </dgm:pt>
    <dgm:pt modelId="{5327C102-7E0A-4F6D-89F4-CBA204421B1C}" type="pres">
      <dgm:prSet presAssocID="{8B14AD78-8E9D-4A2C-8EA7-00193969E40F}" presName="background" presStyleLbl="node0" presStyleIdx="3" presStyleCnt="6"/>
      <dgm:spPr/>
    </dgm:pt>
    <dgm:pt modelId="{91480237-66C9-4633-B0F6-C7EAED0E81BB}" type="pres">
      <dgm:prSet presAssocID="{8B14AD78-8E9D-4A2C-8EA7-00193969E40F}" presName="text" presStyleLbl="fgAcc0" presStyleIdx="3" presStyleCnt="6">
        <dgm:presLayoutVars>
          <dgm:chPref val="3"/>
        </dgm:presLayoutVars>
      </dgm:prSet>
      <dgm:spPr/>
    </dgm:pt>
    <dgm:pt modelId="{8F35C5F0-1A4A-4052-87CB-307BD86058B7}" type="pres">
      <dgm:prSet presAssocID="{8B14AD78-8E9D-4A2C-8EA7-00193969E40F}" presName="hierChild2" presStyleCnt="0"/>
      <dgm:spPr/>
    </dgm:pt>
    <dgm:pt modelId="{4F285844-6554-4C12-81D2-A7C227F50A97}" type="pres">
      <dgm:prSet presAssocID="{68CF8053-C7C7-4445-A9F3-4F9740D06D9E}" presName="hierRoot1" presStyleCnt="0"/>
      <dgm:spPr/>
    </dgm:pt>
    <dgm:pt modelId="{4D7E7CA8-E8E9-4969-8408-30C43D8137C1}" type="pres">
      <dgm:prSet presAssocID="{68CF8053-C7C7-4445-A9F3-4F9740D06D9E}" presName="composite" presStyleCnt="0"/>
      <dgm:spPr/>
    </dgm:pt>
    <dgm:pt modelId="{37CD7DDB-37D2-4566-B6F2-8AE1F165DF8C}" type="pres">
      <dgm:prSet presAssocID="{68CF8053-C7C7-4445-A9F3-4F9740D06D9E}" presName="background" presStyleLbl="node0" presStyleIdx="4" presStyleCnt="6"/>
      <dgm:spPr/>
    </dgm:pt>
    <dgm:pt modelId="{626712B7-4295-44E1-B617-61BF588FFB8A}" type="pres">
      <dgm:prSet presAssocID="{68CF8053-C7C7-4445-A9F3-4F9740D06D9E}" presName="text" presStyleLbl="fgAcc0" presStyleIdx="4" presStyleCnt="6">
        <dgm:presLayoutVars>
          <dgm:chPref val="3"/>
        </dgm:presLayoutVars>
      </dgm:prSet>
      <dgm:spPr/>
    </dgm:pt>
    <dgm:pt modelId="{BD162475-8F39-4A33-85BB-9D8A9F6C3AAF}" type="pres">
      <dgm:prSet presAssocID="{68CF8053-C7C7-4445-A9F3-4F9740D06D9E}" presName="hierChild2" presStyleCnt="0"/>
      <dgm:spPr/>
    </dgm:pt>
    <dgm:pt modelId="{E5E7A33D-C313-4EDA-BC6F-D6BBC112CC61}" type="pres">
      <dgm:prSet presAssocID="{956504F2-2EDB-4811-A3BE-4713FE76EA93}" presName="hierRoot1" presStyleCnt="0"/>
      <dgm:spPr/>
    </dgm:pt>
    <dgm:pt modelId="{DF034C9B-D9CD-4EFF-BF00-F5D54E2825B7}" type="pres">
      <dgm:prSet presAssocID="{956504F2-2EDB-4811-A3BE-4713FE76EA93}" presName="composite" presStyleCnt="0"/>
      <dgm:spPr/>
    </dgm:pt>
    <dgm:pt modelId="{413FE152-6779-40A5-9AE9-541C10A06AC9}" type="pres">
      <dgm:prSet presAssocID="{956504F2-2EDB-4811-A3BE-4713FE76EA93}" presName="background" presStyleLbl="node0" presStyleIdx="5" presStyleCnt="6"/>
      <dgm:spPr/>
    </dgm:pt>
    <dgm:pt modelId="{B3FDD4E2-8168-4E5F-8FCD-4C5BEDF7FBD8}" type="pres">
      <dgm:prSet presAssocID="{956504F2-2EDB-4811-A3BE-4713FE76EA93}" presName="text" presStyleLbl="fgAcc0" presStyleIdx="5" presStyleCnt="6">
        <dgm:presLayoutVars>
          <dgm:chPref val="3"/>
        </dgm:presLayoutVars>
      </dgm:prSet>
      <dgm:spPr/>
    </dgm:pt>
    <dgm:pt modelId="{4E651E8F-6638-4BCC-94F6-91B7468AD40F}" type="pres">
      <dgm:prSet presAssocID="{956504F2-2EDB-4811-A3BE-4713FE76EA93}" presName="hierChild2" presStyleCnt="0"/>
      <dgm:spPr/>
    </dgm:pt>
  </dgm:ptLst>
  <dgm:cxnLst>
    <dgm:cxn modelId="{9D4DD507-A8C1-41EF-87FF-5DB2C37A1A7E}" type="presOf" srcId="{956504F2-2EDB-4811-A3BE-4713FE76EA93}" destId="{B3FDD4E2-8168-4E5F-8FCD-4C5BEDF7FBD8}" srcOrd="0" destOrd="0" presId="urn:microsoft.com/office/officeart/2005/8/layout/hierarchy1"/>
    <dgm:cxn modelId="{DD9D972C-E632-4E81-BB5D-FFB9787DAEA2}" srcId="{EBAC8CA5-DF60-4988-8B95-93648E6CDB31}" destId="{8B14AD78-8E9D-4A2C-8EA7-00193969E40F}" srcOrd="3" destOrd="0" parTransId="{507174B4-4FA6-4614-9EB0-C6621FAC554C}" sibTransId="{8D90973A-5B10-44D0-B571-8F6CF31EEE92}"/>
    <dgm:cxn modelId="{1039615C-C4DA-4088-8E94-B43C8F4F6B95}" srcId="{EBAC8CA5-DF60-4988-8B95-93648E6CDB31}" destId="{956504F2-2EDB-4811-A3BE-4713FE76EA93}" srcOrd="5" destOrd="0" parTransId="{E73E53E5-44C0-4EEE-86D3-FCF734E1AAE9}" sibTransId="{E7E5C2A7-138E-460D-A775-70B9D045001A}"/>
    <dgm:cxn modelId="{E4E76F5E-6510-4CFB-A735-4B13BE9D6475}" srcId="{EBAC8CA5-DF60-4988-8B95-93648E6CDB31}" destId="{DB064E58-6801-4E58-AFAE-BF4C8F02570E}" srcOrd="1" destOrd="0" parTransId="{A7904998-84D9-4411-A429-60AE65D5ADFD}" sibTransId="{04AF191C-ACBF-4BBA-A392-CC7E1E5E2C65}"/>
    <dgm:cxn modelId="{6D64D467-A1CA-4995-90DA-4301EBA8A1A3}" srcId="{EBAC8CA5-DF60-4988-8B95-93648E6CDB31}" destId="{DE8CD2CE-B96F-4C29-BACC-B50B5029A7D2}" srcOrd="2" destOrd="0" parTransId="{265059F4-34A6-4722-AF98-4168280762BB}" sibTransId="{7347A3E6-62E1-437D-9981-0F21E76FCF58}"/>
    <dgm:cxn modelId="{248A7397-146C-4DAD-AC84-F14CDE7119AD}" type="presOf" srcId="{DB064E58-6801-4E58-AFAE-BF4C8F02570E}" destId="{2CB6CBB0-BC96-428E-A571-A5A47F9EC360}" srcOrd="0" destOrd="0" presId="urn:microsoft.com/office/officeart/2005/8/layout/hierarchy1"/>
    <dgm:cxn modelId="{CEF6C4AB-6B4F-47DF-A1C2-441593F82710}" type="presOf" srcId="{68CF8053-C7C7-4445-A9F3-4F9740D06D9E}" destId="{626712B7-4295-44E1-B617-61BF588FFB8A}" srcOrd="0" destOrd="0" presId="urn:microsoft.com/office/officeart/2005/8/layout/hierarchy1"/>
    <dgm:cxn modelId="{E5B08EB3-499B-42F3-8F6E-A5FABC1B5D0E}" type="presOf" srcId="{DE8CD2CE-B96F-4C29-BACC-B50B5029A7D2}" destId="{EFCCCD63-8F77-4E1C-B2C7-1348439B80CA}" srcOrd="0" destOrd="0" presId="urn:microsoft.com/office/officeart/2005/8/layout/hierarchy1"/>
    <dgm:cxn modelId="{EFC813C3-4255-4F8A-B4C3-528949971657}" type="presOf" srcId="{EBAC8CA5-DF60-4988-8B95-93648E6CDB31}" destId="{4B91B2C7-6889-4152-9620-0C7FBDA3BB30}" srcOrd="0" destOrd="0" presId="urn:microsoft.com/office/officeart/2005/8/layout/hierarchy1"/>
    <dgm:cxn modelId="{2B90F8D0-B881-474A-8830-C27D81BB82B4}" srcId="{EBAC8CA5-DF60-4988-8B95-93648E6CDB31}" destId="{68CF8053-C7C7-4445-A9F3-4F9740D06D9E}" srcOrd="4" destOrd="0" parTransId="{F795BD52-F077-4DA5-A641-D8112554D94E}" sibTransId="{D23306B6-32D4-4F0E-A905-E583FBAECEF8}"/>
    <dgm:cxn modelId="{D4D49FE1-BEFE-4357-B0E0-2002D33E19C4}" type="presOf" srcId="{653B72E3-6845-4EC2-9635-A0F8CB88D5C2}" destId="{179A0C00-5B9D-4870-BAA8-8BBF0B61EAEA}" srcOrd="0" destOrd="0" presId="urn:microsoft.com/office/officeart/2005/8/layout/hierarchy1"/>
    <dgm:cxn modelId="{4BC756E3-9302-492E-97A3-97E45BEF7D78}" srcId="{EBAC8CA5-DF60-4988-8B95-93648E6CDB31}" destId="{653B72E3-6845-4EC2-9635-A0F8CB88D5C2}" srcOrd="0" destOrd="0" parTransId="{C8ADF441-3B36-4432-ACC2-ECF45AE6C3FC}" sibTransId="{42B77276-1DE8-4168-88F0-BBE1A52BA633}"/>
    <dgm:cxn modelId="{4E715EEE-71C6-4AFC-B7B0-6EC4EC5835EA}" type="presOf" srcId="{8B14AD78-8E9D-4A2C-8EA7-00193969E40F}" destId="{91480237-66C9-4633-B0F6-C7EAED0E81BB}" srcOrd="0" destOrd="0" presId="urn:microsoft.com/office/officeart/2005/8/layout/hierarchy1"/>
    <dgm:cxn modelId="{ED0D4BE1-E4CA-4E46-A6BD-5167A839F3A7}" type="presParOf" srcId="{4B91B2C7-6889-4152-9620-0C7FBDA3BB30}" destId="{3276A74F-C8B6-45DF-8820-13486AAD0E08}" srcOrd="0" destOrd="0" presId="urn:microsoft.com/office/officeart/2005/8/layout/hierarchy1"/>
    <dgm:cxn modelId="{537D73BA-E912-4187-A5C8-C362C01801D6}" type="presParOf" srcId="{3276A74F-C8B6-45DF-8820-13486AAD0E08}" destId="{66306B02-144E-48F5-B367-9241E02120B4}" srcOrd="0" destOrd="0" presId="urn:microsoft.com/office/officeart/2005/8/layout/hierarchy1"/>
    <dgm:cxn modelId="{37F5ACA2-B5BC-416B-8685-55AE85153AA1}" type="presParOf" srcId="{66306B02-144E-48F5-B367-9241E02120B4}" destId="{F78ADA3A-03A5-4461-B4EF-FDEF9DE94A1F}" srcOrd="0" destOrd="0" presId="urn:microsoft.com/office/officeart/2005/8/layout/hierarchy1"/>
    <dgm:cxn modelId="{931FF6B2-8410-4DEE-8FF5-E3A8050260E5}" type="presParOf" srcId="{66306B02-144E-48F5-B367-9241E02120B4}" destId="{179A0C00-5B9D-4870-BAA8-8BBF0B61EAEA}" srcOrd="1" destOrd="0" presId="urn:microsoft.com/office/officeart/2005/8/layout/hierarchy1"/>
    <dgm:cxn modelId="{FD757A40-EE6F-46D4-8BAD-6DB841F8226D}" type="presParOf" srcId="{3276A74F-C8B6-45DF-8820-13486AAD0E08}" destId="{245A57CA-371E-48BF-891A-93493D6E24E2}" srcOrd="1" destOrd="0" presId="urn:microsoft.com/office/officeart/2005/8/layout/hierarchy1"/>
    <dgm:cxn modelId="{A55A7CC9-AD23-4BF2-89E5-AA4F75C84D38}" type="presParOf" srcId="{4B91B2C7-6889-4152-9620-0C7FBDA3BB30}" destId="{A929C38D-31FE-4990-8C7E-077542732F71}" srcOrd="1" destOrd="0" presId="urn:microsoft.com/office/officeart/2005/8/layout/hierarchy1"/>
    <dgm:cxn modelId="{4CFD8AC8-A319-478F-97D7-B2BD52642991}" type="presParOf" srcId="{A929C38D-31FE-4990-8C7E-077542732F71}" destId="{38B7DD02-F5C7-4CD2-97E0-FA900295E33D}" srcOrd="0" destOrd="0" presId="urn:microsoft.com/office/officeart/2005/8/layout/hierarchy1"/>
    <dgm:cxn modelId="{49AF9C28-A050-42F6-8009-631867A5D5F9}" type="presParOf" srcId="{38B7DD02-F5C7-4CD2-97E0-FA900295E33D}" destId="{EDF67BFD-FC09-472A-AD88-60195CFE9B1F}" srcOrd="0" destOrd="0" presId="urn:microsoft.com/office/officeart/2005/8/layout/hierarchy1"/>
    <dgm:cxn modelId="{0C9F21F3-B207-4105-B796-21C8FCCDD6D5}" type="presParOf" srcId="{38B7DD02-F5C7-4CD2-97E0-FA900295E33D}" destId="{2CB6CBB0-BC96-428E-A571-A5A47F9EC360}" srcOrd="1" destOrd="0" presId="urn:microsoft.com/office/officeart/2005/8/layout/hierarchy1"/>
    <dgm:cxn modelId="{6DB3811B-456E-4FB0-B52B-0CBF35E49003}" type="presParOf" srcId="{A929C38D-31FE-4990-8C7E-077542732F71}" destId="{6E77AC8B-AFB5-4588-890A-E7701809F889}" srcOrd="1" destOrd="0" presId="urn:microsoft.com/office/officeart/2005/8/layout/hierarchy1"/>
    <dgm:cxn modelId="{3EDBD64A-9D38-43B0-B594-C36FA179F2E9}" type="presParOf" srcId="{4B91B2C7-6889-4152-9620-0C7FBDA3BB30}" destId="{B977E20C-A3B6-4FEA-9EA7-7D8B9BD639E2}" srcOrd="2" destOrd="0" presId="urn:microsoft.com/office/officeart/2005/8/layout/hierarchy1"/>
    <dgm:cxn modelId="{25C42D2E-FB66-4A71-9F00-DF73073AD246}" type="presParOf" srcId="{B977E20C-A3B6-4FEA-9EA7-7D8B9BD639E2}" destId="{720DCAE0-D60C-4427-9920-BF304BF91B3A}" srcOrd="0" destOrd="0" presId="urn:microsoft.com/office/officeart/2005/8/layout/hierarchy1"/>
    <dgm:cxn modelId="{DB58E5D4-4E9E-4342-B76C-C9AF02BA6F2E}" type="presParOf" srcId="{720DCAE0-D60C-4427-9920-BF304BF91B3A}" destId="{DB54ECE1-921A-462F-AB7F-7374DCC34741}" srcOrd="0" destOrd="0" presId="urn:microsoft.com/office/officeart/2005/8/layout/hierarchy1"/>
    <dgm:cxn modelId="{37573FFE-0006-4513-9EBB-F9BA02E1F33E}" type="presParOf" srcId="{720DCAE0-D60C-4427-9920-BF304BF91B3A}" destId="{EFCCCD63-8F77-4E1C-B2C7-1348439B80CA}" srcOrd="1" destOrd="0" presId="urn:microsoft.com/office/officeart/2005/8/layout/hierarchy1"/>
    <dgm:cxn modelId="{999534C9-F5F3-47A5-A135-5969EBD4406A}" type="presParOf" srcId="{B977E20C-A3B6-4FEA-9EA7-7D8B9BD639E2}" destId="{874EF268-AEFA-41CD-A250-1247618DDE49}" srcOrd="1" destOrd="0" presId="urn:microsoft.com/office/officeart/2005/8/layout/hierarchy1"/>
    <dgm:cxn modelId="{3F7A510C-81CA-4A00-AB2A-C5323BA6FBE3}" type="presParOf" srcId="{4B91B2C7-6889-4152-9620-0C7FBDA3BB30}" destId="{403D88EF-1F22-41D7-9E99-4FDD73E78DEE}" srcOrd="3" destOrd="0" presId="urn:microsoft.com/office/officeart/2005/8/layout/hierarchy1"/>
    <dgm:cxn modelId="{E9198A70-FA32-47F2-AF3F-6723F74A7ADD}" type="presParOf" srcId="{403D88EF-1F22-41D7-9E99-4FDD73E78DEE}" destId="{1B1DF65D-BFAF-487E-A584-62E67417204A}" srcOrd="0" destOrd="0" presId="urn:microsoft.com/office/officeart/2005/8/layout/hierarchy1"/>
    <dgm:cxn modelId="{47AC2DE2-C61F-4562-98A3-2CA972D7AC10}" type="presParOf" srcId="{1B1DF65D-BFAF-487E-A584-62E67417204A}" destId="{5327C102-7E0A-4F6D-89F4-CBA204421B1C}" srcOrd="0" destOrd="0" presId="urn:microsoft.com/office/officeart/2005/8/layout/hierarchy1"/>
    <dgm:cxn modelId="{1A0038CF-0914-4525-8FD4-ECF68426BC6E}" type="presParOf" srcId="{1B1DF65D-BFAF-487E-A584-62E67417204A}" destId="{91480237-66C9-4633-B0F6-C7EAED0E81BB}" srcOrd="1" destOrd="0" presId="urn:microsoft.com/office/officeart/2005/8/layout/hierarchy1"/>
    <dgm:cxn modelId="{F99E1FF1-A38E-4FDC-BFAB-A1EC19DC3AD5}" type="presParOf" srcId="{403D88EF-1F22-41D7-9E99-4FDD73E78DEE}" destId="{8F35C5F0-1A4A-4052-87CB-307BD86058B7}" srcOrd="1" destOrd="0" presId="urn:microsoft.com/office/officeart/2005/8/layout/hierarchy1"/>
    <dgm:cxn modelId="{DC133F05-2153-4F35-94E3-73E0D543019E}" type="presParOf" srcId="{4B91B2C7-6889-4152-9620-0C7FBDA3BB30}" destId="{4F285844-6554-4C12-81D2-A7C227F50A97}" srcOrd="4" destOrd="0" presId="urn:microsoft.com/office/officeart/2005/8/layout/hierarchy1"/>
    <dgm:cxn modelId="{8347B8C4-239C-400C-958A-5629B77DFFCD}" type="presParOf" srcId="{4F285844-6554-4C12-81D2-A7C227F50A97}" destId="{4D7E7CA8-E8E9-4969-8408-30C43D8137C1}" srcOrd="0" destOrd="0" presId="urn:microsoft.com/office/officeart/2005/8/layout/hierarchy1"/>
    <dgm:cxn modelId="{B89C0CCB-F2A6-43BD-A833-2995EF994A78}" type="presParOf" srcId="{4D7E7CA8-E8E9-4969-8408-30C43D8137C1}" destId="{37CD7DDB-37D2-4566-B6F2-8AE1F165DF8C}" srcOrd="0" destOrd="0" presId="urn:microsoft.com/office/officeart/2005/8/layout/hierarchy1"/>
    <dgm:cxn modelId="{EDB7FEE7-0186-44B8-9F65-8E0E96DC1B8C}" type="presParOf" srcId="{4D7E7CA8-E8E9-4969-8408-30C43D8137C1}" destId="{626712B7-4295-44E1-B617-61BF588FFB8A}" srcOrd="1" destOrd="0" presId="urn:microsoft.com/office/officeart/2005/8/layout/hierarchy1"/>
    <dgm:cxn modelId="{A2E61B6D-1F53-495A-8297-17D57DC1D3CF}" type="presParOf" srcId="{4F285844-6554-4C12-81D2-A7C227F50A97}" destId="{BD162475-8F39-4A33-85BB-9D8A9F6C3AAF}" srcOrd="1" destOrd="0" presId="urn:microsoft.com/office/officeart/2005/8/layout/hierarchy1"/>
    <dgm:cxn modelId="{93BB51C8-0D4C-46FE-AD2C-415D51E41B77}" type="presParOf" srcId="{4B91B2C7-6889-4152-9620-0C7FBDA3BB30}" destId="{E5E7A33D-C313-4EDA-BC6F-D6BBC112CC61}" srcOrd="5" destOrd="0" presId="urn:microsoft.com/office/officeart/2005/8/layout/hierarchy1"/>
    <dgm:cxn modelId="{3467550A-357D-4C4F-839D-DDEC47F9BE4F}" type="presParOf" srcId="{E5E7A33D-C313-4EDA-BC6F-D6BBC112CC61}" destId="{DF034C9B-D9CD-4EFF-BF00-F5D54E2825B7}" srcOrd="0" destOrd="0" presId="urn:microsoft.com/office/officeart/2005/8/layout/hierarchy1"/>
    <dgm:cxn modelId="{2202EEA4-DBF3-43CF-8488-BC37A4F0799E}" type="presParOf" srcId="{DF034C9B-D9CD-4EFF-BF00-F5D54E2825B7}" destId="{413FE152-6779-40A5-9AE9-541C10A06AC9}" srcOrd="0" destOrd="0" presId="urn:microsoft.com/office/officeart/2005/8/layout/hierarchy1"/>
    <dgm:cxn modelId="{29F2A5A6-688F-4055-B14E-260E882E3127}" type="presParOf" srcId="{DF034C9B-D9CD-4EFF-BF00-F5D54E2825B7}" destId="{B3FDD4E2-8168-4E5F-8FCD-4C5BEDF7FBD8}" srcOrd="1" destOrd="0" presId="urn:microsoft.com/office/officeart/2005/8/layout/hierarchy1"/>
    <dgm:cxn modelId="{F5EB60A3-D565-40B1-BCD6-F54503ABE9FE}" type="presParOf" srcId="{E5E7A33D-C313-4EDA-BC6F-D6BBC112CC61}" destId="{4E651E8F-6638-4BCC-94F6-91B7468AD40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FBD813-64FD-4230-BF90-FA7FF7FAFDEF}" type="doc">
      <dgm:prSet loTypeId="urn:microsoft.com/office/officeart/2005/8/layout/hierarchy3" loCatId="Inbox" qsTypeId="urn:microsoft.com/office/officeart/2005/8/quickstyle/simple1" qsCatId="simple" csTypeId="urn:microsoft.com/office/officeart/2005/8/colors/accent1_2" csCatId="accent1" phldr="1"/>
      <dgm:spPr/>
      <dgm:t>
        <a:bodyPr/>
        <a:lstStyle/>
        <a:p>
          <a:endParaRPr lang="en-US"/>
        </a:p>
      </dgm:t>
    </dgm:pt>
    <dgm:pt modelId="{C86F7790-7D15-491D-8FC7-03B6BF64C9FE}">
      <dgm:prSet/>
      <dgm:spPr/>
      <dgm:t>
        <a:bodyPr/>
        <a:lstStyle/>
        <a:p>
          <a:r>
            <a:rPr lang="en-US"/>
            <a:t>Clone</a:t>
          </a:r>
        </a:p>
      </dgm:t>
    </dgm:pt>
    <dgm:pt modelId="{98DAB4F3-F854-4412-93EF-8FAC5AF6387D}" type="parTrans" cxnId="{DA3ADEFB-2C28-4ACE-82D9-A3BF7E05E46E}">
      <dgm:prSet/>
      <dgm:spPr/>
      <dgm:t>
        <a:bodyPr/>
        <a:lstStyle/>
        <a:p>
          <a:endParaRPr lang="en-US"/>
        </a:p>
      </dgm:t>
    </dgm:pt>
    <dgm:pt modelId="{E6E85238-E38B-4BEF-8906-6A6F56783F68}" type="sibTrans" cxnId="{DA3ADEFB-2C28-4ACE-82D9-A3BF7E05E46E}">
      <dgm:prSet/>
      <dgm:spPr/>
      <dgm:t>
        <a:bodyPr/>
        <a:lstStyle/>
        <a:p>
          <a:endParaRPr lang="en-US"/>
        </a:p>
      </dgm:t>
    </dgm:pt>
    <dgm:pt modelId="{BF10C61E-C4A8-4CC9-BE25-80AFE3D567CC}">
      <dgm:prSet/>
      <dgm:spPr/>
      <dgm:t>
        <a:bodyPr/>
        <a:lstStyle/>
        <a:p>
          <a:r>
            <a:rPr lang="en-US" dirty="0"/>
            <a:t>Clone repository and checkout revision</a:t>
          </a:r>
        </a:p>
      </dgm:t>
    </dgm:pt>
    <dgm:pt modelId="{E34C4AA9-A47F-4929-B456-36A0A2F88C82}" type="parTrans" cxnId="{1138FB65-28DD-402B-A9C1-617CC068A885}">
      <dgm:prSet/>
      <dgm:spPr/>
      <dgm:t>
        <a:bodyPr/>
        <a:lstStyle/>
        <a:p>
          <a:endParaRPr lang="en-US"/>
        </a:p>
      </dgm:t>
    </dgm:pt>
    <dgm:pt modelId="{CD153A87-E572-4F0B-BD79-F6DA3657774E}" type="sibTrans" cxnId="{1138FB65-28DD-402B-A9C1-617CC068A885}">
      <dgm:prSet/>
      <dgm:spPr/>
      <dgm:t>
        <a:bodyPr/>
        <a:lstStyle/>
        <a:p>
          <a:endParaRPr lang="en-US"/>
        </a:p>
      </dgm:t>
    </dgm:pt>
    <dgm:pt modelId="{8145F765-077F-4D8E-830B-F4C2DA61E602}">
      <dgm:prSet/>
      <dgm:spPr/>
      <dgm:t>
        <a:bodyPr/>
        <a:lstStyle/>
        <a:p>
          <a:r>
            <a:rPr lang="en-US"/>
            <a:t>Make</a:t>
          </a:r>
        </a:p>
      </dgm:t>
    </dgm:pt>
    <dgm:pt modelId="{4F70D164-4E24-483A-975E-E30202DFE39A}" type="parTrans" cxnId="{683DB212-AACE-4C54-A1A3-338CC2B62939}">
      <dgm:prSet/>
      <dgm:spPr/>
      <dgm:t>
        <a:bodyPr/>
        <a:lstStyle/>
        <a:p>
          <a:endParaRPr lang="en-US"/>
        </a:p>
      </dgm:t>
    </dgm:pt>
    <dgm:pt modelId="{19F1F7B1-4241-4DB1-9421-A35298300644}" type="sibTrans" cxnId="{683DB212-AACE-4C54-A1A3-338CC2B62939}">
      <dgm:prSet/>
      <dgm:spPr/>
      <dgm:t>
        <a:bodyPr/>
        <a:lstStyle/>
        <a:p>
          <a:endParaRPr lang="en-US"/>
        </a:p>
      </dgm:t>
    </dgm:pt>
    <dgm:pt modelId="{7D96AD0D-8005-4780-A4C7-0157DF4F4FAC}">
      <dgm:prSet/>
      <dgm:spPr/>
      <dgm:t>
        <a:bodyPr/>
        <a:lstStyle/>
        <a:p>
          <a:r>
            <a:rPr lang="en-US" dirty="0"/>
            <a:t>Simple </a:t>
          </a:r>
          <a:r>
            <a:rPr lang="en-US" i="1" dirty="0"/>
            <a:t>make</a:t>
          </a:r>
          <a:r>
            <a:rPr lang="en-US" dirty="0"/>
            <a:t> command to build library archives</a:t>
          </a:r>
        </a:p>
      </dgm:t>
    </dgm:pt>
    <dgm:pt modelId="{639E8FE7-2DF1-441E-8E68-14DBD5E153FC}" type="parTrans" cxnId="{968AA1F5-DC1C-4118-B44D-FC2310A91C22}">
      <dgm:prSet/>
      <dgm:spPr/>
      <dgm:t>
        <a:bodyPr/>
        <a:lstStyle/>
        <a:p>
          <a:endParaRPr lang="en-US"/>
        </a:p>
      </dgm:t>
    </dgm:pt>
    <dgm:pt modelId="{580E1E81-A074-465A-AD1F-E8932ECA7ECB}" type="sibTrans" cxnId="{968AA1F5-DC1C-4118-B44D-FC2310A91C22}">
      <dgm:prSet/>
      <dgm:spPr/>
      <dgm:t>
        <a:bodyPr/>
        <a:lstStyle/>
        <a:p>
          <a:endParaRPr lang="en-US"/>
        </a:p>
      </dgm:t>
    </dgm:pt>
    <dgm:pt modelId="{DD0A2634-870A-41F3-B154-F00732A98EB9}">
      <dgm:prSet/>
      <dgm:spPr/>
      <dgm:t>
        <a:bodyPr/>
        <a:lstStyle/>
        <a:p>
          <a:r>
            <a:rPr lang="en-US"/>
            <a:t>Rename</a:t>
          </a:r>
        </a:p>
      </dgm:t>
    </dgm:pt>
    <dgm:pt modelId="{903BA6D4-A310-4676-B6AA-4BF69CA6E859}" type="parTrans" cxnId="{899DFC0D-5815-4E34-AF7E-F596135744BD}">
      <dgm:prSet/>
      <dgm:spPr/>
      <dgm:t>
        <a:bodyPr/>
        <a:lstStyle/>
        <a:p>
          <a:endParaRPr lang="en-US"/>
        </a:p>
      </dgm:t>
    </dgm:pt>
    <dgm:pt modelId="{DE2F7AC2-AA10-4CDB-B8B3-5C2EE3C23791}" type="sibTrans" cxnId="{899DFC0D-5815-4E34-AF7E-F596135744BD}">
      <dgm:prSet/>
      <dgm:spPr/>
      <dgm:t>
        <a:bodyPr/>
        <a:lstStyle/>
        <a:p>
          <a:endParaRPr lang="en-US"/>
        </a:p>
      </dgm:t>
    </dgm:pt>
    <dgm:pt modelId="{6BD1F3C3-C708-42A8-B592-3864C0E28C57}">
      <dgm:prSet/>
      <dgm:spPr/>
      <dgm:t>
        <a:bodyPr/>
        <a:lstStyle/>
        <a:p>
          <a:r>
            <a:rPr lang="en-US" dirty="0"/>
            <a:t>LLVM pass to rename functions in cloned archive</a:t>
          </a:r>
        </a:p>
      </dgm:t>
    </dgm:pt>
    <dgm:pt modelId="{01DA163B-78F2-4F24-9010-818F5356628C}" type="parTrans" cxnId="{692512A7-35CE-4987-ADF4-B0F757429C2C}">
      <dgm:prSet/>
      <dgm:spPr/>
      <dgm:t>
        <a:bodyPr/>
        <a:lstStyle/>
        <a:p>
          <a:endParaRPr lang="en-US"/>
        </a:p>
      </dgm:t>
    </dgm:pt>
    <dgm:pt modelId="{D1ACA1AA-3E4F-4163-B079-A8DA7699C36F}" type="sibTrans" cxnId="{692512A7-35CE-4987-ADF4-B0F757429C2C}">
      <dgm:prSet/>
      <dgm:spPr/>
      <dgm:t>
        <a:bodyPr/>
        <a:lstStyle/>
        <a:p>
          <a:endParaRPr lang="en-US"/>
        </a:p>
      </dgm:t>
    </dgm:pt>
    <dgm:pt modelId="{055AE732-F23D-4885-B5C7-AE46909C74AA}">
      <dgm:prSet/>
      <dgm:spPr/>
      <dgm:t>
        <a:bodyPr/>
        <a:lstStyle/>
        <a:p>
          <a:r>
            <a:rPr lang="en-US"/>
            <a:t>Link</a:t>
          </a:r>
        </a:p>
      </dgm:t>
    </dgm:pt>
    <dgm:pt modelId="{110FA738-0102-4955-8F3D-E9F4E61A7C4C}" type="parTrans" cxnId="{A98961D3-9FEA-4953-AB80-D30D5B8A1C71}">
      <dgm:prSet/>
      <dgm:spPr/>
      <dgm:t>
        <a:bodyPr/>
        <a:lstStyle/>
        <a:p>
          <a:endParaRPr lang="en-US"/>
        </a:p>
      </dgm:t>
    </dgm:pt>
    <dgm:pt modelId="{53B64B39-E6BE-4A48-A913-CEF22B381446}" type="sibTrans" cxnId="{A98961D3-9FEA-4953-AB80-D30D5B8A1C71}">
      <dgm:prSet/>
      <dgm:spPr/>
      <dgm:t>
        <a:bodyPr/>
        <a:lstStyle/>
        <a:p>
          <a:endParaRPr lang="en-US"/>
        </a:p>
      </dgm:t>
    </dgm:pt>
    <dgm:pt modelId="{B08ABEE0-3A39-4F95-BB0F-ED90E416C223}">
      <dgm:prSet/>
      <dgm:spPr/>
      <dgm:t>
        <a:bodyPr/>
        <a:lstStyle/>
        <a:p>
          <a:r>
            <a:rPr lang="en-US" dirty="0"/>
            <a:t>Link both archives into single LLVM </a:t>
          </a:r>
          <a:r>
            <a:rPr lang="en-US" dirty="0" err="1"/>
            <a:t>bitcode</a:t>
          </a:r>
          <a:r>
            <a:rPr lang="en-US" dirty="0"/>
            <a:t> archive</a:t>
          </a:r>
        </a:p>
      </dgm:t>
    </dgm:pt>
    <dgm:pt modelId="{EA9D48CA-F4B6-4483-BC4E-124F327F328D}" type="parTrans" cxnId="{0F849498-8D2A-4DAC-B56A-13ACBD3161D4}">
      <dgm:prSet/>
      <dgm:spPr/>
      <dgm:t>
        <a:bodyPr/>
        <a:lstStyle/>
        <a:p>
          <a:endParaRPr lang="en-US"/>
        </a:p>
      </dgm:t>
    </dgm:pt>
    <dgm:pt modelId="{001BCC9A-D9BC-47A9-B843-E0A99A2632EC}" type="sibTrans" cxnId="{0F849498-8D2A-4DAC-B56A-13ACBD3161D4}">
      <dgm:prSet/>
      <dgm:spPr/>
      <dgm:t>
        <a:bodyPr/>
        <a:lstStyle/>
        <a:p>
          <a:endParaRPr lang="en-US"/>
        </a:p>
      </dgm:t>
    </dgm:pt>
    <dgm:pt modelId="{F623EA2D-0EAF-4F09-81FE-08AB96068FF6}" type="pres">
      <dgm:prSet presAssocID="{FEFBD813-64FD-4230-BF90-FA7FF7FAFDEF}" presName="diagram" presStyleCnt="0">
        <dgm:presLayoutVars>
          <dgm:chPref val="1"/>
          <dgm:dir/>
          <dgm:animOne val="branch"/>
          <dgm:animLvl val="lvl"/>
          <dgm:resizeHandles/>
        </dgm:presLayoutVars>
      </dgm:prSet>
      <dgm:spPr/>
    </dgm:pt>
    <dgm:pt modelId="{CDD7EF33-0666-41CF-9B81-0DD7F03C8E69}" type="pres">
      <dgm:prSet presAssocID="{C86F7790-7D15-491D-8FC7-03B6BF64C9FE}" presName="root" presStyleCnt="0"/>
      <dgm:spPr/>
    </dgm:pt>
    <dgm:pt modelId="{E76E2678-862E-44F3-8B19-73C5DCFD4B4C}" type="pres">
      <dgm:prSet presAssocID="{C86F7790-7D15-491D-8FC7-03B6BF64C9FE}" presName="rootComposite" presStyleCnt="0"/>
      <dgm:spPr/>
    </dgm:pt>
    <dgm:pt modelId="{DC494BCE-D7D9-4031-AE4C-378B9873E33C}" type="pres">
      <dgm:prSet presAssocID="{C86F7790-7D15-491D-8FC7-03B6BF64C9FE}" presName="rootText" presStyleLbl="node1" presStyleIdx="0" presStyleCnt="4"/>
      <dgm:spPr/>
    </dgm:pt>
    <dgm:pt modelId="{6E0CE42C-9667-4D11-9E14-E14762585822}" type="pres">
      <dgm:prSet presAssocID="{C86F7790-7D15-491D-8FC7-03B6BF64C9FE}" presName="rootConnector" presStyleLbl="node1" presStyleIdx="0" presStyleCnt="4"/>
      <dgm:spPr/>
    </dgm:pt>
    <dgm:pt modelId="{211B7E70-1067-4EEB-A4A5-076D7101947B}" type="pres">
      <dgm:prSet presAssocID="{C86F7790-7D15-491D-8FC7-03B6BF64C9FE}" presName="childShape" presStyleCnt="0"/>
      <dgm:spPr/>
    </dgm:pt>
    <dgm:pt modelId="{1639F180-AFD6-4246-8F95-D1FC874F00F1}" type="pres">
      <dgm:prSet presAssocID="{E34C4AA9-A47F-4929-B456-36A0A2F88C82}" presName="Name13" presStyleLbl="parChTrans1D2" presStyleIdx="0" presStyleCnt="4"/>
      <dgm:spPr/>
    </dgm:pt>
    <dgm:pt modelId="{124AC27C-DC83-40A3-9D6C-ACF536F8ADF4}" type="pres">
      <dgm:prSet presAssocID="{BF10C61E-C4A8-4CC9-BE25-80AFE3D567CC}" presName="childText" presStyleLbl="bgAcc1" presStyleIdx="0" presStyleCnt="4">
        <dgm:presLayoutVars>
          <dgm:bulletEnabled val="1"/>
        </dgm:presLayoutVars>
      </dgm:prSet>
      <dgm:spPr/>
    </dgm:pt>
    <dgm:pt modelId="{EB444299-B60B-401B-B7EF-B9799A7D620E}" type="pres">
      <dgm:prSet presAssocID="{8145F765-077F-4D8E-830B-F4C2DA61E602}" presName="root" presStyleCnt="0"/>
      <dgm:spPr/>
    </dgm:pt>
    <dgm:pt modelId="{6984C123-E664-4467-9EE1-3E91B952DFF1}" type="pres">
      <dgm:prSet presAssocID="{8145F765-077F-4D8E-830B-F4C2DA61E602}" presName="rootComposite" presStyleCnt="0"/>
      <dgm:spPr/>
    </dgm:pt>
    <dgm:pt modelId="{55AA7436-AEE1-4DB5-B401-9409355332D9}" type="pres">
      <dgm:prSet presAssocID="{8145F765-077F-4D8E-830B-F4C2DA61E602}" presName="rootText" presStyleLbl="node1" presStyleIdx="1" presStyleCnt="4"/>
      <dgm:spPr/>
    </dgm:pt>
    <dgm:pt modelId="{EFDC4F00-1E20-45AF-851F-8C3182239AAA}" type="pres">
      <dgm:prSet presAssocID="{8145F765-077F-4D8E-830B-F4C2DA61E602}" presName="rootConnector" presStyleLbl="node1" presStyleIdx="1" presStyleCnt="4"/>
      <dgm:spPr/>
    </dgm:pt>
    <dgm:pt modelId="{A637F86A-EDCF-4A75-826F-C49A6C0C9AB6}" type="pres">
      <dgm:prSet presAssocID="{8145F765-077F-4D8E-830B-F4C2DA61E602}" presName="childShape" presStyleCnt="0"/>
      <dgm:spPr/>
    </dgm:pt>
    <dgm:pt modelId="{2C1986B0-6726-46B7-AFD3-2C0BC0C8EC88}" type="pres">
      <dgm:prSet presAssocID="{639E8FE7-2DF1-441E-8E68-14DBD5E153FC}" presName="Name13" presStyleLbl="parChTrans1D2" presStyleIdx="1" presStyleCnt="4"/>
      <dgm:spPr/>
    </dgm:pt>
    <dgm:pt modelId="{AF66FF17-74FE-4F64-8491-D9E6EEFE3DAA}" type="pres">
      <dgm:prSet presAssocID="{7D96AD0D-8005-4780-A4C7-0157DF4F4FAC}" presName="childText" presStyleLbl="bgAcc1" presStyleIdx="1" presStyleCnt="4">
        <dgm:presLayoutVars>
          <dgm:bulletEnabled val="1"/>
        </dgm:presLayoutVars>
      </dgm:prSet>
      <dgm:spPr/>
    </dgm:pt>
    <dgm:pt modelId="{7B7F5E94-5DD5-4D8F-B002-4A376186524F}" type="pres">
      <dgm:prSet presAssocID="{DD0A2634-870A-41F3-B154-F00732A98EB9}" presName="root" presStyleCnt="0"/>
      <dgm:spPr/>
    </dgm:pt>
    <dgm:pt modelId="{237B4F57-83B9-4B4C-BF8C-70610992CF91}" type="pres">
      <dgm:prSet presAssocID="{DD0A2634-870A-41F3-B154-F00732A98EB9}" presName="rootComposite" presStyleCnt="0"/>
      <dgm:spPr/>
    </dgm:pt>
    <dgm:pt modelId="{0437E412-C2F0-4370-80B7-16277F0F0BF7}" type="pres">
      <dgm:prSet presAssocID="{DD0A2634-870A-41F3-B154-F00732A98EB9}" presName="rootText" presStyleLbl="node1" presStyleIdx="2" presStyleCnt="4"/>
      <dgm:spPr/>
    </dgm:pt>
    <dgm:pt modelId="{28341741-7A53-41EF-83ED-A17DDBBFC823}" type="pres">
      <dgm:prSet presAssocID="{DD0A2634-870A-41F3-B154-F00732A98EB9}" presName="rootConnector" presStyleLbl="node1" presStyleIdx="2" presStyleCnt="4"/>
      <dgm:spPr/>
    </dgm:pt>
    <dgm:pt modelId="{45D582BA-AD86-480C-AB08-6CBAA98819B6}" type="pres">
      <dgm:prSet presAssocID="{DD0A2634-870A-41F3-B154-F00732A98EB9}" presName="childShape" presStyleCnt="0"/>
      <dgm:spPr/>
    </dgm:pt>
    <dgm:pt modelId="{861F17C0-843F-4548-9759-7902D0A40AB2}" type="pres">
      <dgm:prSet presAssocID="{01DA163B-78F2-4F24-9010-818F5356628C}" presName="Name13" presStyleLbl="parChTrans1D2" presStyleIdx="2" presStyleCnt="4"/>
      <dgm:spPr/>
    </dgm:pt>
    <dgm:pt modelId="{92ADCCF7-1E80-4530-97EE-3B6A0B318EA1}" type="pres">
      <dgm:prSet presAssocID="{6BD1F3C3-C708-42A8-B592-3864C0E28C57}" presName="childText" presStyleLbl="bgAcc1" presStyleIdx="2" presStyleCnt="4">
        <dgm:presLayoutVars>
          <dgm:bulletEnabled val="1"/>
        </dgm:presLayoutVars>
      </dgm:prSet>
      <dgm:spPr/>
    </dgm:pt>
    <dgm:pt modelId="{F9D7BD64-8000-4F2B-BCEF-62E920F1BC30}" type="pres">
      <dgm:prSet presAssocID="{055AE732-F23D-4885-B5C7-AE46909C74AA}" presName="root" presStyleCnt="0"/>
      <dgm:spPr/>
    </dgm:pt>
    <dgm:pt modelId="{32B841D9-B41F-4257-B5B7-1230E2B8E18F}" type="pres">
      <dgm:prSet presAssocID="{055AE732-F23D-4885-B5C7-AE46909C74AA}" presName="rootComposite" presStyleCnt="0"/>
      <dgm:spPr/>
    </dgm:pt>
    <dgm:pt modelId="{D986E3A9-D819-4101-B79B-3D47547A538E}" type="pres">
      <dgm:prSet presAssocID="{055AE732-F23D-4885-B5C7-AE46909C74AA}" presName="rootText" presStyleLbl="node1" presStyleIdx="3" presStyleCnt="4"/>
      <dgm:spPr/>
    </dgm:pt>
    <dgm:pt modelId="{92566C24-B6DB-4003-B3DF-676131953B20}" type="pres">
      <dgm:prSet presAssocID="{055AE732-F23D-4885-B5C7-AE46909C74AA}" presName="rootConnector" presStyleLbl="node1" presStyleIdx="3" presStyleCnt="4"/>
      <dgm:spPr/>
    </dgm:pt>
    <dgm:pt modelId="{91208BAD-26A8-4F25-A08E-D9F8375E1E1E}" type="pres">
      <dgm:prSet presAssocID="{055AE732-F23D-4885-B5C7-AE46909C74AA}" presName="childShape" presStyleCnt="0"/>
      <dgm:spPr/>
    </dgm:pt>
    <dgm:pt modelId="{FB56B087-72F3-4BB7-AC55-C298804148AE}" type="pres">
      <dgm:prSet presAssocID="{EA9D48CA-F4B6-4483-BC4E-124F327F328D}" presName="Name13" presStyleLbl="parChTrans1D2" presStyleIdx="3" presStyleCnt="4"/>
      <dgm:spPr/>
    </dgm:pt>
    <dgm:pt modelId="{01BEF04E-3E2A-4CC9-A039-27350F4E5EE6}" type="pres">
      <dgm:prSet presAssocID="{B08ABEE0-3A39-4F95-BB0F-ED90E416C223}" presName="childText" presStyleLbl="bgAcc1" presStyleIdx="3" presStyleCnt="4">
        <dgm:presLayoutVars>
          <dgm:bulletEnabled val="1"/>
        </dgm:presLayoutVars>
      </dgm:prSet>
      <dgm:spPr/>
    </dgm:pt>
  </dgm:ptLst>
  <dgm:cxnLst>
    <dgm:cxn modelId="{9EA51804-AEE3-443D-AE75-45B7DAC671DE}" type="presOf" srcId="{FEFBD813-64FD-4230-BF90-FA7FF7FAFDEF}" destId="{F623EA2D-0EAF-4F09-81FE-08AB96068FF6}" srcOrd="0" destOrd="0" presId="urn:microsoft.com/office/officeart/2005/8/layout/hierarchy3"/>
    <dgm:cxn modelId="{FA6D290A-A38F-4EF0-A0B0-ED6F51EECD57}" type="presOf" srcId="{C86F7790-7D15-491D-8FC7-03B6BF64C9FE}" destId="{DC494BCE-D7D9-4031-AE4C-378B9873E33C}" srcOrd="0" destOrd="0" presId="urn:microsoft.com/office/officeart/2005/8/layout/hierarchy3"/>
    <dgm:cxn modelId="{5E93F80D-21AF-4E47-AE64-A6DC0300179D}" type="presOf" srcId="{7D96AD0D-8005-4780-A4C7-0157DF4F4FAC}" destId="{AF66FF17-74FE-4F64-8491-D9E6EEFE3DAA}" srcOrd="0" destOrd="0" presId="urn:microsoft.com/office/officeart/2005/8/layout/hierarchy3"/>
    <dgm:cxn modelId="{899DFC0D-5815-4E34-AF7E-F596135744BD}" srcId="{FEFBD813-64FD-4230-BF90-FA7FF7FAFDEF}" destId="{DD0A2634-870A-41F3-B154-F00732A98EB9}" srcOrd="2" destOrd="0" parTransId="{903BA6D4-A310-4676-B6AA-4BF69CA6E859}" sibTransId="{DE2F7AC2-AA10-4CDB-B8B3-5C2EE3C23791}"/>
    <dgm:cxn modelId="{683DB212-AACE-4C54-A1A3-338CC2B62939}" srcId="{FEFBD813-64FD-4230-BF90-FA7FF7FAFDEF}" destId="{8145F765-077F-4D8E-830B-F4C2DA61E602}" srcOrd="1" destOrd="0" parTransId="{4F70D164-4E24-483A-975E-E30202DFE39A}" sibTransId="{19F1F7B1-4241-4DB1-9421-A35298300644}"/>
    <dgm:cxn modelId="{08CCCC37-B9F8-438F-B7F7-62FE3B35931D}" type="presOf" srcId="{C86F7790-7D15-491D-8FC7-03B6BF64C9FE}" destId="{6E0CE42C-9667-4D11-9E14-E14762585822}" srcOrd="1" destOrd="0" presId="urn:microsoft.com/office/officeart/2005/8/layout/hierarchy3"/>
    <dgm:cxn modelId="{B6B4F93E-1B29-4A12-88C4-871C63F44C77}" type="presOf" srcId="{EA9D48CA-F4B6-4483-BC4E-124F327F328D}" destId="{FB56B087-72F3-4BB7-AC55-C298804148AE}" srcOrd="0" destOrd="0" presId="urn:microsoft.com/office/officeart/2005/8/layout/hierarchy3"/>
    <dgm:cxn modelId="{A963C763-BBD3-4D54-873F-702B24535668}" type="presOf" srcId="{BF10C61E-C4A8-4CC9-BE25-80AFE3D567CC}" destId="{124AC27C-DC83-40A3-9D6C-ACF536F8ADF4}" srcOrd="0" destOrd="0" presId="urn:microsoft.com/office/officeart/2005/8/layout/hierarchy3"/>
    <dgm:cxn modelId="{1138FB65-28DD-402B-A9C1-617CC068A885}" srcId="{C86F7790-7D15-491D-8FC7-03B6BF64C9FE}" destId="{BF10C61E-C4A8-4CC9-BE25-80AFE3D567CC}" srcOrd="0" destOrd="0" parTransId="{E34C4AA9-A47F-4929-B456-36A0A2F88C82}" sibTransId="{CD153A87-E572-4F0B-BD79-F6DA3657774E}"/>
    <dgm:cxn modelId="{D6C89946-93D0-4364-9371-F22A73689F0B}" type="presOf" srcId="{DD0A2634-870A-41F3-B154-F00732A98EB9}" destId="{28341741-7A53-41EF-83ED-A17DDBBFC823}" srcOrd="1" destOrd="0" presId="urn:microsoft.com/office/officeart/2005/8/layout/hierarchy3"/>
    <dgm:cxn modelId="{26686671-922B-4053-9818-D15F7566408B}" type="presOf" srcId="{E34C4AA9-A47F-4929-B456-36A0A2F88C82}" destId="{1639F180-AFD6-4246-8F95-D1FC874F00F1}" srcOrd="0" destOrd="0" presId="urn:microsoft.com/office/officeart/2005/8/layout/hierarchy3"/>
    <dgm:cxn modelId="{70C6A188-BECA-4243-B5BB-62384BA96709}" type="presOf" srcId="{639E8FE7-2DF1-441E-8E68-14DBD5E153FC}" destId="{2C1986B0-6726-46B7-AFD3-2C0BC0C8EC88}" srcOrd="0" destOrd="0" presId="urn:microsoft.com/office/officeart/2005/8/layout/hierarchy3"/>
    <dgm:cxn modelId="{D45BAC93-6E23-4E5A-81CF-503FE7749412}" type="presOf" srcId="{055AE732-F23D-4885-B5C7-AE46909C74AA}" destId="{D986E3A9-D819-4101-B79B-3D47547A538E}" srcOrd="0" destOrd="0" presId="urn:microsoft.com/office/officeart/2005/8/layout/hierarchy3"/>
    <dgm:cxn modelId="{C95AC297-0399-4CA9-9195-46D7F715DDCC}" type="presOf" srcId="{8145F765-077F-4D8E-830B-F4C2DA61E602}" destId="{55AA7436-AEE1-4DB5-B401-9409355332D9}" srcOrd="0" destOrd="0" presId="urn:microsoft.com/office/officeart/2005/8/layout/hierarchy3"/>
    <dgm:cxn modelId="{0F849498-8D2A-4DAC-B56A-13ACBD3161D4}" srcId="{055AE732-F23D-4885-B5C7-AE46909C74AA}" destId="{B08ABEE0-3A39-4F95-BB0F-ED90E416C223}" srcOrd="0" destOrd="0" parTransId="{EA9D48CA-F4B6-4483-BC4E-124F327F328D}" sibTransId="{001BCC9A-D9BC-47A9-B843-E0A99A2632EC}"/>
    <dgm:cxn modelId="{692512A7-35CE-4987-ADF4-B0F757429C2C}" srcId="{DD0A2634-870A-41F3-B154-F00732A98EB9}" destId="{6BD1F3C3-C708-42A8-B592-3864C0E28C57}" srcOrd="0" destOrd="0" parTransId="{01DA163B-78F2-4F24-9010-818F5356628C}" sibTransId="{D1ACA1AA-3E4F-4163-B079-A8DA7699C36F}"/>
    <dgm:cxn modelId="{607F84A9-CDF1-4ECC-8331-CBF80AAC2A62}" type="presOf" srcId="{6BD1F3C3-C708-42A8-B592-3864C0E28C57}" destId="{92ADCCF7-1E80-4530-97EE-3B6A0B318EA1}" srcOrd="0" destOrd="0" presId="urn:microsoft.com/office/officeart/2005/8/layout/hierarchy3"/>
    <dgm:cxn modelId="{38C555BA-F27D-4A13-BB98-7E91329A0C68}" type="presOf" srcId="{DD0A2634-870A-41F3-B154-F00732A98EB9}" destId="{0437E412-C2F0-4370-80B7-16277F0F0BF7}" srcOrd="0" destOrd="0" presId="urn:microsoft.com/office/officeart/2005/8/layout/hierarchy3"/>
    <dgm:cxn modelId="{CD5A81C2-8BF8-4AA6-8EC8-DD7C8D6F2D2E}" type="presOf" srcId="{01DA163B-78F2-4F24-9010-818F5356628C}" destId="{861F17C0-843F-4548-9759-7902D0A40AB2}" srcOrd="0" destOrd="0" presId="urn:microsoft.com/office/officeart/2005/8/layout/hierarchy3"/>
    <dgm:cxn modelId="{A98961D3-9FEA-4953-AB80-D30D5B8A1C71}" srcId="{FEFBD813-64FD-4230-BF90-FA7FF7FAFDEF}" destId="{055AE732-F23D-4885-B5C7-AE46909C74AA}" srcOrd="3" destOrd="0" parTransId="{110FA738-0102-4955-8F3D-E9F4E61A7C4C}" sibTransId="{53B64B39-E6BE-4A48-A913-CEF22B381446}"/>
    <dgm:cxn modelId="{00F3FAE6-6885-4D4F-A6FD-8352D15CC8C5}" type="presOf" srcId="{055AE732-F23D-4885-B5C7-AE46909C74AA}" destId="{92566C24-B6DB-4003-B3DF-676131953B20}" srcOrd="1" destOrd="0" presId="urn:microsoft.com/office/officeart/2005/8/layout/hierarchy3"/>
    <dgm:cxn modelId="{DCC8E1EC-F7C9-4430-90CF-2E7C756B4AF6}" type="presOf" srcId="{B08ABEE0-3A39-4F95-BB0F-ED90E416C223}" destId="{01BEF04E-3E2A-4CC9-A039-27350F4E5EE6}" srcOrd="0" destOrd="0" presId="urn:microsoft.com/office/officeart/2005/8/layout/hierarchy3"/>
    <dgm:cxn modelId="{968AA1F5-DC1C-4118-B44D-FC2310A91C22}" srcId="{8145F765-077F-4D8E-830B-F4C2DA61E602}" destId="{7D96AD0D-8005-4780-A4C7-0157DF4F4FAC}" srcOrd="0" destOrd="0" parTransId="{639E8FE7-2DF1-441E-8E68-14DBD5E153FC}" sibTransId="{580E1E81-A074-465A-AD1F-E8932ECA7ECB}"/>
    <dgm:cxn modelId="{CA9F0EF9-D038-4596-BD80-64123494FF04}" type="presOf" srcId="{8145F765-077F-4D8E-830B-F4C2DA61E602}" destId="{EFDC4F00-1E20-45AF-851F-8C3182239AAA}" srcOrd="1" destOrd="0" presId="urn:microsoft.com/office/officeart/2005/8/layout/hierarchy3"/>
    <dgm:cxn modelId="{DA3ADEFB-2C28-4ACE-82D9-A3BF7E05E46E}" srcId="{FEFBD813-64FD-4230-BF90-FA7FF7FAFDEF}" destId="{C86F7790-7D15-491D-8FC7-03B6BF64C9FE}" srcOrd="0" destOrd="0" parTransId="{98DAB4F3-F854-4412-93EF-8FAC5AF6387D}" sibTransId="{E6E85238-E38B-4BEF-8906-6A6F56783F68}"/>
    <dgm:cxn modelId="{8FC59419-6117-4BE3-B8B2-977C1BBE3A8F}" type="presParOf" srcId="{F623EA2D-0EAF-4F09-81FE-08AB96068FF6}" destId="{CDD7EF33-0666-41CF-9B81-0DD7F03C8E69}" srcOrd="0" destOrd="0" presId="urn:microsoft.com/office/officeart/2005/8/layout/hierarchy3"/>
    <dgm:cxn modelId="{88DED958-FD8B-46C4-9558-9ECD33D30D93}" type="presParOf" srcId="{CDD7EF33-0666-41CF-9B81-0DD7F03C8E69}" destId="{E76E2678-862E-44F3-8B19-73C5DCFD4B4C}" srcOrd="0" destOrd="0" presId="urn:microsoft.com/office/officeart/2005/8/layout/hierarchy3"/>
    <dgm:cxn modelId="{8BB93ED1-42C7-4E9A-8C7F-32BC2C3CBEDE}" type="presParOf" srcId="{E76E2678-862E-44F3-8B19-73C5DCFD4B4C}" destId="{DC494BCE-D7D9-4031-AE4C-378B9873E33C}" srcOrd="0" destOrd="0" presId="urn:microsoft.com/office/officeart/2005/8/layout/hierarchy3"/>
    <dgm:cxn modelId="{25E06FF4-6460-4802-8724-225C080C65B6}" type="presParOf" srcId="{E76E2678-862E-44F3-8B19-73C5DCFD4B4C}" destId="{6E0CE42C-9667-4D11-9E14-E14762585822}" srcOrd="1" destOrd="0" presId="urn:microsoft.com/office/officeart/2005/8/layout/hierarchy3"/>
    <dgm:cxn modelId="{0E9C6D76-FB50-44DC-8A40-7050AFF14B60}" type="presParOf" srcId="{CDD7EF33-0666-41CF-9B81-0DD7F03C8E69}" destId="{211B7E70-1067-4EEB-A4A5-076D7101947B}" srcOrd="1" destOrd="0" presId="urn:microsoft.com/office/officeart/2005/8/layout/hierarchy3"/>
    <dgm:cxn modelId="{97F2CD09-96F4-45C6-8C9A-A648A78A940F}" type="presParOf" srcId="{211B7E70-1067-4EEB-A4A5-076D7101947B}" destId="{1639F180-AFD6-4246-8F95-D1FC874F00F1}" srcOrd="0" destOrd="0" presId="urn:microsoft.com/office/officeart/2005/8/layout/hierarchy3"/>
    <dgm:cxn modelId="{BD8B54AB-FCED-4537-A8D0-068197AA6671}" type="presParOf" srcId="{211B7E70-1067-4EEB-A4A5-076D7101947B}" destId="{124AC27C-DC83-40A3-9D6C-ACF536F8ADF4}" srcOrd="1" destOrd="0" presId="urn:microsoft.com/office/officeart/2005/8/layout/hierarchy3"/>
    <dgm:cxn modelId="{8BFA89D7-2097-483D-A609-3BCC22E31582}" type="presParOf" srcId="{F623EA2D-0EAF-4F09-81FE-08AB96068FF6}" destId="{EB444299-B60B-401B-B7EF-B9799A7D620E}" srcOrd="1" destOrd="0" presId="urn:microsoft.com/office/officeart/2005/8/layout/hierarchy3"/>
    <dgm:cxn modelId="{32912697-5E70-4C63-83BC-C74C593EE397}" type="presParOf" srcId="{EB444299-B60B-401B-B7EF-B9799A7D620E}" destId="{6984C123-E664-4467-9EE1-3E91B952DFF1}" srcOrd="0" destOrd="0" presId="urn:microsoft.com/office/officeart/2005/8/layout/hierarchy3"/>
    <dgm:cxn modelId="{891D1CAB-32D7-4DCF-81B9-E3A2E9D4843D}" type="presParOf" srcId="{6984C123-E664-4467-9EE1-3E91B952DFF1}" destId="{55AA7436-AEE1-4DB5-B401-9409355332D9}" srcOrd="0" destOrd="0" presId="urn:microsoft.com/office/officeart/2005/8/layout/hierarchy3"/>
    <dgm:cxn modelId="{D3794763-3854-4CB3-ADE4-5C342B962B2F}" type="presParOf" srcId="{6984C123-E664-4467-9EE1-3E91B952DFF1}" destId="{EFDC4F00-1E20-45AF-851F-8C3182239AAA}" srcOrd="1" destOrd="0" presId="urn:microsoft.com/office/officeart/2005/8/layout/hierarchy3"/>
    <dgm:cxn modelId="{9764C791-31E9-4786-AAF7-600D56EC7625}" type="presParOf" srcId="{EB444299-B60B-401B-B7EF-B9799A7D620E}" destId="{A637F86A-EDCF-4A75-826F-C49A6C0C9AB6}" srcOrd="1" destOrd="0" presId="urn:microsoft.com/office/officeart/2005/8/layout/hierarchy3"/>
    <dgm:cxn modelId="{60E93731-1C0A-44A0-B415-A723B8FA0A32}" type="presParOf" srcId="{A637F86A-EDCF-4A75-826F-C49A6C0C9AB6}" destId="{2C1986B0-6726-46B7-AFD3-2C0BC0C8EC88}" srcOrd="0" destOrd="0" presId="urn:microsoft.com/office/officeart/2005/8/layout/hierarchy3"/>
    <dgm:cxn modelId="{F25C7920-E4CB-4D6B-B930-3C2AA4EFC1B5}" type="presParOf" srcId="{A637F86A-EDCF-4A75-826F-C49A6C0C9AB6}" destId="{AF66FF17-74FE-4F64-8491-D9E6EEFE3DAA}" srcOrd="1" destOrd="0" presId="urn:microsoft.com/office/officeart/2005/8/layout/hierarchy3"/>
    <dgm:cxn modelId="{C7C77D3A-2982-4A54-9634-43CB58D20551}" type="presParOf" srcId="{F623EA2D-0EAF-4F09-81FE-08AB96068FF6}" destId="{7B7F5E94-5DD5-4D8F-B002-4A376186524F}" srcOrd="2" destOrd="0" presId="urn:microsoft.com/office/officeart/2005/8/layout/hierarchy3"/>
    <dgm:cxn modelId="{BC979BE4-322F-4546-8FA0-CE496849E7C2}" type="presParOf" srcId="{7B7F5E94-5DD5-4D8F-B002-4A376186524F}" destId="{237B4F57-83B9-4B4C-BF8C-70610992CF91}" srcOrd="0" destOrd="0" presId="urn:microsoft.com/office/officeart/2005/8/layout/hierarchy3"/>
    <dgm:cxn modelId="{A12BA141-98D0-46BB-B526-94C058F752E3}" type="presParOf" srcId="{237B4F57-83B9-4B4C-BF8C-70610992CF91}" destId="{0437E412-C2F0-4370-80B7-16277F0F0BF7}" srcOrd="0" destOrd="0" presId="urn:microsoft.com/office/officeart/2005/8/layout/hierarchy3"/>
    <dgm:cxn modelId="{2F7DB2E7-68C9-4448-8534-5891CF8ADE45}" type="presParOf" srcId="{237B4F57-83B9-4B4C-BF8C-70610992CF91}" destId="{28341741-7A53-41EF-83ED-A17DDBBFC823}" srcOrd="1" destOrd="0" presId="urn:microsoft.com/office/officeart/2005/8/layout/hierarchy3"/>
    <dgm:cxn modelId="{9B646B50-4ABA-47A3-A4E1-84534C477966}" type="presParOf" srcId="{7B7F5E94-5DD5-4D8F-B002-4A376186524F}" destId="{45D582BA-AD86-480C-AB08-6CBAA98819B6}" srcOrd="1" destOrd="0" presId="urn:microsoft.com/office/officeart/2005/8/layout/hierarchy3"/>
    <dgm:cxn modelId="{B6C93DBF-C254-4DCB-A6B8-C9FE4E0B564E}" type="presParOf" srcId="{45D582BA-AD86-480C-AB08-6CBAA98819B6}" destId="{861F17C0-843F-4548-9759-7902D0A40AB2}" srcOrd="0" destOrd="0" presId="urn:microsoft.com/office/officeart/2005/8/layout/hierarchy3"/>
    <dgm:cxn modelId="{27D005B2-FB61-4099-A45C-4529DD146B78}" type="presParOf" srcId="{45D582BA-AD86-480C-AB08-6CBAA98819B6}" destId="{92ADCCF7-1E80-4530-97EE-3B6A0B318EA1}" srcOrd="1" destOrd="0" presId="urn:microsoft.com/office/officeart/2005/8/layout/hierarchy3"/>
    <dgm:cxn modelId="{FD779E48-2ED8-4FF1-9B84-299F994649B4}" type="presParOf" srcId="{F623EA2D-0EAF-4F09-81FE-08AB96068FF6}" destId="{F9D7BD64-8000-4F2B-BCEF-62E920F1BC30}" srcOrd="3" destOrd="0" presId="urn:microsoft.com/office/officeart/2005/8/layout/hierarchy3"/>
    <dgm:cxn modelId="{FD4D13B2-D4C5-4E46-822B-31594B6581B5}" type="presParOf" srcId="{F9D7BD64-8000-4F2B-BCEF-62E920F1BC30}" destId="{32B841D9-B41F-4257-B5B7-1230E2B8E18F}" srcOrd="0" destOrd="0" presId="urn:microsoft.com/office/officeart/2005/8/layout/hierarchy3"/>
    <dgm:cxn modelId="{14EA718F-E102-4A2D-8B69-F87A781E9982}" type="presParOf" srcId="{32B841D9-B41F-4257-B5B7-1230E2B8E18F}" destId="{D986E3A9-D819-4101-B79B-3D47547A538E}" srcOrd="0" destOrd="0" presId="urn:microsoft.com/office/officeart/2005/8/layout/hierarchy3"/>
    <dgm:cxn modelId="{FF8DCCC5-164E-4EFB-A015-E9AA410DFD33}" type="presParOf" srcId="{32B841D9-B41F-4257-B5B7-1230E2B8E18F}" destId="{92566C24-B6DB-4003-B3DF-676131953B20}" srcOrd="1" destOrd="0" presId="urn:microsoft.com/office/officeart/2005/8/layout/hierarchy3"/>
    <dgm:cxn modelId="{22D148DB-8579-4DCB-960B-09F7636D5484}" type="presParOf" srcId="{F9D7BD64-8000-4F2B-BCEF-62E920F1BC30}" destId="{91208BAD-26A8-4F25-A08E-D9F8375E1E1E}" srcOrd="1" destOrd="0" presId="urn:microsoft.com/office/officeart/2005/8/layout/hierarchy3"/>
    <dgm:cxn modelId="{D6A63F97-8F0D-44C4-B014-3B1EEB76290B}" type="presParOf" srcId="{91208BAD-26A8-4F25-A08E-D9F8375E1E1E}" destId="{FB56B087-72F3-4BB7-AC55-C298804148AE}" srcOrd="0" destOrd="0" presId="urn:microsoft.com/office/officeart/2005/8/layout/hierarchy3"/>
    <dgm:cxn modelId="{02E2C4B0-42D0-40D8-92D2-5FFB5F6D95D7}" type="presParOf" srcId="{91208BAD-26A8-4F25-A08E-D9F8375E1E1E}" destId="{01BEF04E-3E2A-4CC9-A039-27350F4E5EE6}"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ADA3A-03A5-4461-B4EF-FDEF9DE94A1F}">
      <dsp:nvSpPr>
        <dsp:cNvPr id="0" name=""/>
        <dsp:cNvSpPr/>
      </dsp:nvSpPr>
      <dsp:spPr>
        <a:xfrm>
          <a:off x="1227" y="1377479"/>
          <a:ext cx="1392361" cy="88414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9A0C00-5B9D-4870-BAA8-8BBF0B61EAEA}">
      <dsp:nvSpPr>
        <dsp:cNvPr id="0" name=""/>
        <dsp:cNvSpPr/>
      </dsp:nvSpPr>
      <dsp:spPr>
        <a:xfrm>
          <a:off x="155934" y="1524450"/>
          <a:ext cx="1392361" cy="88414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Examine history of function changes</a:t>
          </a:r>
        </a:p>
      </dsp:txBody>
      <dsp:txXfrm>
        <a:off x="181830" y="1550346"/>
        <a:ext cx="1340569" cy="832357"/>
      </dsp:txXfrm>
    </dsp:sp>
    <dsp:sp modelId="{EDF67BFD-FC09-472A-AD88-60195CFE9B1F}">
      <dsp:nvSpPr>
        <dsp:cNvPr id="0" name=""/>
        <dsp:cNvSpPr/>
      </dsp:nvSpPr>
      <dsp:spPr>
        <a:xfrm>
          <a:off x="1703003" y="1377479"/>
          <a:ext cx="1392361" cy="88414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B6CBB0-BC96-428E-A571-A5A47F9EC360}">
      <dsp:nvSpPr>
        <dsp:cNvPr id="0" name=""/>
        <dsp:cNvSpPr/>
      </dsp:nvSpPr>
      <dsp:spPr>
        <a:xfrm>
          <a:off x="1857709" y="1524450"/>
          <a:ext cx="1392361" cy="88414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Select interesting revision pairs</a:t>
          </a:r>
        </a:p>
      </dsp:txBody>
      <dsp:txXfrm>
        <a:off x="1883605" y="1550346"/>
        <a:ext cx="1340569" cy="832357"/>
      </dsp:txXfrm>
    </dsp:sp>
    <dsp:sp modelId="{DB54ECE1-921A-462F-AB7F-7374DCC34741}">
      <dsp:nvSpPr>
        <dsp:cNvPr id="0" name=""/>
        <dsp:cNvSpPr/>
      </dsp:nvSpPr>
      <dsp:spPr>
        <a:xfrm>
          <a:off x="3404778" y="1377479"/>
          <a:ext cx="1392361" cy="88414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CCCD63-8F77-4E1C-B2C7-1348439B80CA}">
      <dsp:nvSpPr>
        <dsp:cNvPr id="0" name=""/>
        <dsp:cNvSpPr/>
      </dsp:nvSpPr>
      <dsp:spPr>
        <a:xfrm>
          <a:off x="3559485" y="1524450"/>
          <a:ext cx="1392361" cy="88414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Compile two versions</a:t>
          </a:r>
        </a:p>
      </dsp:txBody>
      <dsp:txXfrm>
        <a:off x="3585381" y="1550346"/>
        <a:ext cx="1340569" cy="832357"/>
      </dsp:txXfrm>
    </dsp:sp>
    <dsp:sp modelId="{5327C102-7E0A-4F6D-89F4-CBA204421B1C}">
      <dsp:nvSpPr>
        <dsp:cNvPr id="0" name=""/>
        <dsp:cNvSpPr/>
      </dsp:nvSpPr>
      <dsp:spPr>
        <a:xfrm>
          <a:off x="5106553" y="1377479"/>
          <a:ext cx="1392361" cy="88414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480237-66C9-4633-B0F6-C7EAED0E81BB}">
      <dsp:nvSpPr>
        <dsp:cNvPr id="0" name=""/>
        <dsp:cNvSpPr/>
      </dsp:nvSpPr>
      <dsp:spPr>
        <a:xfrm>
          <a:off x="5261260" y="1524450"/>
          <a:ext cx="1392361" cy="88414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Rename and link</a:t>
          </a:r>
        </a:p>
      </dsp:txBody>
      <dsp:txXfrm>
        <a:off x="5287156" y="1550346"/>
        <a:ext cx="1340569" cy="832357"/>
      </dsp:txXfrm>
    </dsp:sp>
    <dsp:sp modelId="{37CD7DDB-37D2-4566-B6F2-8AE1F165DF8C}">
      <dsp:nvSpPr>
        <dsp:cNvPr id="0" name=""/>
        <dsp:cNvSpPr/>
      </dsp:nvSpPr>
      <dsp:spPr>
        <a:xfrm>
          <a:off x="6808328" y="1377479"/>
          <a:ext cx="1392361" cy="88414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6712B7-4295-44E1-B617-61BF588FFB8A}">
      <dsp:nvSpPr>
        <dsp:cNvPr id="0" name=""/>
        <dsp:cNvSpPr/>
      </dsp:nvSpPr>
      <dsp:spPr>
        <a:xfrm>
          <a:off x="6963035" y="1524450"/>
          <a:ext cx="1392361" cy="88414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Generate test drivers</a:t>
          </a:r>
        </a:p>
      </dsp:txBody>
      <dsp:txXfrm>
        <a:off x="6988931" y="1550346"/>
        <a:ext cx="1340569" cy="832357"/>
      </dsp:txXfrm>
    </dsp:sp>
    <dsp:sp modelId="{413FE152-6779-40A5-9AE9-541C10A06AC9}">
      <dsp:nvSpPr>
        <dsp:cNvPr id="0" name=""/>
        <dsp:cNvSpPr/>
      </dsp:nvSpPr>
      <dsp:spPr>
        <a:xfrm>
          <a:off x="8510103" y="1377479"/>
          <a:ext cx="1392361" cy="88414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FDD4E2-8168-4E5F-8FCD-4C5BEDF7FBD8}">
      <dsp:nvSpPr>
        <dsp:cNvPr id="0" name=""/>
        <dsp:cNvSpPr/>
      </dsp:nvSpPr>
      <dsp:spPr>
        <a:xfrm>
          <a:off x="8664810" y="1524450"/>
          <a:ext cx="1392361" cy="88414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Test with KLEE</a:t>
          </a:r>
        </a:p>
      </dsp:txBody>
      <dsp:txXfrm>
        <a:off x="8690706" y="1550346"/>
        <a:ext cx="1340569" cy="8323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94BCE-D7D9-4031-AE4C-378B9873E33C}">
      <dsp:nvSpPr>
        <dsp:cNvPr id="0" name=""/>
        <dsp:cNvSpPr/>
      </dsp:nvSpPr>
      <dsp:spPr>
        <a:xfrm>
          <a:off x="1841" y="702349"/>
          <a:ext cx="2116782" cy="105839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n-US" sz="4400" kern="1200"/>
            <a:t>Clone</a:t>
          </a:r>
        </a:p>
      </dsp:txBody>
      <dsp:txXfrm>
        <a:off x="32840" y="733348"/>
        <a:ext cx="2054784" cy="996393"/>
      </dsp:txXfrm>
    </dsp:sp>
    <dsp:sp modelId="{1639F180-AFD6-4246-8F95-D1FC874F00F1}">
      <dsp:nvSpPr>
        <dsp:cNvPr id="0" name=""/>
        <dsp:cNvSpPr/>
      </dsp:nvSpPr>
      <dsp:spPr>
        <a:xfrm>
          <a:off x="213519" y="1760741"/>
          <a:ext cx="211678" cy="793793"/>
        </a:xfrm>
        <a:custGeom>
          <a:avLst/>
          <a:gdLst/>
          <a:ahLst/>
          <a:cxnLst/>
          <a:rect l="0" t="0" r="0" b="0"/>
          <a:pathLst>
            <a:path>
              <a:moveTo>
                <a:pt x="0" y="0"/>
              </a:moveTo>
              <a:lnTo>
                <a:pt x="0" y="793793"/>
              </a:lnTo>
              <a:lnTo>
                <a:pt x="211678" y="79379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4AC27C-DC83-40A3-9D6C-ACF536F8ADF4}">
      <dsp:nvSpPr>
        <dsp:cNvPr id="0" name=""/>
        <dsp:cNvSpPr/>
      </dsp:nvSpPr>
      <dsp:spPr>
        <a:xfrm>
          <a:off x="425198" y="2025338"/>
          <a:ext cx="1693425" cy="105839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Clone repository and checkout revision</a:t>
          </a:r>
        </a:p>
      </dsp:txBody>
      <dsp:txXfrm>
        <a:off x="456197" y="2056337"/>
        <a:ext cx="1631427" cy="996393"/>
      </dsp:txXfrm>
    </dsp:sp>
    <dsp:sp modelId="{55AA7436-AEE1-4DB5-B401-9409355332D9}">
      <dsp:nvSpPr>
        <dsp:cNvPr id="0" name=""/>
        <dsp:cNvSpPr/>
      </dsp:nvSpPr>
      <dsp:spPr>
        <a:xfrm>
          <a:off x="2647819" y="702349"/>
          <a:ext cx="2116782" cy="105839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n-US" sz="4400" kern="1200"/>
            <a:t>Make</a:t>
          </a:r>
        </a:p>
      </dsp:txBody>
      <dsp:txXfrm>
        <a:off x="2678818" y="733348"/>
        <a:ext cx="2054784" cy="996393"/>
      </dsp:txXfrm>
    </dsp:sp>
    <dsp:sp modelId="{2C1986B0-6726-46B7-AFD3-2C0BC0C8EC88}">
      <dsp:nvSpPr>
        <dsp:cNvPr id="0" name=""/>
        <dsp:cNvSpPr/>
      </dsp:nvSpPr>
      <dsp:spPr>
        <a:xfrm>
          <a:off x="2859498" y="1760741"/>
          <a:ext cx="211678" cy="793793"/>
        </a:xfrm>
        <a:custGeom>
          <a:avLst/>
          <a:gdLst/>
          <a:ahLst/>
          <a:cxnLst/>
          <a:rect l="0" t="0" r="0" b="0"/>
          <a:pathLst>
            <a:path>
              <a:moveTo>
                <a:pt x="0" y="0"/>
              </a:moveTo>
              <a:lnTo>
                <a:pt x="0" y="793793"/>
              </a:lnTo>
              <a:lnTo>
                <a:pt x="211678" y="79379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66FF17-74FE-4F64-8491-D9E6EEFE3DAA}">
      <dsp:nvSpPr>
        <dsp:cNvPr id="0" name=""/>
        <dsp:cNvSpPr/>
      </dsp:nvSpPr>
      <dsp:spPr>
        <a:xfrm>
          <a:off x="3071176" y="2025338"/>
          <a:ext cx="1693425" cy="105839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Simple </a:t>
          </a:r>
          <a:r>
            <a:rPr lang="en-US" sz="1700" i="1" kern="1200" dirty="0"/>
            <a:t>make</a:t>
          </a:r>
          <a:r>
            <a:rPr lang="en-US" sz="1700" kern="1200" dirty="0"/>
            <a:t> command to build library archives</a:t>
          </a:r>
        </a:p>
      </dsp:txBody>
      <dsp:txXfrm>
        <a:off x="3102175" y="2056337"/>
        <a:ext cx="1631427" cy="996393"/>
      </dsp:txXfrm>
    </dsp:sp>
    <dsp:sp modelId="{0437E412-C2F0-4370-80B7-16277F0F0BF7}">
      <dsp:nvSpPr>
        <dsp:cNvPr id="0" name=""/>
        <dsp:cNvSpPr/>
      </dsp:nvSpPr>
      <dsp:spPr>
        <a:xfrm>
          <a:off x="5293797" y="702349"/>
          <a:ext cx="2116782" cy="105839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n-US" sz="4400" kern="1200"/>
            <a:t>Rename</a:t>
          </a:r>
        </a:p>
      </dsp:txBody>
      <dsp:txXfrm>
        <a:off x="5324796" y="733348"/>
        <a:ext cx="2054784" cy="996393"/>
      </dsp:txXfrm>
    </dsp:sp>
    <dsp:sp modelId="{861F17C0-843F-4548-9759-7902D0A40AB2}">
      <dsp:nvSpPr>
        <dsp:cNvPr id="0" name=""/>
        <dsp:cNvSpPr/>
      </dsp:nvSpPr>
      <dsp:spPr>
        <a:xfrm>
          <a:off x="5505476" y="1760741"/>
          <a:ext cx="211678" cy="793793"/>
        </a:xfrm>
        <a:custGeom>
          <a:avLst/>
          <a:gdLst/>
          <a:ahLst/>
          <a:cxnLst/>
          <a:rect l="0" t="0" r="0" b="0"/>
          <a:pathLst>
            <a:path>
              <a:moveTo>
                <a:pt x="0" y="0"/>
              </a:moveTo>
              <a:lnTo>
                <a:pt x="0" y="793793"/>
              </a:lnTo>
              <a:lnTo>
                <a:pt x="211678" y="79379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ADCCF7-1E80-4530-97EE-3B6A0B318EA1}">
      <dsp:nvSpPr>
        <dsp:cNvPr id="0" name=""/>
        <dsp:cNvSpPr/>
      </dsp:nvSpPr>
      <dsp:spPr>
        <a:xfrm>
          <a:off x="5717154" y="2025338"/>
          <a:ext cx="1693425" cy="105839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LLVM pass to rename functions in cloned archive</a:t>
          </a:r>
        </a:p>
      </dsp:txBody>
      <dsp:txXfrm>
        <a:off x="5748153" y="2056337"/>
        <a:ext cx="1631427" cy="996393"/>
      </dsp:txXfrm>
    </dsp:sp>
    <dsp:sp modelId="{D986E3A9-D819-4101-B79B-3D47547A538E}">
      <dsp:nvSpPr>
        <dsp:cNvPr id="0" name=""/>
        <dsp:cNvSpPr/>
      </dsp:nvSpPr>
      <dsp:spPr>
        <a:xfrm>
          <a:off x="7939775" y="702349"/>
          <a:ext cx="2116782" cy="105839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n-US" sz="4400" kern="1200"/>
            <a:t>Link</a:t>
          </a:r>
        </a:p>
      </dsp:txBody>
      <dsp:txXfrm>
        <a:off x="7970774" y="733348"/>
        <a:ext cx="2054784" cy="996393"/>
      </dsp:txXfrm>
    </dsp:sp>
    <dsp:sp modelId="{FB56B087-72F3-4BB7-AC55-C298804148AE}">
      <dsp:nvSpPr>
        <dsp:cNvPr id="0" name=""/>
        <dsp:cNvSpPr/>
      </dsp:nvSpPr>
      <dsp:spPr>
        <a:xfrm>
          <a:off x="8151454" y="1760741"/>
          <a:ext cx="211678" cy="793793"/>
        </a:xfrm>
        <a:custGeom>
          <a:avLst/>
          <a:gdLst/>
          <a:ahLst/>
          <a:cxnLst/>
          <a:rect l="0" t="0" r="0" b="0"/>
          <a:pathLst>
            <a:path>
              <a:moveTo>
                <a:pt x="0" y="0"/>
              </a:moveTo>
              <a:lnTo>
                <a:pt x="0" y="793793"/>
              </a:lnTo>
              <a:lnTo>
                <a:pt x="211678" y="79379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BEF04E-3E2A-4CC9-A039-27350F4E5EE6}">
      <dsp:nvSpPr>
        <dsp:cNvPr id="0" name=""/>
        <dsp:cNvSpPr/>
      </dsp:nvSpPr>
      <dsp:spPr>
        <a:xfrm>
          <a:off x="8363132" y="2025338"/>
          <a:ext cx="1693425" cy="105839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Link both archives into single LLVM </a:t>
          </a:r>
          <a:r>
            <a:rPr lang="en-US" sz="1700" kern="1200" dirty="0" err="1"/>
            <a:t>bitcode</a:t>
          </a:r>
          <a:r>
            <a:rPr lang="en-US" sz="1700" kern="1200" dirty="0"/>
            <a:t> archive</a:t>
          </a:r>
        </a:p>
      </dsp:txBody>
      <dsp:txXfrm>
        <a:off x="8394131" y="2056337"/>
        <a:ext cx="1631427" cy="9963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82D71-3A52-4577-BAF6-A6675E49143B}" type="datetimeFigureOut">
              <a:rPr lang="en-GB" smtClean="0"/>
              <a:t>25/08/2017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E432B-CB1B-4870-912C-82B599092427}" type="slidenum">
              <a:rPr lang="en-GB" smtClean="0"/>
              <a:t>‹#›</a:t>
            </a:fld>
            <a:endParaRPr lang="en-GB"/>
          </a:p>
        </p:txBody>
      </p:sp>
    </p:spTree>
    <p:extLst>
      <p:ext uri="{BB962C8B-B14F-4D97-AF65-F5344CB8AC3E}">
        <p14:creationId xmlns:p14="http://schemas.microsoft.com/office/powerpoint/2010/main" val="1150240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Examine history of function changes by using commit history of repository and running a git diff over pairs of consecutive commits.</a:t>
            </a:r>
          </a:p>
          <a:p>
            <a:endParaRPr lang="en-GB" dirty="0"/>
          </a:p>
          <a:p>
            <a:r>
              <a:rPr lang="en-GB" dirty="0"/>
              <a:t>Select pairs that you find “interesting”. Can be any criteria, although we may generally prefer to select revision pairs where lots of functions changed.</a:t>
            </a:r>
          </a:p>
          <a:p>
            <a:endParaRPr lang="en-GB" dirty="0"/>
          </a:p>
          <a:p>
            <a:r>
              <a:rPr lang="en-GB" dirty="0"/>
              <a:t>Compile two revisions of the same repository into LLVM </a:t>
            </a:r>
            <a:r>
              <a:rPr lang="en-GB" dirty="0" err="1"/>
              <a:t>bitcode</a:t>
            </a:r>
            <a:r>
              <a:rPr lang="en-GB" dirty="0"/>
              <a:t> archives</a:t>
            </a:r>
          </a:p>
          <a:p>
            <a:endParaRPr lang="en-GB" dirty="0"/>
          </a:p>
          <a:p>
            <a:r>
              <a:rPr lang="en-GB" dirty="0"/>
              <a:t>We use two strategies to avoid name clashes between global identifiers. For functions we simply rename them, adding a suffix to the end of the function name. For global variables, we use weak symbols to ensure that only one copy of the global variable is present in the final linked archive – strong symbols that share a name would yield an error during link time.</a:t>
            </a:r>
          </a:p>
        </p:txBody>
      </p:sp>
      <p:sp>
        <p:nvSpPr>
          <p:cNvPr id="4" name="Slide Number Placeholder 3"/>
          <p:cNvSpPr>
            <a:spLocks noGrp="1"/>
          </p:cNvSpPr>
          <p:nvPr>
            <p:ph type="sldNum" sz="quarter" idx="10"/>
          </p:nvPr>
        </p:nvSpPr>
        <p:spPr/>
        <p:txBody>
          <a:bodyPr/>
          <a:lstStyle/>
          <a:p>
            <a:fld id="{CBCE432B-CB1B-4870-912C-82B599092427}" type="slidenum">
              <a:rPr lang="en-GB" smtClean="0"/>
              <a:t>4</a:t>
            </a:fld>
            <a:endParaRPr lang="en-GB"/>
          </a:p>
        </p:txBody>
      </p:sp>
    </p:spTree>
    <p:extLst>
      <p:ext uri="{BB962C8B-B14F-4D97-AF65-F5344CB8AC3E}">
        <p14:creationId xmlns:p14="http://schemas.microsoft.com/office/powerpoint/2010/main" val="296817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Comparing function with same name but different signature introduces a source of bias.</a:t>
            </a:r>
          </a:p>
          <a:p>
            <a:r>
              <a:rPr lang="en-GB" dirty="0"/>
              <a:t>Many body changes increase the likelihood that the new function implementation behaves</a:t>
            </a:r>
          </a:p>
          <a:p>
            <a:r>
              <a:rPr lang="en-GB" dirty="0"/>
              <a:t>Differently to the old one, and so the function in question is a prime candidate for testing.</a:t>
            </a:r>
          </a:p>
        </p:txBody>
      </p:sp>
      <p:sp>
        <p:nvSpPr>
          <p:cNvPr id="4" name="Slide Number Placeholder 3"/>
          <p:cNvSpPr>
            <a:spLocks noGrp="1"/>
          </p:cNvSpPr>
          <p:nvPr>
            <p:ph type="sldNum" sz="quarter" idx="10"/>
          </p:nvPr>
        </p:nvSpPr>
        <p:spPr/>
        <p:txBody>
          <a:bodyPr/>
          <a:lstStyle/>
          <a:p>
            <a:fld id="{CBCE432B-CB1B-4870-912C-82B599092427}" type="slidenum">
              <a:rPr lang="en-GB" smtClean="0"/>
              <a:t>8</a:t>
            </a:fld>
            <a:endParaRPr lang="en-GB"/>
          </a:p>
        </p:txBody>
      </p:sp>
    </p:spTree>
    <p:extLst>
      <p:ext uri="{BB962C8B-B14F-4D97-AF65-F5344CB8AC3E}">
        <p14:creationId xmlns:p14="http://schemas.microsoft.com/office/powerpoint/2010/main" val="638091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BCE432B-CB1B-4870-912C-82B599092427}" type="slidenum">
              <a:rPr lang="en-GB" smtClean="0"/>
              <a:t>9</a:t>
            </a:fld>
            <a:endParaRPr lang="en-GB"/>
          </a:p>
        </p:txBody>
      </p:sp>
    </p:spTree>
    <p:extLst>
      <p:ext uri="{BB962C8B-B14F-4D97-AF65-F5344CB8AC3E}">
        <p14:creationId xmlns:p14="http://schemas.microsoft.com/office/powerpoint/2010/main" val="3562638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“Modified” only refers to functions where the body has changed and the signature has remained the same. Not yet implemented functionality to check for renaming of parameters. Not yet fully verified functionality for detecting signature changes.</a:t>
            </a:r>
          </a:p>
        </p:txBody>
      </p:sp>
      <p:sp>
        <p:nvSpPr>
          <p:cNvPr id="4" name="Slide Number Placeholder 3"/>
          <p:cNvSpPr>
            <a:spLocks noGrp="1"/>
          </p:cNvSpPr>
          <p:nvPr>
            <p:ph type="sldNum" sz="quarter" idx="10"/>
          </p:nvPr>
        </p:nvSpPr>
        <p:spPr/>
        <p:txBody>
          <a:bodyPr/>
          <a:lstStyle/>
          <a:p>
            <a:fld id="{CBCE432B-CB1B-4870-912C-82B599092427}" type="slidenum">
              <a:rPr lang="en-GB" smtClean="0"/>
              <a:t>11</a:t>
            </a:fld>
            <a:endParaRPr lang="en-GB"/>
          </a:p>
        </p:txBody>
      </p:sp>
    </p:spTree>
    <p:extLst>
      <p:ext uri="{BB962C8B-B14F-4D97-AF65-F5344CB8AC3E}">
        <p14:creationId xmlns:p14="http://schemas.microsoft.com/office/powerpoint/2010/main" val="2809834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Setup environment if not done already</a:t>
            </a:r>
          </a:p>
          <a:p>
            <a:endParaRPr lang="en-GB" dirty="0"/>
          </a:p>
          <a:p>
            <a:r>
              <a:rPr lang="en-GB" dirty="0"/>
              <a:t>Open </a:t>
            </a:r>
            <a:r>
              <a:rPr lang="en-GB" dirty="0" err="1"/>
              <a:t>XMing</a:t>
            </a:r>
            <a:endParaRPr lang="en-GB" dirty="0"/>
          </a:p>
          <a:p>
            <a:endParaRPr lang="en-GB" dirty="0"/>
          </a:p>
          <a:p>
            <a:r>
              <a:rPr lang="en-GB" dirty="0"/>
              <a:t>    $</a:t>
            </a:r>
            <a:r>
              <a:rPr lang="en-GB" dirty="0" err="1"/>
              <a:t>env:DISPLAY</a:t>
            </a:r>
            <a:r>
              <a:rPr lang="en-GB" dirty="0"/>
              <a:t>=“localhost:0.0”</a:t>
            </a:r>
          </a:p>
          <a:p>
            <a:r>
              <a:rPr lang="en-GB" dirty="0"/>
              <a:t>    vagrant </a:t>
            </a:r>
            <a:r>
              <a:rPr lang="en-GB" dirty="0" err="1"/>
              <a:t>ssh</a:t>
            </a:r>
            <a:r>
              <a:rPr lang="en-GB" dirty="0"/>
              <a:t> (may need to run ‘vagrant up’ if prompted)</a:t>
            </a:r>
          </a:p>
          <a:p>
            <a:endParaRPr lang="en-GB" dirty="0"/>
          </a:p>
          <a:p>
            <a:r>
              <a:rPr lang="en-GB" dirty="0"/>
              <a:t>Once in vagrant environment, go to UROP directory ($HOME/UROP)</a:t>
            </a:r>
          </a:p>
          <a:p>
            <a:r>
              <a:rPr lang="en-GB" dirty="0"/>
              <a:t>Everything should already be compiled (revisions: master~15 master~14) to save time.</a:t>
            </a:r>
          </a:p>
          <a:p>
            <a:endParaRPr lang="en-GB" dirty="0"/>
          </a:p>
          <a:p>
            <a:r>
              <a:rPr lang="en-GB" dirty="0"/>
              <a:t>Generate graph to find “interesting” revisions</a:t>
            </a:r>
          </a:p>
          <a:p>
            <a:r>
              <a:rPr lang="en-GB" dirty="0"/>
              <a:t>    ./diff_function.py –r </a:t>
            </a:r>
            <a:r>
              <a:rPr lang="en-GB" dirty="0" err="1"/>
              <a:t>third_party</a:t>
            </a:r>
            <a:r>
              <a:rPr lang="en-GB" dirty="0"/>
              <a:t>/</a:t>
            </a:r>
            <a:r>
              <a:rPr lang="en-GB" dirty="0" err="1"/>
              <a:t>upb</a:t>
            </a:r>
            <a:r>
              <a:rPr lang="en-GB" dirty="0"/>
              <a:t> --commits master --depth 20 --show-graph</a:t>
            </a:r>
          </a:p>
          <a:p>
            <a:endParaRPr lang="en-GB" dirty="0"/>
          </a:p>
          <a:p>
            <a:r>
              <a:rPr lang="en-GB" dirty="0"/>
              <a:t>Show modified functions for interesting revision pair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./diff_function.py –r </a:t>
            </a:r>
            <a:r>
              <a:rPr lang="en-GB" dirty="0" err="1"/>
              <a:t>third_party</a:t>
            </a:r>
            <a:r>
              <a:rPr lang="en-GB" dirty="0"/>
              <a:t>/</a:t>
            </a:r>
            <a:r>
              <a:rPr lang="en-GB" dirty="0" err="1"/>
              <a:t>upb</a:t>
            </a:r>
            <a:r>
              <a:rPr lang="en-GB" dirty="0"/>
              <a:t> --commits master~15 master~14 --show-functions</a:t>
            </a:r>
          </a:p>
          <a:p>
            <a:endParaRPr lang="en-GB" dirty="0"/>
          </a:p>
          <a:p>
            <a:r>
              <a:rPr lang="en-GB" dirty="0"/>
              <a:t>I have already compiled everything to save time, but if we hadn’t, we would run</a:t>
            </a:r>
          </a:p>
          <a:p>
            <a:r>
              <a:rPr lang="en-GB" dirty="0"/>
              <a:t>    export LLVM_COMPILER=clang</a:t>
            </a:r>
          </a:p>
          <a:p>
            <a:r>
              <a:rPr lang="en-GB" dirty="0"/>
              <a:t>    SHA1=master~15 SHA2=master~14 make LLVM_VERSION=3.4 (to compile two revisions of library)</a:t>
            </a:r>
          </a:p>
          <a:p>
            <a:r>
              <a:rPr lang="en-GB" dirty="0"/>
              <a:t>    git –C </a:t>
            </a:r>
            <a:r>
              <a:rPr lang="en-GB" dirty="0" err="1"/>
              <a:t>third_party</a:t>
            </a:r>
            <a:r>
              <a:rPr lang="en-GB" dirty="0"/>
              <a:t>/</a:t>
            </a:r>
            <a:r>
              <a:rPr lang="en-GB" dirty="0" err="1"/>
              <a:t>upb</a:t>
            </a:r>
            <a:r>
              <a:rPr lang="en-GB" dirty="0"/>
              <a:t> diff master~15 HEAD (to confirm revisions checked out properly)</a:t>
            </a:r>
          </a:p>
          <a:p>
            <a:r>
              <a:rPr lang="en-GB" dirty="0"/>
              <a:t>    git –C </a:t>
            </a:r>
            <a:r>
              <a:rPr lang="en-GB" dirty="0" err="1"/>
              <a:t>third_party</a:t>
            </a:r>
            <a:r>
              <a:rPr lang="en-GB" dirty="0"/>
              <a:t>/upb-2 diff master~14 HEAD (to confirm revisions checked out properly)</a:t>
            </a:r>
          </a:p>
          <a:p>
            <a:r>
              <a:rPr lang="en-GB" dirty="0"/>
              <a:t>    ./autogen.py –r </a:t>
            </a:r>
            <a:r>
              <a:rPr lang="en-GB" dirty="0" err="1"/>
              <a:t>third_party</a:t>
            </a:r>
            <a:r>
              <a:rPr lang="en-GB" dirty="0"/>
              <a:t>/</a:t>
            </a:r>
            <a:r>
              <a:rPr lang="en-GB" dirty="0" err="1"/>
              <a:t>upb</a:t>
            </a:r>
            <a:r>
              <a:rPr lang="en-GB" dirty="0"/>
              <a:t> --commits master~15 master~14</a:t>
            </a:r>
          </a:p>
          <a:p>
            <a:r>
              <a:rPr lang="en-GB" dirty="0"/>
              <a:t>    make </a:t>
            </a:r>
            <a:r>
              <a:rPr lang="en-GB" dirty="0" err="1"/>
              <a:t>autotests</a:t>
            </a:r>
            <a:r>
              <a:rPr lang="en-GB" dirty="0"/>
              <a:t> (to compile the test drivers to LLVM </a:t>
            </a:r>
            <a:r>
              <a:rPr lang="en-GB" dirty="0" err="1"/>
              <a:t>bitcode</a:t>
            </a:r>
            <a:r>
              <a:rPr lang="en-GB" dirty="0"/>
              <a:t>)</a:t>
            </a:r>
          </a:p>
          <a:p>
            <a:endParaRPr lang="en-GB" dirty="0"/>
          </a:p>
          <a:p>
            <a:r>
              <a:rPr lang="en-GB" dirty="0"/>
              <a:t>Now we can test the modified functions with KLEE, using the generated test drivers</a:t>
            </a:r>
          </a:p>
          <a:p>
            <a:r>
              <a:rPr lang="en-GB" dirty="0"/>
              <a:t>    cd </a:t>
            </a:r>
            <a:r>
              <a:rPr lang="en-GB" dirty="0" err="1"/>
              <a:t>obj</a:t>
            </a:r>
            <a:endParaRPr lang="en-GB" dirty="0"/>
          </a:p>
          <a:p>
            <a:r>
              <a:rPr lang="en-GB" dirty="0"/>
              <a:t>    </a:t>
            </a:r>
            <a:r>
              <a:rPr lang="en-GB" dirty="0" err="1"/>
              <a:t>klee</a:t>
            </a:r>
            <a:r>
              <a:rPr lang="en-GB" dirty="0"/>
              <a:t> –</a:t>
            </a:r>
            <a:r>
              <a:rPr lang="en-GB" dirty="0" err="1"/>
              <a:t>libc</a:t>
            </a:r>
            <a:r>
              <a:rPr lang="en-GB" dirty="0"/>
              <a:t>=</a:t>
            </a:r>
            <a:r>
              <a:rPr lang="en-GB" dirty="0" err="1"/>
              <a:t>uclibc</a:t>
            </a:r>
            <a:r>
              <a:rPr lang="en-GB" dirty="0"/>
              <a:t> –link-</a:t>
            </a:r>
            <a:r>
              <a:rPr lang="en-GB" dirty="0" err="1"/>
              <a:t>llvm</a:t>
            </a:r>
            <a:r>
              <a:rPr lang="en-GB" dirty="0"/>
              <a:t>-lib=</a:t>
            </a:r>
            <a:r>
              <a:rPr lang="en-GB" dirty="0" err="1"/>
              <a:t>boilerplate.bc</a:t>
            </a:r>
            <a:r>
              <a:rPr lang="en-GB" dirty="0"/>
              <a:t> –link-</a:t>
            </a:r>
            <a:r>
              <a:rPr lang="en-GB" dirty="0" err="1"/>
              <a:t>llvm</a:t>
            </a:r>
            <a:r>
              <a:rPr lang="en-GB" dirty="0"/>
              <a:t>-lib=</a:t>
            </a:r>
            <a:r>
              <a:rPr lang="en-GB" dirty="0" err="1"/>
              <a:t>libupb_all.a.bc</a:t>
            </a:r>
            <a:r>
              <a:rPr lang="en-GB" dirty="0"/>
              <a:t> autotd1.bc</a:t>
            </a:r>
          </a:p>
          <a:p>
            <a:r>
              <a:rPr lang="en-GB" dirty="0"/>
              <a:t>    </a:t>
            </a:r>
            <a:r>
              <a:rPr lang="en-GB" dirty="0" err="1"/>
              <a:t>klee</a:t>
            </a:r>
            <a:r>
              <a:rPr lang="en-GB" dirty="0"/>
              <a:t>-stats .</a:t>
            </a:r>
          </a:p>
        </p:txBody>
      </p:sp>
      <p:sp>
        <p:nvSpPr>
          <p:cNvPr id="4" name="Slide Number Placeholder 3"/>
          <p:cNvSpPr>
            <a:spLocks noGrp="1"/>
          </p:cNvSpPr>
          <p:nvPr>
            <p:ph type="sldNum" sz="quarter" idx="10"/>
          </p:nvPr>
        </p:nvSpPr>
        <p:spPr/>
        <p:txBody>
          <a:bodyPr/>
          <a:lstStyle/>
          <a:p>
            <a:fld id="{CBCE432B-CB1B-4870-912C-82B599092427}" type="slidenum">
              <a:rPr lang="en-GB" smtClean="0"/>
              <a:t>15</a:t>
            </a:fld>
            <a:endParaRPr lang="en-GB"/>
          </a:p>
        </p:txBody>
      </p:sp>
    </p:spTree>
    <p:extLst>
      <p:ext uri="{BB962C8B-B14F-4D97-AF65-F5344CB8AC3E}">
        <p14:creationId xmlns:p14="http://schemas.microsoft.com/office/powerpoint/2010/main" val="1741689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8/25/2017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348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dirty="0"/>
              <a:t>8/25/2017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324467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dirty="0"/>
              <a:t>8/25/2017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159879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dirty="0"/>
              <a:t>8/25/2017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346673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8/25/2017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7459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8"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dirty="0"/>
              <a:t>8/25/2017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198122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dirty="0"/>
              <a:t>8/25/2017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5143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8/25/2017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9157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8/25/2017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855036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8/25/2017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009333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C9CAD897-D46E-4AD2-BD9B-49DD3E640873}" type="datetimeFigureOut">
              <a:rPr lang="en-US" dirty="0"/>
              <a:t>8/25/2017</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t>‹#›</a:t>
            </a:fld>
            <a:endParaRPr lang="en-US"/>
          </a:p>
        </p:txBody>
      </p:sp>
    </p:spTree>
    <p:extLst>
      <p:ext uri="{BB962C8B-B14F-4D97-AF65-F5344CB8AC3E}">
        <p14:creationId xmlns:p14="http://schemas.microsoft.com/office/powerpoint/2010/main" val="418984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8/25/2017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484693"/>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a:t>UROP PROJECT</a:t>
            </a:r>
          </a:p>
        </p:txBody>
      </p:sp>
      <p:sp>
        <p:nvSpPr>
          <p:cNvPr id="3" name="Subtitle 2"/>
          <p:cNvSpPr>
            <a:spLocks noGrp="1"/>
          </p:cNvSpPr>
          <p:nvPr>
            <p:ph type="subTitle" idx="1"/>
          </p:nvPr>
        </p:nvSpPr>
        <p:spPr/>
        <p:txBody>
          <a:bodyPr vert="horz" lIns="91440" tIns="45720" rIns="91440" bIns="45720" rtlCol="0" anchor="t">
            <a:normAutofit/>
          </a:bodyPr>
          <a:lstStyle/>
          <a:p>
            <a:pPr algn="ctr"/>
            <a:r>
              <a:rPr lang="en-US"/>
              <a:t>Using symbolic execution to identify function IMPLEMENTATION inconsistencies across code revisions</a:t>
            </a:r>
            <a:endParaRPr lang="en-US" err="1"/>
          </a:p>
        </p:txBody>
      </p:sp>
    </p:spTree>
    <p:extLst>
      <p:ext uri="{BB962C8B-B14F-4D97-AF65-F5344CB8AC3E}">
        <p14:creationId xmlns:p14="http://schemas.microsoft.com/office/powerpoint/2010/main" val="2929381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lumMod val="75000"/>
              <a:lumOff val="25000"/>
            </a:schemeClr>
          </a:solidFill>
          <a:effectLst/>
        </p:spPr>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pic>
        <p:nvPicPr>
          <p:cNvPr id="8" name="Picture 8" descr="Figure_4.png"/>
          <p:cNvPicPr>
            <a:picLocks noChangeAspect="1"/>
          </p:cNvPicPr>
          <p:nvPr/>
        </p:nvPicPr>
        <p:blipFill>
          <a:blip r:embed="rId2"/>
          <a:stretch>
            <a:fillRect/>
          </a:stretch>
        </p:blipFill>
        <p:spPr>
          <a:xfrm>
            <a:off x="638697" y="1464177"/>
            <a:ext cx="3306305" cy="1954542"/>
          </a:xfrm>
          <a:prstGeom prst="rect">
            <a:avLst/>
          </a:prstGeom>
        </p:spPr>
      </p:pic>
      <p:sp>
        <p:nvSpPr>
          <p:cNvPr id="29" name="Rectangle 2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553"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Figure_6.png"/>
          <p:cNvPicPr>
            <a:picLocks noChangeAspect="1"/>
          </p:cNvPicPr>
          <p:nvPr/>
        </p:nvPicPr>
        <p:blipFill>
          <a:blip r:embed="rId3"/>
          <a:stretch>
            <a:fillRect/>
          </a:stretch>
        </p:blipFill>
        <p:spPr>
          <a:xfrm>
            <a:off x="8233528" y="1464177"/>
            <a:ext cx="3306305" cy="1954542"/>
          </a:xfrm>
          <a:prstGeom prst="rect">
            <a:avLst/>
          </a:prstGeom>
        </p:spPr>
      </p:pic>
      <p:sp>
        <p:nvSpPr>
          <p:cNvPr id="31" name="Rectangle 3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969"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Figure_5.png"/>
          <p:cNvPicPr>
            <a:picLocks noGrp="1" noChangeAspect="1"/>
          </p:cNvPicPr>
          <p:nvPr>
            <p:ph idx="1"/>
          </p:nvPr>
        </p:nvPicPr>
        <p:blipFill>
          <a:blip r:embed="rId4"/>
          <a:stretch>
            <a:fillRect/>
          </a:stretch>
        </p:blipFill>
        <p:spPr>
          <a:xfrm>
            <a:off x="4436111" y="1464176"/>
            <a:ext cx="3306306" cy="1954543"/>
          </a:xfrm>
          <a:prstGeom prst="rect">
            <a:avLst/>
          </a:prstGeom>
        </p:spPr>
      </p:pic>
      <p:sp>
        <p:nvSpPr>
          <p:cNvPr id="2" name="Title 1"/>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Repository History</a:t>
            </a:r>
          </a:p>
        </p:txBody>
      </p:sp>
    </p:spTree>
    <p:extLst>
      <p:ext uri="{BB962C8B-B14F-4D97-AF65-F5344CB8AC3E}">
        <p14:creationId xmlns:p14="http://schemas.microsoft.com/office/powerpoint/2010/main" val="153008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lumMod val="75000"/>
              <a:lumOff val="25000"/>
            </a:schemeClr>
          </a:solidFill>
          <a:effectLst/>
        </p:spPr>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Figure_7.png"/>
          <p:cNvPicPr>
            <a:picLocks noGrp="1" noChangeAspect="1"/>
          </p:cNvPicPr>
          <p:nvPr>
            <p:ph idx="1"/>
          </p:nvPr>
        </p:nvPicPr>
        <p:blipFill>
          <a:blip r:embed="rId3"/>
          <a:stretch>
            <a:fillRect/>
          </a:stretch>
        </p:blipFill>
        <p:spPr>
          <a:xfrm>
            <a:off x="1063625" y="160338"/>
            <a:ext cx="9834086" cy="4571957"/>
          </a:xfrm>
          <a:prstGeom prst="rect">
            <a:avLst/>
          </a:prstGeom>
        </p:spPr>
      </p:pic>
      <p:sp>
        <p:nvSpPr>
          <p:cNvPr id="2" name="Title 1"/>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Repository History</a:t>
            </a:r>
          </a:p>
        </p:txBody>
      </p:sp>
    </p:spTree>
    <p:extLst>
      <p:ext uri="{BB962C8B-B14F-4D97-AF65-F5344CB8AC3E}">
        <p14:creationId xmlns:p14="http://schemas.microsoft.com/office/powerpoint/2010/main" val="2674357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a:t>Compiling, Renaming and Linking</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68980197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2712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Test Drivers and Testing with KLEE</a:t>
            </a:r>
          </a:p>
        </p:txBody>
      </p:sp>
      <p:sp>
        <p:nvSpPr>
          <p:cNvPr id="3" name="Content Placeholder 2"/>
          <p:cNvSpPr>
            <a:spLocks noGrp="1"/>
          </p:cNvSpPr>
          <p:nvPr>
            <p:ph idx="1"/>
          </p:nvPr>
        </p:nvSpPr>
        <p:spPr/>
        <p:txBody>
          <a:bodyPr vert="horz" lIns="0" tIns="45720" rIns="0" bIns="45720" rtlCol="0" anchor="t">
            <a:normAutofit/>
          </a:bodyPr>
          <a:lstStyle/>
          <a:p>
            <a:r>
              <a:rPr lang="en-US" dirty="0"/>
              <a:t>Python script to generate test drivers</a:t>
            </a:r>
          </a:p>
          <a:p>
            <a:endParaRPr lang="en-US" dirty="0"/>
          </a:p>
          <a:p>
            <a:r>
              <a:rPr lang="en-US" dirty="0"/>
              <a:t>Supply path of repository and pair of commits</a:t>
            </a:r>
          </a:p>
          <a:p>
            <a:endParaRPr lang="en-US" dirty="0"/>
          </a:p>
          <a:p>
            <a:r>
              <a:rPr lang="en-US" i="1" dirty="0"/>
              <a:t>Make</a:t>
            </a:r>
            <a:r>
              <a:rPr lang="en-US" dirty="0"/>
              <a:t> command to compile tests to LLVM </a:t>
            </a:r>
            <a:r>
              <a:rPr lang="en-US" dirty="0" err="1"/>
              <a:t>bitcode</a:t>
            </a:r>
            <a:endParaRPr lang="en-US" dirty="0"/>
          </a:p>
          <a:p>
            <a:endParaRPr lang="en-US" i="1" dirty="0"/>
          </a:p>
          <a:p>
            <a:r>
              <a:rPr lang="en-US" dirty="0"/>
              <a:t>Test with KLEE and gather results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22783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158F8-C326-4436-9A2B-0A8B0BF398A5}"/>
              </a:ext>
            </a:extLst>
          </p:cNvPr>
          <p:cNvSpPr>
            <a:spLocks noGrp="1"/>
          </p:cNvSpPr>
          <p:nvPr>
            <p:ph type="title"/>
          </p:nvPr>
        </p:nvSpPr>
        <p:spPr>
          <a:xfrm>
            <a:off x="1097280" y="-484909"/>
            <a:ext cx="10058400" cy="1450757"/>
          </a:xfrm>
        </p:spPr>
        <p:txBody>
          <a:bodyPr/>
          <a:lstStyle/>
          <a:p>
            <a:r>
              <a:rPr lang="en-GB" dirty="0"/>
              <a:t>KLEE Test Results</a:t>
            </a:r>
          </a:p>
        </p:txBody>
      </p:sp>
      <p:graphicFrame>
        <p:nvGraphicFramePr>
          <p:cNvPr id="7" name="Content Placeholder 6">
            <a:extLst>
              <a:ext uri="{FF2B5EF4-FFF2-40B4-BE49-F238E27FC236}">
                <a16:creationId xmlns:a16="http://schemas.microsoft.com/office/drawing/2014/main" id="{FE28803A-DE45-4C8A-82F0-F53ED74B3EC1}"/>
              </a:ext>
            </a:extLst>
          </p:cNvPr>
          <p:cNvGraphicFramePr>
            <a:graphicFrameLocks noGrp="1"/>
          </p:cNvGraphicFramePr>
          <p:nvPr>
            <p:ph idx="1"/>
            <p:extLst>
              <p:ext uri="{D42A27DB-BD31-4B8C-83A1-F6EECF244321}">
                <p14:modId xmlns:p14="http://schemas.microsoft.com/office/powerpoint/2010/main" val="3337523647"/>
              </p:ext>
            </p:extLst>
          </p:nvPr>
        </p:nvGraphicFramePr>
        <p:xfrm>
          <a:off x="456480" y="1125826"/>
          <a:ext cx="11340000" cy="5120640"/>
        </p:xfrm>
        <a:graphic>
          <a:graphicData uri="http://schemas.openxmlformats.org/drawingml/2006/table">
            <a:tbl>
              <a:tblPr firstRow="1" bandRow="1">
                <a:tableStyleId>{5C22544A-7EE6-4342-B048-85BDC9FD1C3A}</a:tableStyleId>
              </a:tblPr>
              <a:tblGrid>
                <a:gridCol w="1260000">
                  <a:extLst>
                    <a:ext uri="{9D8B030D-6E8A-4147-A177-3AD203B41FA5}">
                      <a16:colId xmlns:a16="http://schemas.microsoft.com/office/drawing/2014/main" val="2027028476"/>
                    </a:ext>
                  </a:extLst>
                </a:gridCol>
                <a:gridCol w="1260000">
                  <a:extLst>
                    <a:ext uri="{9D8B030D-6E8A-4147-A177-3AD203B41FA5}">
                      <a16:colId xmlns:a16="http://schemas.microsoft.com/office/drawing/2014/main" val="3795595503"/>
                    </a:ext>
                  </a:extLst>
                </a:gridCol>
                <a:gridCol w="1260000">
                  <a:extLst>
                    <a:ext uri="{9D8B030D-6E8A-4147-A177-3AD203B41FA5}">
                      <a16:colId xmlns:a16="http://schemas.microsoft.com/office/drawing/2014/main" val="692313506"/>
                    </a:ext>
                  </a:extLst>
                </a:gridCol>
                <a:gridCol w="1260000">
                  <a:extLst>
                    <a:ext uri="{9D8B030D-6E8A-4147-A177-3AD203B41FA5}">
                      <a16:colId xmlns:a16="http://schemas.microsoft.com/office/drawing/2014/main" val="3048101202"/>
                    </a:ext>
                  </a:extLst>
                </a:gridCol>
                <a:gridCol w="1260000">
                  <a:extLst>
                    <a:ext uri="{9D8B030D-6E8A-4147-A177-3AD203B41FA5}">
                      <a16:colId xmlns:a16="http://schemas.microsoft.com/office/drawing/2014/main" val="3942797001"/>
                    </a:ext>
                  </a:extLst>
                </a:gridCol>
                <a:gridCol w="1260000">
                  <a:extLst>
                    <a:ext uri="{9D8B030D-6E8A-4147-A177-3AD203B41FA5}">
                      <a16:colId xmlns:a16="http://schemas.microsoft.com/office/drawing/2014/main" val="1953531704"/>
                    </a:ext>
                  </a:extLst>
                </a:gridCol>
                <a:gridCol w="1260000">
                  <a:extLst>
                    <a:ext uri="{9D8B030D-6E8A-4147-A177-3AD203B41FA5}">
                      <a16:colId xmlns:a16="http://schemas.microsoft.com/office/drawing/2014/main" val="433110883"/>
                    </a:ext>
                  </a:extLst>
                </a:gridCol>
                <a:gridCol w="1260000">
                  <a:extLst>
                    <a:ext uri="{9D8B030D-6E8A-4147-A177-3AD203B41FA5}">
                      <a16:colId xmlns:a16="http://schemas.microsoft.com/office/drawing/2014/main" val="3478052751"/>
                    </a:ext>
                  </a:extLst>
                </a:gridCol>
                <a:gridCol w="1260000">
                  <a:extLst>
                    <a:ext uri="{9D8B030D-6E8A-4147-A177-3AD203B41FA5}">
                      <a16:colId xmlns:a16="http://schemas.microsoft.com/office/drawing/2014/main" val="4076611623"/>
                    </a:ext>
                  </a:extLst>
                </a:gridCol>
              </a:tblGrid>
              <a:tr h="0">
                <a:tc>
                  <a:txBody>
                    <a:bodyPr/>
                    <a:lstStyle/>
                    <a:p>
                      <a:pPr algn="ctr"/>
                      <a:r>
                        <a:rPr lang="en-GB" sz="1000" dirty="0"/>
                        <a:t>Test Driver</a:t>
                      </a:r>
                    </a:p>
                  </a:txBody>
                  <a:tcPr anchor="ctr"/>
                </a:tc>
                <a:tc>
                  <a:txBody>
                    <a:bodyPr/>
                    <a:lstStyle/>
                    <a:p>
                      <a:pPr algn="ctr"/>
                      <a:r>
                        <a:rPr lang="en-GB" sz="1000" dirty="0"/>
                        <a:t>Instructions</a:t>
                      </a:r>
                    </a:p>
                  </a:txBody>
                  <a:tcPr anchor="ctr"/>
                </a:tc>
                <a:tc>
                  <a:txBody>
                    <a:bodyPr/>
                    <a:lstStyle/>
                    <a:p>
                      <a:pPr algn="ctr"/>
                      <a:r>
                        <a:rPr lang="en-GB" sz="1000" dirty="0"/>
                        <a:t>Time(s)</a:t>
                      </a:r>
                    </a:p>
                  </a:txBody>
                  <a:tcPr anchor="ctr"/>
                </a:tc>
                <a:tc>
                  <a:txBody>
                    <a:bodyPr/>
                    <a:lstStyle/>
                    <a:p>
                      <a:pPr algn="ctr"/>
                      <a:r>
                        <a:rPr lang="en-GB" sz="1000" dirty="0" err="1"/>
                        <a:t>Instr-cov</a:t>
                      </a:r>
                      <a:r>
                        <a:rPr lang="en-GB" sz="1000" dirty="0"/>
                        <a:t>(%)</a:t>
                      </a:r>
                    </a:p>
                  </a:txBody>
                  <a:tcPr anchor="ctr"/>
                </a:tc>
                <a:tc>
                  <a:txBody>
                    <a:bodyPr/>
                    <a:lstStyle/>
                    <a:p>
                      <a:pPr algn="ctr"/>
                      <a:r>
                        <a:rPr lang="en-GB" sz="1000" dirty="0"/>
                        <a:t>Branch-</a:t>
                      </a:r>
                      <a:r>
                        <a:rPr lang="en-GB" sz="1000" dirty="0" err="1"/>
                        <a:t>cov</a:t>
                      </a:r>
                      <a:r>
                        <a:rPr lang="en-GB" sz="1000" dirty="0"/>
                        <a:t>(%)</a:t>
                      </a:r>
                    </a:p>
                  </a:txBody>
                  <a:tcPr anchor="ctr"/>
                </a:tc>
                <a:tc>
                  <a:txBody>
                    <a:bodyPr/>
                    <a:lstStyle/>
                    <a:p>
                      <a:pPr algn="ctr"/>
                      <a:r>
                        <a:rPr lang="en-GB" sz="1000" dirty="0" err="1"/>
                        <a:t>Instr</a:t>
                      </a:r>
                      <a:r>
                        <a:rPr lang="en-GB" sz="1000" dirty="0"/>
                        <a:t>-Count</a:t>
                      </a:r>
                    </a:p>
                  </a:txBody>
                  <a:tcPr anchor="ctr"/>
                </a:tc>
                <a:tc>
                  <a:txBody>
                    <a:bodyPr/>
                    <a:lstStyle/>
                    <a:p>
                      <a:pPr algn="ctr"/>
                      <a:r>
                        <a:rPr lang="en-GB" sz="1000" dirty="0"/>
                        <a:t>Time-Solver(%)</a:t>
                      </a:r>
                    </a:p>
                  </a:txBody>
                  <a:tcPr anchor="ctr"/>
                </a:tc>
                <a:tc>
                  <a:txBody>
                    <a:bodyPr/>
                    <a:lstStyle/>
                    <a:p>
                      <a:pPr algn="ctr"/>
                      <a:r>
                        <a:rPr lang="en-GB" sz="1000" dirty="0"/>
                        <a:t>Test Cases</a:t>
                      </a:r>
                    </a:p>
                  </a:txBody>
                  <a:tcPr anchor="ctr"/>
                </a:tc>
                <a:tc>
                  <a:txBody>
                    <a:bodyPr/>
                    <a:lstStyle/>
                    <a:p>
                      <a:pPr algn="ctr"/>
                      <a:r>
                        <a:rPr lang="en-GB" sz="1000" dirty="0"/>
                        <a:t>Notes</a:t>
                      </a:r>
                    </a:p>
                  </a:txBody>
                  <a:tcPr anchor="ctr"/>
                </a:tc>
                <a:extLst>
                  <a:ext uri="{0D108BD9-81ED-4DB2-BD59-A6C34878D82A}">
                    <a16:rowId xmlns:a16="http://schemas.microsoft.com/office/drawing/2014/main" val="2128481957"/>
                  </a:ext>
                </a:extLst>
              </a:tr>
              <a:tr h="0">
                <a:tc>
                  <a:txBody>
                    <a:bodyPr/>
                    <a:lstStyle/>
                    <a:p>
                      <a:pPr algn="ctr"/>
                      <a:r>
                        <a:rPr lang="en-GB" sz="1000" dirty="0"/>
                        <a:t>autotd5</a:t>
                      </a:r>
                    </a:p>
                  </a:txBody>
                  <a:tcPr anchor="ctr"/>
                </a:tc>
                <a:tc>
                  <a:txBody>
                    <a:bodyPr/>
                    <a:lstStyle/>
                    <a:p>
                      <a:pPr algn="ctr"/>
                      <a:r>
                        <a:rPr lang="en-GB" sz="1000" dirty="0"/>
                        <a:t>4728</a:t>
                      </a:r>
                    </a:p>
                  </a:txBody>
                  <a:tcPr anchor="ctr"/>
                </a:tc>
                <a:tc>
                  <a:txBody>
                    <a:bodyPr/>
                    <a:lstStyle/>
                    <a:p>
                      <a:pPr algn="ctr"/>
                      <a:r>
                        <a:rPr lang="en-GB" sz="1000" dirty="0"/>
                        <a:t>0.25</a:t>
                      </a:r>
                    </a:p>
                  </a:txBody>
                  <a:tcPr anchor="ctr"/>
                </a:tc>
                <a:tc>
                  <a:txBody>
                    <a:bodyPr/>
                    <a:lstStyle/>
                    <a:p>
                      <a:pPr algn="ctr"/>
                      <a:r>
                        <a:rPr lang="en-GB" sz="1000" dirty="0"/>
                        <a:t>0.63</a:t>
                      </a:r>
                    </a:p>
                  </a:txBody>
                  <a:tcPr anchor="ctr"/>
                </a:tc>
                <a:tc>
                  <a:txBody>
                    <a:bodyPr/>
                    <a:lstStyle/>
                    <a:p>
                      <a:pPr algn="ctr"/>
                      <a:r>
                        <a:rPr lang="en-GB" sz="1000" dirty="0"/>
                        <a:t>0.29</a:t>
                      </a:r>
                    </a:p>
                  </a:txBody>
                  <a:tcPr anchor="ctr"/>
                </a:tc>
                <a:tc>
                  <a:txBody>
                    <a:bodyPr/>
                    <a:lstStyle/>
                    <a:p>
                      <a:pPr algn="ctr"/>
                      <a:r>
                        <a:rPr lang="en-GB" sz="1000" dirty="0"/>
                        <a:t>52623</a:t>
                      </a:r>
                    </a:p>
                  </a:txBody>
                  <a:tcPr anchor="ctr"/>
                </a:tc>
                <a:tc>
                  <a:txBody>
                    <a:bodyPr/>
                    <a:lstStyle/>
                    <a:p>
                      <a:pPr algn="ctr"/>
                      <a:r>
                        <a:rPr lang="en-GB" sz="1000" dirty="0"/>
                        <a:t>50.30</a:t>
                      </a:r>
                    </a:p>
                  </a:txBody>
                  <a:tcPr anchor="ctr"/>
                </a:tc>
                <a:tc>
                  <a:txBody>
                    <a:bodyPr/>
                    <a:lstStyle/>
                    <a:p>
                      <a:pPr algn="ctr"/>
                      <a:r>
                        <a:rPr lang="en-GB" sz="1000" dirty="0"/>
                        <a:t>2</a:t>
                      </a:r>
                    </a:p>
                  </a:txBody>
                  <a:tcPr anchor="ctr"/>
                </a:tc>
                <a:tc>
                  <a:txBody>
                    <a:bodyPr/>
                    <a:lstStyle/>
                    <a:p>
                      <a:pPr algn="ctr"/>
                      <a:endParaRPr lang="en-GB" sz="1000" dirty="0"/>
                    </a:p>
                  </a:txBody>
                  <a:tcPr anchor="ctr"/>
                </a:tc>
                <a:extLst>
                  <a:ext uri="{0D108BD9-81ED-4DB2-BD59-A6C34878D82A}">
                    <a16:rowId xmlns:a16="http://schemas.microsoft.com/office/drawing/2014/main" val="338125530"/>
                  </a:ext>
                </a:extLst>
              </a:tr>
              <a:tr h="0">
                <a:tc>
                  <a:txBody>
                    <a:bodyPr/>
                    <a:lstStyle/>
                    <a:p>
                      <a:pPr algn="ctr"/>
                      <a:r>
                        <a:rPr lang="en-GB" sz="1000" dirty="0"/>
                        <a:t>autotd11</a:t>
                      </a:r>
                    </a:p>
                  </a:txBody>
                  <a:tcPr anchor="ctr"/>
                </a:tc>
                <a:tc>
                  <a:txBody>
                    <a:bodyPr/>
                    <a:lstStyle/>
                    <a:p>
                      <a:pPr algn="ctr"/>
                      <a:r>
                        <a:rPr lang="en-GB" sz="1000" dirty="0"/>
                        <a:t>4766</a:t>
                      </a:r>
                    </a:p>
                  </a:txBody>
                  <a:tcPr anchor="ctr"/>
                </a:tc>
                <a:tc>
                  <a:txBody>
                    <a:bodyPr/>
                    <a:lstStyle/>
                    <a:p>
                      <a:pPr algn="ctr"/>
                      <a:r>
                        <a:rPr lang="en-GB" sz="1000" dirty="0"/>
                        <a:t>0.16</a:t>
                      </a:r>
                    </a:p>
                  </a:txBody>
                  <a:tcPr anchor="ctr"/>
                </a:tc>
                <a:tc>
                  <a:txBody>
                    <a:bodyPr/>
                    <a:lstStyle/>
                    <a:p>
                      <a:pPr algn="ctr"/>
                      <a:r>
                        <a:rPr lang="en-GB" sz="1000" dirty="0"/>
                        <a:t>0.66</a:t>
                      </a:r>
                    </a:p>
                  </a:txBody>
                  <a:tcPr anchor="ctr"/>
                </a:tc>
                <a:tc>
                  <a:txBody>
                    <a:bodyPr/>
                    <a:lstStyle/>
                    <a:p>
                      <a:pPr algn="ctr"/>
                      <a:r>
                        <a:rPr lang="en-GB" sz="1000" dirty="0"/>
                        <a:t>0.32</a:t>
                      </a:r>
                    </a:p>
                  </a:txBody>
                  <a:tcPr anchor="ctr"/>
                </a:tc>
                <a:tc>
                  <a:txBody>
                    <a:bodyPr/>
                    <a:lstStyle/>
                    <a:p>
                      <a:pPr algn="ctr"/>
                      <a:r>
                        <a:rPr lang="en-GB" sz="1000" dirty="0"/>
                        <a:t>52621</a:t>
                      </a:r>
                    </a:p>
                  </a:txBody>
                  <a:tcPr anchor="ctr"/>
                </a:tc>
                <a:tc>
                  <a:txBody>
                    <a:bodyPr/>
                    <a:lstStyle/>
                    <a:p>
                      <a:pPr algn="ctr"/>
                      <a:r>
                        <a:rPr lang="en-GB" sz="1000" dirty="0"/>
                        <a:t>0.01</a:t>
                      </a:r>
                    </a:p>
                  </a:txBody>
                  <a:tcPr anchor="ctr"/>
                </a:tc>
                <a:tc>
                  <a:txBody>
                    <a:bodyPr/>
                    <a:lstStyle/>
                    <a:p>
                      <a:pPr algn="ctr"/>
                      <a:r>
                        <a:rPr lang="en-GB" sz="1000" dirty="0"/>
                        <a:t>1</a:t>
                      </a:r>
                    </a:p>
                  </a:txBody>
                  <a:tcPr anchor="ctr"/>
                </a:tc>
                <a:tc>
                  <a:txBody>
                    <a:bodyPr/>
                    <a:lstStyle/>
                    <a:p>
                      <a:pPr algn="ctr"/>
                      <a:endParaRPr lang="en-GB" sz="1000" dirty="0"/>
                    </a:p>
                  </a:txBody>
                  <a:tcPr anchor="ctr"/>
                </a:tc>
                <a:extLst>
                  <a:ext uri="{0D108BD9-81ED-4DB2-BD59-A6C34878D82A}">
                    <a16:rowId xmlns:a16="http://schemas.microsoft.com/office/drawing/2014/main" val="1567875249"/>
                  </a:ext>
                </a:extLst>
              </a:tr>
              <a:tr h="0">
                <a:tc>
                  <a:txBody>
                    <a:bodyPr/>
                    <a:lstStyle/>
                    <a:p>
                      <a:pPr algn="ctr"/>
                      <a:r>
                        <a:rPr lang="en-GB" sz="1000" dirty="0"/>
                        <a:t>autotd15</a:t>
                      </a:r>
                    </a:p>
                  </a:txBody>
                  <a:tcPr anchor="ctr"/>
                </a:tc>
                <a:tc>
                  <a:txBody>
                    <a:bodyPr/>
                    <a:lstStyle/>
                    <a:p>
                      <a:pPr algn="ctr"/>
                      <a:r>
                        <a:rPr lang="en-GB" sz="1000" dirty="0"/>
                        <a:t>26475</a:t>
                      </a:r>
                    </a:p>
                  </a:txBody>
                  <a:tcPr anchor="ctr"/>
                </a:tc>
                <a:tc>
                  <a:txBody>
                    <a:bodyPr/>
                    <a:lstStyle/>
                    <a:p>
                      <a:pPr algn="ctr"/>
                      <a:r>
                        <a:rPr lang="en-GB" sz="1000" dirty="0"/>
                        <a:t>472.50</a:t>
                      </a:r>
                    </a:p>
                  </a:txBody>
                  <a:tcPr anchor="ctr"/>
                </a:tc>
                <a:tc>
                  <a:txBody>
                    <a:bodyPr/>
                    <a:lstStyle/>
                    <a:p>
                      <a:pPr algn="ctr"/>
                      <a:r>
                        <a:rPr lang="en-GB" sz="1000" dirty="0"/>
                        <a:t>0.66</a:t>
                      </a:r>
                    </a:p>
                  </a:txBody>
                  <a:tcPr anchor="ctr"/>
                </a:tc>
                <a:tc>
                  <a:txBody>
                    <a:bodyPr/>
                    <a:lstStyle/>
                    <a:p>
                      <a:pPr algn="ctr"/>
                      <a:r>
                        <a:rPr lang="en-GB" sz="1000" dirty="0"/>
                        <a:t>0.35</a:t>
                      </a:r>
                    </a:p>
                  </a:txBody>
                  <a:tcPr anchor="ctr"/>
                </a:tc>
                <a:tc>
                  <a:txBody>
                    <a:bodyPr/>
                    <a:lstStyle/>
                    <a:p>
                      <a:pPr algn="ctr"/>
                      <a:r>
                        <a:rPr lang="en-GB" sz="1000" dirty="0"/>
                        <a:t>52623</a:t>
                      </a:r>
                    </a:p>
                  </a:txBody>
                  <a:tcPr anchor="ctr"/>
                </a:tc>
                <a:tc>
                  <a:txBody>
                    <a:bodyPr/>
                    <a:lstStyle/>
                    <a:p>
                      <a:pPr algn="ctr"/>
                      <a:r>
                        <a:rPr lang="en-GB" sz="1000" dirty="0"/>
                        <a:t>83.54</a:t>
                      </a:r>
                    </a:p>
                  </a:txBody>
                  <a:tcPr anchor="ctr"/>
                </a:tc>
                <a:tc>
                  <a:txBody>
                    <a:bodyPr/>
                    <a:lstStyle/>
                    <a:p>
                      <a:pPr algn="ctr"/>
                      <a:r>
                        <a:rPr lang="en-GB" sz="1000" dirty="0"/>
                        <a:t>13</a:t>
                      </a:r>
                    </a:p>
                  </a:txBody>
                  <a:tcPr anchor="ctr"/>
                </a:tc>
                <a:tc>
                  <a:txBody>
                    <a:bodyPr/>
                    <a:lstStyle/>
                    <a:p>
                      <a:pPr algn="ctr"/>
                      <a:r>
                        <a:rPr lang="en-GB" sz="1000" dirty="0"/>
                        <a:t>Fork Failed (STP)</a:t>
                      </a:r>
                    </a:p>
                  </a:txBody>
                  <a:tcPr anchor="ctr"/>
                </a:tc>
                <a:extLst>
                  <a:ext uri="{0D108BD9-81ED-4DB2-BD59-A6C34878D82A}">
                    <a16:rowId xmlns:a16="http://schemas.microsoft.com/office/drawing/2014/main" val="954689233"/>
                  </a:ext>
                </a:extLst>
              </a:tr>
              <a:tr h="0">
                <a:tc>
                  <a:txBody>
                    <a:bodyPr/>
                    <a:lstStyle/>
                    <a:p>
                      <a:pPr algn="ctr"/>
                      <a:r>
                        <a:rPr lang="en-GB" sz="1000" dirty="0"/>
                        <a:t>autotd20</a:t>
                      </a:r>
                    </a:p>
                  </a:txBody>
                  <a:tcPr anchor="ctr"/>
                </a:tc>
                <a:tc>
                  <a:txBody>
                    <a:bodyPr/>
                    <a:lstStyle/>
                    <a:p>
                      <a:pPr algn="ctr"/>
                      <a:r>
                        <a:rPr lang="en-GB" sz="1000" dirty="0"/>
                        <a:t>4741</a:t>
                      </a:r>
                    </a:p>
                  </a:txBody>
                  <a:tcPr anchor="ctr"/>
                </a:tc>
                <a:tc>
                  <a:txBody>
                    <a:bodyPr/>
                    <a:lstStyle/>
                    <a:p>
                      <a:pPr algn="ctr"/>
                      <a:r>
                        <a:rPr lang="en-GB" sz="1000" dirty="0"/>
                        <a:t>0.07</a:t>
                      </a:r>
                    </a:p>
                  </a:txBody>
                  <a:tcPr anchor="ctr"/>
                </a:tc>
                <a:tc>
                  <a:txBody>
                    <a:bodyPr/>
                    <a:lstStyle/>
                    <a:p>
                      <a:pPr algn="ctr"/>
                      <a:r>
                        <a:rPr lang="en-GB" sz="1000" dirty="0"/>
                        <a:t>0.62</a:t>
                      </a:r>
                    </a:p>
                  </a:txBody>
                  <a:tcPr anchor="ctr"/>
                </a:tc>
                <a:tc>
                  <a:txBody>
                    <a:bodyPr/>
                    <a:lstStyle/>
                    <a:p>
                      <a:pPr algn="ctr"/>
                      <a:r>
                        <a:rPr lang="en-GB" sz="1000" dirty="0"/>
                        <a:t>0.28</a:t>
                      </a:r>
                    </a:p>
                  </a:txBody>
                  <a:tcPr anchor="ctr"/>
                </a:tc>
                <a:tc>
                  <a:txBody>
                    <a:bodyPr/>
                    <a:lstStyle/>
                    <a:p>
                      <a:pPr algn="ctr"/>
                      <a:r>
                        <a:rPr lang="en-GB" sz="1000" dirty="0"/>
                        <a:t>52621</a:t>
                      </a:r>
                    </a:p>
                  </a:txBody>
                  <a:tcPr anchor="ctr"/>
                </a:tc>
                <a:tc>
                  <a:txBody>
                    <a:bodyPr/>
                    <a:lstStyle/>
                    <a:p>
                      <a:pPr algn="ctr"/>
                      <a:r>
                        <a:rPr lang="en-GB" sz="1000" dirty="0"/>
                        <a:t>0.02</a:t>
                      </a:r>
                    </a:p>
                  </a:txBody>
                  <a:tcPr anchor="ctr"/>
                </a:tc>
                <a:tc>
                  <a:txBody>
                    <a:bodyPr/>
                    <a:lstStyle/>
                    <a:p>
                      <a:pPr algn="ctr"/>
                      <a:r>
                        <a:rPr lang="en-GB" sz="1000" dirty="0"/>
                        <a:t>1</a:t>
                      </a:r>
                    </a:p>
                  </a:txBody>
                  <a:tcPr anchor="ctr"/>
                </a:tc>
                <a:tc>
                  <a:txBody>
                    <a:bodyPr/>
                    <a:lstStyle/>
                    <a:p>
                      <a:pPr algn="ctr"/>
                      <a:endParaRPr lang="en-GB" sz="1000" dirty="0"/>
                    </a:p>
                  </a:txBody>
                  <a:tcPr anchor="ctr"/>
                </a:tc>
                <a:extLst>
                  <a:ext uri="{0D108BD9-81ED-4DB2-BD59-A6C34878D82A}">
                    <a16:rowId xmlns:a16="http://schemas.microsoft.com/office/drawing/2014/main" val="533888888"/>
                  </a:ext>
                </a:extLst>
              </a:tr>
              <a:tr h="0">
                <a:tc>
                  <a:txBody>
                    <a:bodyPr/>
                    <a:lstStyle/>
                    <a:p>
                      <a:pPr algn="ctr"/>
                      <a:r>
                        <a:rPr lang="en-GB" sz="1000" dirty="0"/>
                        <a:t>autotd25</a:t>
                      </a:r>
                    </a:p>
                  </a:txBody>
                  <a:tcPr anchor="ctr"/>
                </a:tc>
                <a:tc>
                  <a:txBody>
                    <a:bodyPr/>
                    <a:lstStyle/>
                    <a:p>
                      <a:pPr algn="ctr"/>
                      <a:r>
                        <a:rPr lang="en-GB" sz="1000" dirty="0"/>
                        <a:t>4737</a:t>
                      </a:r>
                    </a:p>
                  </a:txBody>
                  <a:tcPr anchor="ctr"/>
                </a:tc>
                <a:tc>
                  <a:txBody>
                    <a:bodyPr/>
                    <a:lstStyle/>
                    <a:p>
                      <a:pPr algn="ctr"/>
                      <a:r>
                        <a:rPr lang="en-GB" sz="1000" dirty="0"/>
                        <a:t>368.61</a:t>
                      </a:r>
                    </a:p>
                  </a:txBody>
                  <a:tcPr anchor="ctr"/>
                </a:tc>
                <a:tc>
                  <a:txBody>
                    <a:bodyPr/>
                    <a:lstStyle/>
                    <a:p>
                      <a:pPr algn="ctr"/>
                      <a:r>
                        <a:rPr lang="en-GB" sz="1000" dirty="0"/>
                        <a:t>0.61</a:t>
                      </a:r>
                    </a:p>
                  </a:txBody>
                  <a:tcPr anchor="ctr"/>
                </a:tc>
                <a:tc>
                  <a:txBody>
                    <a:bodyPr/>
                    <a:lstStyle/>
                    <a:p>
                      <a:pPr algn="ctr"/>
                      <a:r>
                        <a:rPr lang="en-GB" sz="1000" dirty="0"/>
                        <a:t>0.27</a:t>
                      </a:r>
                    </a:p>
                  </a:txBody>
                  <a:tcPr anchor="ctr"/>
                </a:tc>
                <a:tc>
                  <a:txBody>
                    <a:bodyPr/>
                    <a:lstStyle/>
                    <a:p>
                      <a:pPr algn="ctr"/>
                      <a:r>
                        <a:rPr lang="en-GB" sz="1000" dirty="0"/>
                        <a:t>52621</a:t>
                      </a:r>
                    </a:p>
                  </a:txBody>
                  <a:tcPr anchor="ctr"/>
                </a:tc>
                <a:tc>
                  <a:txBody>
                    <a:bodyPr/>
                    <a:lstStyle/>
                    <a:p>
                      <a:pPr algn="ctr"/>
                      <a:r>
                        <a:rPr lang="en-GB" sz="1000" dirty="0"/>
                        <a:t>87.27</a:t>
                      </a:r>
                    </a:p>
                  </a:txBody>
                  <a:tcPr anchor="ctr"/>
                </a:tc>
                <a:tc>
                  <a:txBody>
                    <a:bodyPr/>
                    <a:lstStyle/>
                    <a:p>
                      <a:pPr algn="ctr"/>
                      <a:r>
                        <a:rPr lang="en-GB" sz="1000" dirty="0"/>
                        <a:t>2</a:t>
                      </a:r>
                    </a:p>
                  </a:txBody>
                  <a:tcPr anchor="ctr"/>
                </a:tc>
                <a:tc>
                  <a:txBody>
                    <a:bodyPr/>
                    <a:lstStyle/>
                    <a:p>
                      <a:pPr algn="ctr"/>
                      <a:r>
                        <a:rPr lang="en-GB" sz="1000" dirty="0"/>
                        <a:t>Fork Failed (STP)</a:t>
                      </a:r>
                    </a:p>
                  </a:txBody>
                  <a:tcPr anchor="ctr"/>
                </a:tc>
                <a:extLst>
                  <a:ext uri="{0D108BD9-81ED-4DB2-BD59-A6C34878D82A}">
                    <a16:rowId xmlns:a16="http://schemas.microsoft.com/office/drawing/2014/main" val="511988106"/>
                  </a:ext>
                </a:extLst>
              </a:tr>
              <a:tr h="0">
                <a:tc>
                  <a:txBody>
                    <a:bodyPr/>
                    <a:lstStyle/>
                    <a:p>
                      <a:pPr algn="ctr"/>
                      <a:r>
                        <a:rPr lang="en-GB" sz="1000" dirty="0"/>
                        <a:t>autotd30</a:t>
                      </a:r>
                    </a:p>
                  </a:txBody>
                  <a:tcPr anchor="ctr"/>
                </a:tc>
                <a:tc>
                  <a:txBody>
                    <a:bodyPr/>
                    <a:lstStyle/>
                    <a:p>
                      <a:pPr algn="ctr"/>
                      <a:r>
                        <a:rPr lang="en-GB" sz="1000" dirty="0"/>
                        <a:t>4739</a:t>
                      </a:r>
                    </a:p>
                  </a:txBody>
                  <a:tcPr anchor="ctr"/>
                </a:tc>
                <a:tc>
                  <a:txBody>
                    <a:bodyPr/>
                    <a:lstStyle/>
                    <a:p>
                      <a:pPr algn="ctr"/>
                      <a:r>
                        <a:rPr lang="en-GB" sz="1000" dirty="0"/>
                        <a:t>0.07</a:t>
                      </a:r>
                    </a:p>
                  </a:txBody>
                  <a:tcPr anchor="ctr"/>
                </a:tc>
                <a:tc>
                  <a:txBody>
                    <a:bodyPr/>
                    <a:lstStyle/>
                    <a:p>
                      <a:pPr algn="ctr"/>
                      <a:r>
                        <a:rPr lang="en-GB" sz="1000" dirty="0"/>
                        <a:t>0.62</a:t>
                      </a:r>
                    </a:p>
                  </a:txBody>
                  <a:tcPr anchor="ctr"/>
                </a:tc>
                <a:tc>
                  <a:txBody>
                    <a:bodyPr/>
                    <a:lstStyle/>
                    <a:p>
                      <a:pPr algn="ctr"/>
                      <a:r>
                        <a:rPr lang="en-GB" sz="1000" dirty="0"/>
                        <a:t>0.28</a:t>
                      </a:r>
                    </a:p>
                  </a:txBody>
                  <a:tcPr anchor="ctr"/>
                </a:tc>
                <a:tc>
                  <a:txBody>
                    <a:bodyPr/>
                    <a:lstStyle/>
                    <a:p>
                      <a:pPr algn="ctr"/>
                      <a:r>
                        <a:rPr lang="en-GB" sz="1000" dirty="0"/>
                        <a:t>52621</a:t>
                      </a:r>
                    </a:p>
                  </a:txBody>
                  <a:tcPr anchor="ctr"/>
                </a:tc>
                <a:tc>
                  <a:txBody>
                    <a:bodyPr/>
                    <a:lstStyle/>
                    <a:p>
                      <a:pPr algn="ctr"/>
                      <a:r>
                        <a:rPr lang="en-GB" sz="1000" dirty="0"/>
                        <a:t>0.02</a:t>
                      </a:r>
                    </a:p>
                  </a:txBody>
                  <a:tcPr anchor="ctr"/>
                </a:tc>
                <a:tc>
                  <a:txBody>
                    <a:bodyPr/>
                    <a:lstStyle/>
                    <a:p>
                      <a:pPr algn="ctr"/>
                      <a:r>
                        <a:rPr lang="en-GB" sz="1000" dirty="0"/>
                        <a:t>1</a:t>
                      </a:r>
                    </a:p>
                  </a:txBody>
                  <a:tcPr anchor="ctr"/>
                </a:tc>
                <a:tc>
                  <a:txBody>
                    <a:bodyPr/>
                    <a:lstStyle/>
                    <a:p>
                      <a:pPr algn="ctr"/>
                      <a:endParaRPr lang="en-GB" sz="1000" dirty="0"/>
                    </a:p>
                  </a:txBody>
                  <a:tcPr anchor="ctr"/>
                </a:tc>
                <a:extLst>
                  <a:ext uri="{0D108BD9-81ED-4DB2-BD59-A6C34878D82A}">
                    <a16:rowId xmlns:a16="http://schemas.microsoft.com/office/drawing/2014/main" val="279314201"/>
                  </a:ext>
                </a:extLst>
              </a:tr>
              <a:tr h="0">
                <a:tc>
                  <a:txBody>
                    <a:bodyPr/>
                    <a:lstStyle/>
                    <a:p>
                      <a:pPr algn="ctr"/>
                      <a:r>
                        <a:rPr lang="en-GB" sz="1000" dirty="0"/>
                        <a:t>autotd35</a:t>
                      </a:r>
                    </a:p>
                  </a:txBody>
                  <a:tcPr anchor="ctr"/>
                </a:tc>
                <a:tc>
                  <a:txBody>
                    <a:bodyPr/>
                    <a:lstStyle/>
                    <a:p>
                      <a:pPr algn="ctr"/>
                      <a:r>
                        <a:rPr lang="en-GB" sz="1000" dirty="0"/>
                        <a:t>4739</a:t>
                      </a:r>
                    </a:p>
                  </a:txBody>
                  <a:tcPr anchor="ctr"/>
                </a:tc>
                <a:tc>
                  <a:txBody>
                    <a:bodyPr/>
                    <a:lstStyle/>
                    <a:p>
                      <a:pPr algn="ctr"/>
                      <a:r>
                        <a:rPr lang="en-GB" sz="1000" dirty="0"/>
                        <a:t>0.07</a:t>
                      </a:r>
                    </a:p>
                  </a:txBody>
                  <a:tcPr anchor="ctr"/>
                </a:tc>
                <a:tc>
                  <a:txBody>
                    <a:bodyPr/>
                    <a:lstStyle/>
                    <a:p>
                      <a:pPr algn="ctr"/>
                      <a:r>
                        <a:rPr lang="en-GB" sz="1000" dirty="0"/>
                        <a:t>0.62</a:t>
                      </a:r>
                    </a:p>
                  </a:txBody>
                  <a:tcPr anchor="ctr"/>
                </a:tc>
                <a:tc>
                  <a:txBody>
                    <a:bodyPr/>
                    <a:lstStyle/>
                    <a:p>
                      <a:pPr algn="ctr"/>
                      <a:r>
                        <a:rPr lang="en-GB" sz="1000" dirty="0"/>
                        <a:t>0.28</a:t>
                      </a:r>
                    </a:p>
                  </a:txBody>
                  <a:tcPr anchor="ctr"/>
                </a:tc>
                <a:tc>
                  <a:txBody>
                    <a:bodyPr/>
                    <a:lstStyle/>
                    <a:p>
                      <a:pPr algn="ctr"/>
                      <a:r>
                        <a:rPr lang="en-GB" sz="1000" dirty="0"/>
                        <a:t>52621</a:t>
                      </a:r>
                    </a:p>
                  </a:txBody>
                  <a:tcPr anchor="ctr"/>
                </a:tc>
                <a:tc>
                  <a:txBody>
                    <a:bodyPr/>
                    <a:lstStyle/>
                    <a:p>
                      <a:pPr algn="ctr"/>
                      <a:r>
                        <a:rPr lang="en-GB" sz="1000" dirty="0"/>
                        <a:t>0.02</a:t>
                      </a:r>
                    </a:p>
                  </a:txBody>
                  <a:tcPr anchor="ctr"/>
                </a:tc>
                <a:tc>
                  <a:txBody>
                    <a:bodyPr/>
                    <a:lstStyle/>
                    <a:p>
                      <a:pPr algn="ctr"/>
                      <a:r>
                        <a:rPr lang="en-GB" sz="1000" dirty="0"/>
                        <a:t>1</a:t>
                      </a:r>
                    </a:p>
                  </a:txBody>
                  <a:tcPr anchor="ctr"/>
                </a:tc>
                <a:tc>
                  <a:txBody>
                    <a:bodyPr/>
                    <a:lstStyle/>
                    <a:p>
                      <a:pPr algn="ctr"/>
                      <a:endParaRPr lang="en-GB" sz="1000" dirty="0"/>
                    </a:p>
                  </a:txBody>
                  <a:tcPr anchor="ctr"/>
                </a:tc>
                <a:extLst>
                  <a:ext uri="{0D108BD9-81ED-4DB2-BD59-A6C34878D82A}">
                    <a16:rowId xmlns:a16="http://schemas.microsoft.com/office/drawing/2014/main" val="4258354601"/>
                  </a:ext>
                </a:extLst>
              </a:tr>
              <a:tr h="0">
                <a:tc>
                  <a:txBody>
                    <a:bodyPr/>
                    <a:lstStyle/>
                    <a:p>
                      <a:pPr algn="ctr"/>
                      <a:r>
                        <a:rPr lang="en-GB" sz="1000" dirty="0"/>
                        <a:t>autotd40</a:t>
                      </a:r>
                    </a:p>
                  </a:txBody>
                  <a:tcPr anchor="ctr"/>
                </a:tc>
                <a:tc>
                  <a:txBody>
                    <a:bodyPr/>
                    <a:lstStyle/>
                    <a:p>
                      <a:pPr algn="ctr"/>
                      <a:r>
                        <a:rPr lang="en-GB" sz="1000" dirty="0"/>
                        <a:t>6784</a:t>
                      </a:r>
                    </a:p>
                  </a:txBody>
                  <a:tcPr anchor="ctr"/>
                </a:tc>
                <a:tc>
                  <a:txBody>
                    <a:bodyPr/>
                    <a:lstStyle/>
                    <a:p>
                      <a:pPr algn="ctr"/>
                      <a:r>
                        <a:rPr lang="en-GB" sz="1000" dirty="0"/>
                        <a:t>199.98</a:t>
                      </a:r>
                    </a:p>
                  </a:txBody>
                  <a:tcPr anchor="ctr"/>
                </a:tc>
                <a:tc>
                  <a:txBody>
                    <a:bodyPr/>
                    <a:lstStyle/>
                    <a:p>
                      <a:pPr algn="ctr"/>
                      <a:r>
                        <a:rPr lang="en-GB" sz="1000" dirty="0"/>
                        <a:t>0.82</a:t>
                      </a:r>
                    </a:p>
                  </a:txBody>
                  <a:tcPr anchor="ctr"/>
                </a:tc>
                <a:tc>
                  <a:txBody>
                    <a:bodyPr/>
                    <a:lstStyle/>
                    <a:p>
                      <a:pPr algn="ctr"/>
                      <a:r>
                        <a:rPr lang="en-GB" sz="1000" dirty="0"/>
                        <a:t>0.63</a:t>
                      </a:r>
                    </a:p>
                  </a:txBody>
                  <a:tcPr anchor="ctr"/>
                </a:tc>
                <a:tc>
                  <a:txBody>
                    <a:bodyPr/>
                    <a:lstStyle/>
                    <a:p>
                      <a:pPr algn="ctr"/>
                      <a:r>
                        <a:rPr lang="en-GB" sz="1000" dirty="0"/>
                        <a:t>52639</a:t>
                      </a:r>
                    </a:p>
                  </a:txBody>
                  <a:tcPr anchor="ctr"/>
                </a:tc>
                <a:tc>
                  <a:txBody>
                    <a:bodyPr/>
                    <a:lstStyle/>
                    <a:p>
                      <a:pPr algn="ctr"/>
                      <a:r>
                        <a:rPr lang="en-GB" sz="1000" dirty="0"/>
                        <a:t>74.86</a:t>
                      </a:r>
                    </a:p>
                  </a:txBody>
                  <a:tcPr anchor="ctr"/>
                </a:tc>
                <a:tc>
                  <a:txBody>
                    <a:bodyPr/>
                    <a:lstStyle/>
                    <a:p>
                      <a:pPr algn="ctr"/>
                      <a:r>
                        <a:rPr lang="en-GB" sz="1000" dirty="0"/>
                        <a:t>16</a:t>
                      </a:r>
                    </a:p>
                  </a:txBody>
                  <a:tcPr anchor="ctr"/>
                </a:tc>
                <a:tc>
                  <a:txBody>
                    <a:bodyPr/>
                    <a:lstStyle/>
                    <a:p>
                      <a:pPr algn="ctr"/>
                      <a:r>
                        <a:rPr lang="en-GB" sz="1000" dirty="0"/>
                        <a:t>Fork Failed (STP)</a:t>
                      </a:r>
                    </a:p>
                  </a:txBody>
                  <a:tcPr anchor="ctr"/>
                </a:tc>
                <a:extLst>
                  <a:ext uri="{0D108BD9-81ED-4DB2-BD59-A6C34878D82A}">
                    <a16:rowId xmlns:a16="http://schemas.microsoft.com/office/drawing/2014/main" val="4000521565"/>
                  </a:ext>
                </a:extLst>
              </a:tr>
              <a:tr h="0">
                <a:tc>
                  <a:txBody>
                    <a:bodyPr/>
                    <a:lstStyle/>
                    <a:p>
                      <a:pPr algn="ctr"/>
                      <a:r>
                        <a:rPr lang="en-GB" sz="1000" dirty="0"/>
                        <a:t>autotd45</a:t>
                      </a:r>
                    </a:p>
                  </a:txBody>
                  <a:tcPr anchor="ctr"/>
                </a:tc>
                <a:tc>
                  <a:txBody>
                    <a:bodyPr/>
                    <a:lstStyle/>
                    <a:p>
                      <a:pPr algn="ctr"/>
                      <a:r>
                        <a:rPr lang="en-GB" sz="1000" dirty="0"/>
                        <a:t>5499</a:t>
                      </a:r>
                    </a:p>
                  </a:txBody>
                  <a:tcPr anchor="ctr"/>
                </a:tc>
                <a:tc>
                  <a:txBody>
                    <a:bodyPr/>
                    <a:lstStyle/>
                    <a:p>
                      <a:pPr algn="ctr"/>
                      <a:r>
                        <a:rPr lang="en-GB" sz="1000" dirty="0"/>
                        <a:t>351.99</a:t>
                      </a:r>
                    </a:p>
                  </a:txBody>
                  <a:tcPr anchor="ctr"/>
                </a:tc>
                <a:tc>
                  <a:txBody>
                    <a:bodyPr/>
                    <a:lstStyle/>
                    <a:p>
                      <a:pPr algn="ctr"/>
                      <a:r>
                        <a:rPr lang="en-GB" sz="1000" dirty="0"/>
                        <a:t>0.96</a:t>
                      </a:r>
                    </a:p>
                  </a:txBody>
                  <a:tcPr anchor="ctr"/>
                </a:tc>
                <a:tc>
                  <a:txBody>
                    <a:bodyPr/>
                    <a:lstStyle/>
                    <a:p>
                      <a:pPr algn="ctr"/>
                      <a:r>
                        <a:rPr lang="en-GB" sz="1000" dirty="0"/>
                        <a:t>0.58</a:t>
                      </a:r>
                    </a:p>
                  </a:txBody>
                  <a:tcPr anchor="ctr"/>
                </a:tc>
                <a:tc>
                  <a:txBody>
                    <a:bodyPr/>
                    <a:lstStyle/>
                    <a:p>
                      <a:pPr algn="ctr"/>
                      <a:r>
                        <a:rPr lang="en-GB" sz="1000" dirty="0"/>
                        <a:t>52654</a:t>
                      </a:r>
                    </a:p>
                  </a:txBody>
                  <a:tcPr anchor="ctr"/>
                </a:tc>
                <a:tc>
                  <a:txBody>
                    <a:bodyPr/>
                    <a:lstStyle/>
                    <a:p>
                      <a:pPr algn="ctr"/>
                      <a:r>
                        <a:rPr lang="en-GB" sz="1000" dirty="0"/>
                        <a:t>20.69</a:t>
                      </a:r>
                    </a:p>
                  </a:txBody>
                  <a:tcPr anchor="ctr"/>
                </a:tc>
                <a:tc>
                  <a:txBody>
                    <a:bodyPr/>
                    <a:lstStyle/>
                    <a:p>
                      <a:pPr algn="ctr"/>
                      <a:r>
                        <a:rPr lang="en-GB" sz="1000" dirty="0"/>
                        <a:t>10</a:t>
                      </a:r>
                    </a:p>
                  </a:txBody>
                  <a:tcPr anchor="ctr"/>
                </a:tc>
                <a:tc>
                  <a:txBody>
                    <a:bodyPr/>
                    <a:lstStyle/>
                    <a:p>
                      <a:pPr algn="ctr"/>
                      <a:endParaRPr lang="en-GB" sz="1000" dirty="0"/>
                    </a:p>
                  </a:txBody>
                  <a:tcPr anchor="ctr"/>
                </a:tc>
                <a:extLst>
                  <a:ext uri="{0D108BD9-81ED-4DB2-BD59-A6C34878D82A}">
                    <a16:rowId xmlns:a16="http://schemas.microsoft.com/office/drawing/2014/main" val="756430940"/>
                  </a:ext>
                </a:extLst>
              </a:tr>
              <a:tr h="0">
                <a:tc>
                  <a:txBody>
                    <a:bodyPr/>
                    <a:lstStyle/>
                    <a:p>
                      <a:pPr algn="ctr"/>
                      <a:r>
                        <a:rPr lang="en-GB" sz="1000" dirty="0"/>
                        <a:t>autotd50</a:t>
                      </a:r>
                    </a:p>
                  </a:txBody>
                  <a:tcPr anchor="ctr"/>
                </a:tc>
                <a:tc>
                  <a:txBody>
                    <a:bodyPr/>
                    <a:lstStyle/>
                    <a:p>
                      <a:pPr algn="ctr"/>
                      <a:r>
                        <a:rPr lang="en-GB" sz="1000" dirty="0"/>
                        <a:t>4741</a:t>
                      </a:r>
                    </a:p>
                  </a:txBody>
                  <a:tcPr anchor="ctr"/>
                </a:tc>
                <a:tc>
                  <a:txBody>
                    <a:bodyPr/>
                    <a:lstStyle/>
                    <a:p>
                      <a:pPr algn="ctr"/>
                      <a:r>
                        <a:rPr lang="en-GB" sz="1000" dirty="0"/>
                        <a:t>0.07</a:t>
                      </a:r>
                    </a:p>
                  </a:txBody>
                  <a:tcPr anchor="ctr"/>
                </a:tc>
                <a:tc>
                  <a:txBody>
                    <a:bodyPr/>
                    <a:lstStyle/>
                    <a:p>
                      <a:pPr algn="ctr"/>
                      <a:r>
                        <a:rPr lang="en-GB" sz="1000" dirty="0"/>
                        <a:t>0.62</a:t>
                      </a:r>
                    </a:p>
                  </a:txBody>
                  <a:tcPr anchor="ctr"/>
                </a:tc>
                <a:tc>
                  <a:txBody>
                    <a:bodyPr/>
                    <a:lstStyle/>
                    <a:p>
                      <a:pPr algn="ctr"/>
                      <a:r>
                        <a:rPr lang="en-GB" sz="1000" dirty="0"/>
                        <a:t>0.28</a:t>
                      </a:r>
                    </a:p>
                  </a:txBody>
                  <a:tcPr anchor="ctr"/>
                </a:tc>
                <a:tc>
                  <a:txBody>
                    <a:bodyPr/>
                    <a:lstStyle/>
                    <a:p>
                      <a:pPr algn="ctr"/>
                      <a:r>
                        <a:rPr lang="en-GB" sz="1000" dirty="0"/>
                        <a:t>52621</a:t>
                      </a:r>
                    </a:p>
                  </a:txBody>
                  <a:tcPr anchor="ctr"/>
                </a:tc>
                <a:tc>
                  <a:txBody>
                    <a:bodyPr/>
                    <a:lstStyle/>
                    <a:p>
                      <a:pPr algn="ctr"/>
                      <a:r>
                        <a:rPr lang="en-GB" sz="1000" dirty="0"/>
                        <a:t>0.08</a:t>
                      </a:r>
                    </a:p>
                  </a:txBody>
                  <a:tcPr anchor="ctr"/>
                </a:tc>
                <a:tc>
                  <a:txBody>
                    <a:bodyPr/>
                    <a:lstStyle/>
                    <a:p>
                      <a:pPr algn="ctr"/>
                      <a:r>
                        <a:rPr lang="en-GB" sz="1000" dirty="0"/>
                        <a:t>1</a:t>
                      </a:r>
                    </a:p>
                  </a:txBody>
                  <a:tcPr anchor="ctr"/>
                </a:tc>
                <a:tc>
                  <a:txBody>
                    <a:bodyPr/>
                    <a:lstStyle/>
                    <a:p>
                      <a:pPr algn="ctr"/>
                      <a:endParaRPr lang="en-GB" sz="1000" dirty="0"/>
                    </a:p>
                  </a:txBody>
                  <a:tcPr anchor="ctr"/>
                </a:tc>
                <a:extLst>
                  <a:ext uri="{0D108BD9-81ED-4DB2-BD59-A6C34878D82A}">
                    <a16:rowId xmlns:a16="http://schemas.microsoft.com/office/drawing/2014/main" val="3567323539"/>
                  </a:ext>
                </a:extLst>
              </a:tr>
              <a:tr h="0">
                <a:tc>
                  <a:txBody>
                    <a:bodyPr/>
                    <a:lstStyle/>
                    <a:p>
                      <a:pPr algn="ctr"/>
                      <a:r>
                        <a:rPr lang="en-GB" sz="1000" dirty="0"/>
                        <a:t>autotd55</a:t>
                      </a:r>
                    </a:p>
                  </a:txBody>
                  <a:tcPr anchor="ctr"/>
                </a:tc>
                <a:tc>
                  <a:txBody>
                    <a:bodyPr/>
                    <a:lstStyle/>
                    <a:p>
                      <a:pPr algn="ctr"/>
                      <a:r>
                        <a:rPr lang="en-GB" sz="1000" dirty="0"/>
                        <a:t>4774</a:t>
                      </a:r>
                    </a:p>
                  </a:txBody>
                  <a:tcPr anchor="ctr"/>
                </a:tc>
                <a:tc>
                  <a:txBody>
                    <a:bodyPr/>
                    <a:lstStyle/>
                    <a:p>
                      <a:pPr algn="ctr"/>
                      <a:r>
                        <a:rPr lang="en-GB" sz="1000" dirty="0"/>
                        <a:t>0.18</a:t>
                      </a:r>
                    </a:p>
                  </a:txBody>
                  <a:tcPr anchor="ctr"/>
                </a:tc>
                <a:tc>
                  <a:txBody>
                    <a:bodyPr/>
                    <a:lstStyle/>
                    <a:p>
                      <a:pPr algn="ctr"/>
                      <a:r>
                        <a:rPr lang="en-GB" sz="1000" dirty="0"/>
                        <a:t>0.65</a:t>
                      </a:r>
                    </a:p>
                  </a:txBody>
                  <a:tcPr anchor="ctr"/>
                </a:tc>
                <a:tc>
                  <a:txBody>
                    <a:bodyPr/>
                    <a:lstStyle/>
                    <a:p>
                      <a:pPr algn="ctr"/>
                      <a:r>
                        <a:rPr lang="en-GB" sz="1000" dirty="0"/>
                        <a:t>0.34</a:t>
                      </a:r>
                    </a:p>
                  </a:txBody>
                  <a:tcPr anchor="ctr"/>
                </a:tc>
                <a:tc>
                  <a:txBody>
                    <a:bodyPr/>
                    <a:lstStyle/>
                    <a:p>
                      <a:pPr algn="ctr"/>
                      <a:r>
                        <a:rPr lang="en-GB" sz="1000" dirty="0"/>
                        <a:t>52623</a:t>
                      </a:r>
                    </a:p>
                  </a:txBody>
                  <a:tcPr anchor="ctr"/>
                </a:tc>
                <a:tc>
                  <a:txBody>
                    <a:bodyPr/>
                    <a:lstStyle/>
                    <a:p>
                      <a:pPr algn="ctr"/>
                      <a:r>
                        <a:rPr lang="en-GB" sz="1000" dirty="0"/>
                        <a:t>9.20</a:t>
                      </a:r>
                    </a:p>
                  </a:txBody>
                  <a:tcPr anchor="ctr"/>
                </a:tc>
                <a:tc>
                  <a:txBody>
                    <a:bodyPr/>
                    <a:lstStyle/>
                    <a:p>
                      <a:pPr algn="ctr"/>
                      <a:r>
                        <a:rPr lang="en-GB" sz="1000" dirty="0"/>
                        <a:t>3</a:t>
                      </a:r>
                    </a:p>
                  </a:txBody>
                  <a:tcPr anchor="ctr"/>
                </a:tc>
                <a:tc>
                  <a:txBody>
                    <a:bodyPr/>
                    <a:lstStyle/>
                    <a:p>
                      <a:pPr algn="ctr"/>
                      <a:endParaRPr lang="en-GB" sz="1000" dirty="0"/>
                    </a:p>
                  </a:txBody>
                  <a:tcPr anchor="ctr"/>
                </a:tc>
                <a:extLst>
                  <a:ext uri="{0D108BD9-81ED-4DB2-BD59-A6C34878D82A}">
                    <a16:rowId xmlns:a16="http://schemas.microsoft.com/office/drawing/2014/main" val="108236182"/>
                  </a:ext>
                </a:extLst>
              </a:tr>
              <a:tr h="0">
                <a:tc>
                  <a:txBody>
                    <a:bodyPr/>
                    <a:lstStyle/>
                    <a:p>
                      <a:pPr algn="ctr"/>
                      <a:r>
                        <a:rPr lang="en-GB" sz="1000" dirty="0"/>
                        <a:t>autotd60</a:t>
                      </a:r>
                    </a:p>
                  </a:txBody>
                  <a:tcPr anchor="ctr"/>
                </a:tc>
                <a:tc>
                  <a:txBody>
                    <a:bodyPr/>
                    <a:lstStyle/>
                    <a:p>
                      <a:pPr algn="ctr"/>
                      <a:r>
                        <a:rPr lang="en-GB" sz="1000" dirty="0"/>
                        <a:t>5393</a:t>
                      </a:r>
                    </a:p>
                  </a:txBody>
                  <a:tcPr anchor="ctr"/>
                </a:tc>
                <a:tc>
                  <a:txBody>
                    <a:bodyPr/>
                    <a:lstStyle/>
                    <a:p>
                      <a:pPr algn="ctr"/>
                      <a:r>
                        <a:rPr lang="en-GB" sz="1000" dirty="0"/>
                        <a:t>0.11</a:t>
                      </a:r>
                    </a:p>
                  </a:txBody>
                  <a:tcPr anchor="ctr"/>
                </a:tc>
                <a:tc>
                  <a:txBody>
                    <a:bodyPr/>
                    <a:lstStyle/>
                    <a:p>
                      <a:pPr algn="ctr"/>
                      <a:r>
                        <a:rPr lang="en-GB" sz="1000" dirty="0"/>
                        <a:t>0.88</a:t>
                      </a:r>
                    </a:p>
                  </a:txBody>
                  <a:tcPr anchor="ctr"/>
                </a:tc>
                <a:tc>
                  <a:txBody>
                    <a:bodyPr/>
                    <a:lstStyle/>
                    <a:p>
                      <a:pPr algn="ctr"/>
                      <a:r>
                        <a:rPr lang="en-GB" sz="1000" dirty="0"/>
                        <a:t>0.50</a:t>
                      </a:r>
                    </a:p>
                  </a:txBody>
                  <a:tcPr anchor="ctr"/>
                </a:tc>
                <a:tc>
                  <a:txBody>
                    <a:bodyPr/>
                    <a:lstStyle/>
                    <a:p>
                      <a:pPr algn="ctr"/>
                      <a:r>
                        <a:rPr lang="en-GB" sz="1000" dirty="0"/>
                        <a:t>52647</a:t>
                      </a:r>
                    </a:p>
                  </a:txBody>
                  <a:tcPr anchor="ctr"/>
                </a:tc>
                <a:tc>
                  <a:txBody>
                    <a:bodyPr/>
                    <a:lstStyle/>
                    <a:p>
                      <a:pPr algn="ctr"/>
                      <a:r>
                        <a:rPr lang="en-GB" sz="1000" dirty="0"/>
                        <a:t>10.46</a:t>
                      </a:r>
                    </a:p>
                  </a:txBody>
                  <a:tcPr anchor="ctr"/>
                </a:tc>
                <a:tc>
                  <a:txBody>
                    <a:bodyPr/>
                    <a:lstStyle/>
                    <a:p>
                      <a:pPr algn="ctr"/>
                      <a:r>
                        <a:rPr lang="en-GB" sz="1000" dirty="0"/>
                        <a:t>5</a:t>
                      </a:r>
                    </a:p>
                  </a:txBody>
                  <a:tcPr anchor="ctr"/>
                </a:tc>
                <a:tc>
                  <a:txBody>
                    <a:bodyPr/>
                    <a:lstStyle/>
                    <a:p>
                      <a:pPr algn="ctr"/>
                      <a:endParaRPr lang="en-GB" sz="1000" dirty="0"/>
                    </a:p>
                  </a:txBody>
                  <a:tcPr anchor="ctr"/>
                </a:tc>
                <a:extLst>
                  <a:ext uri="{0D108BD9-81ED-4DB2-BD59-A6C34878D82A}">
                    <a16:rowId xmlns:a16="http://schemas.microsoft.com/office/drawing/2014/main" val="1911364775"/>
                  </a:ext>
                </a:extLst>
              </a:tr>
              <a:tr h="0">
                <a:tc>
                  <a:txBody>
                    <a:bodyPr/>
                    <a:lstStyle/>
                    <a:p>
                      <a:pPr algn="ctr"/>
                      <a:r>
                        <a:rPr lang="en-GB" sz="1000" dirty="0"/>
                        <a:t>autotd65</a:t>
                      </a:r>
                    </a:p>
                  </a:txBody>
                  <a:tcPr anchor="ctr"/>
                </a:tc>
                <a:tc>
                  <a:txBody>
                    <a:bodyPr/>
                    <a:lstStyle/>
                    <a:p>
                      <a:pPr algn="ctr"/>
                      <a:r>
                        <a:rPr lang="en-GB" sz="1000" dirty="0"/>
                        <a:t>4929</a:t>
                      </a:r>
                    </a:p>
                  </a:txBody>
                  <a:tcPr anchor="ctr"/>
                </a:tc>
                <a:tc>
                  <a:txBody>
                    <a:bodyPr/>
                    <a:lstStyle/>
                    <a:p>
                      <a:pPr algn="ctr"/>
                      <a:r>
                        <a:rPr lang="en-GB" sz="1000" dirty="0"/>
                        <a:t>437.15</a:t>
                      </a:r>
                    </a:p>
                  </a:txBody>
                  <a:tcPr anchor="ctr"/>
                </a:tc>
                <a:tc>
                  <a:txBody>
                    <a:bodyPr/>
                    <a:lstStyle/>
                    <a:p>
                      <a:pPr algn="ctr"/>
                      <a:r>
                        <a:rPr lang="en-GB" sz="1000" dirty="0"/>
                        <a:t>0.78</a:t>
                      </a:r>
                    </a:p>
                  </a:txBody>
                  <a:tcPr anchor="ctr"/>
                </a:tc>
                <a:tc>
                  <a:txBody>
                    <a:bodyPr/>
                    <a:lstStyle/>
                    <a:p>
                      <a:pPr algn="ctr"/>
                      <a:r>
                        <a:rPr lang="en-GB" sz="1000" dirty="0"/>
                        <a:t>0.44</a:t>
                      </a:r>
                    </a:p>
                  </a:txBody>
                  <a:tcPr anchor="ctr"/>
                </a:tc>
                <a:tc>
                  <a:txBody>
                    <a:bodyPr/>
                    <a:lstStyle/>
                    <a:p>
                      <a:pPr algn="ctr"/>
                      <a:r>
                        <a:rPr lang="en-GB" sz="1000" dirty="0"/>
                        <a:t>52656</a:t>
                      </a:r>
                    </a:p>
                  </a:txBody>
                  <a:tcPr anchor="ctr"/>
                </a:tc>
                <a:tc>
                  <a:txBody>
                    <a:bodyPr/>
                    <a:lstStyle/>
                    <a:p>
                      <a:pPr algn="ctr"/>
                      <a:r>
                        <a:rPr lang="en-GB" sz="1000" dirty="0"/>
                        <a:t>28.89</a:t>
                      </a:r>
                    </a:p>
                  </a:txBody>
                  <a:tcPr anchor="ctr"/>
                </a:tc>
                <a:tc>
                  <a:txBody>
                    <a:bodyPr/>
                    <a:lstStyle/>
                    <a:p>
                      <a:pPr algn="ctr"/>
                      <a:r>
                        <a:rPr lang="en-GB" sz="1000" dirty="0"/>
                        <a:t>4</a:t>
                      </a:r>
                    </a:p>
                  </a:txBody>
                  <a:tcPr anchor="ctr"/>
                </a:tc>
                <a:tc>
                  <a:txBody>
                    <a:bodyPr/>
                    <a:lstStyle/>
                    <a:p>
                      <a:pPr algn="ctr"/>
                      <a:r>
                        <a:rPr lang="en-GB" sz="1000" dirty="0"/>
                        <a:t>Fork Failed (STP)</a:t>
                      </a:r>
                    </a:p>
                  </a:txBody>
                  <a:tcPr anchor="ctr"/>
                </a:tc>
                <a:extLst>
                  <a:ext uri="{0D108BD9-81ED-4DB2-BD59-A6C34878D82A}">
                    <a16:rowId xmlns:a16="http://schemas.microsoft.com/office/drawing/2014/main" val="660395729"/>
                  </a:ext>
                </a:extLst>
              </a:tr>
              <a:tr h="0">
                <a:tc>
                  <a:txBody>
                    <a:bodyPr/>
                    <a:lstStyle/>
                    <a:p>
                      <a:pPr algn="ctr"/>
                      <a:r>
                        <a:rPr lang="en-GB" sz="1000" dirty="0"/>
                        <a:t>autotd70</a:t>
                      </a:r>
                    </a:p>
                  </a:txBody>
                  <a:tcPr anchor="ctr"/>
                </a:tc>
                <a:tc>
                  <a:txBody>
                    <a:bodyPr/>
                    <a:lstStyle/>
                    <a:p>
                      <a:pPr algn="ctr"/>
                      <a:r>
                        <a:rPr lang="en-GB" sz="1000" dirty="0"/>
                        <a:t>4750</a:t>
                      </a:r>
                    </a:p>
                  </a:txBody>
                  <a:tcPr anchor="ctr"/>
                </a:tc>
                <a:tc>
                  <a:txBody>
                    <a:bodyPr/>
                    <a:lstStyle/>
                    <a:p>
                      <a:pPr algn="ctr"/>
                      <a:r>
                        <a:rPr lang="en-GB" sz="1000" dirty="0"/>
                        <a:t>0.09</a:t>
                      </a:r>
                    </a:p>
                  </a:txBody>
                  <a:tcPr anchor="ctr"/>
                </a:tc>
                <a:tc>
                  <a:txBody>
                    <a:bodyPr/>
                    <a:lstStyle/>
                    <a:p>
                      <a:pPr algn="ctr"/>
                      <a:r>
                        <a:rPr lang="en-GB" sz="1000" dirty="0"/>
                        <a:t>0.64</a:t>
                      </a:r>
                    </a:p>
                  </a:txBody>
                  <a:tcPr anchor="ctr"/>
                </a:tc>
                <a:tc>
                  <a:txBody>
                    <a:bodyPr/>
                    <a:lstStyle/>
                    <a:p>
                      <a:pPr algn="ctr"/>
                      <a:r>
                        <a:rPr lang="en-GB" sz="1000" dirty="0"/>
                        <a:t>0.28</a:t>
                      </a:r>
                    </a:p>
                  </a:txBody>
                  <a:tcPr anchor="ctr"/>
                </a:tc>
                <a:tc>
                  <a:txBody>
                    <a:bodyPr/>
                    <a:lstStyle/>
                    <a:p>
                      <a:pPr algn="ctr"/>
                      <a:r>
                        <a:rPr lang="en-GB" sz="1000" dirty="0"/>
                        <a:t>52628</a:t>
                      </a:r>
                    </a:p>
                  </a:txBody>
                  <a:tcPr anchor="ctr"/>
                </a:tc>
                <a:tc>
                  <a:txBody>
                    <a:bodyPr/>
                    <a:lstStyle/>
                    <a:p>
                      <a:pPr algn="ctr"/>
                      <a:r>
                        <a:rPr lang="en-GB" sz="1000" dirty="0"/>
                        <a:t>0.02</a:t>
                      </a:r>
                    </a:p>
                  </a:txBody>
                  <a:tcPr anchor="ctr"/>
                </a:tc>
                <a:tc>
                  <a:txBody>
                    <a:bodyPr/>
                    <a:lstStyle/>
                    <a:p>
                      <a:pPr algn="ctr"/>
                      <a:r>
                        <a:rPr lang="en-GB" sz="1000" dirty="0"/>
                        <a:t>1</a:t>
                      </a:r>
                    </a:p>
                  </a:txBody>
                  <a:tcPr anchor="ctr"/>
                </a:tc>
                <a:tc>
                  <a:txBody>
                    <a:bodyPr/>
                    <a:lstStyle/>
                    <a:p>
                      <a:pPr algn="ctr"/>
                      <a:endParaRPr lang="en-GB" sz="1000" dirty="0"/>
                    </a:p>
                  </a:txBody>
                  <a:tcPr anchor="ctr"/>
                </a:tc>
                <a:extLst>
                  <a:ext uri="{0D108BD9-81ED-4DB2-BD59-A6C34878D82A}">
                    <a16:rowId xmlns:a16="http://schemas.microsoft.com/office/drawing/2014/main" val="2135411483"/>
                  </a:ext>
                </a:extLst>
              </a:tr>
              <a:tr h="0">
                <a:tc>
                  <a:txBody>
                    <a:bodyPr/>
                    <a:lstStyle/>
                    <a:p>
                      <a:pPr algn="ctr"/>
                      <a:r>
                        <a:rPr lang="en-GB" sz="1000" dirty="0"/>
                        <a:t>autotd75</a:t>
                      </a:r>
                    </a:p>
                  </a:txBody>
                  <a:tcPr anchor="ctr"/>
                </a:tc>
                <a:tc>
                  <a:txBody>
                    <a:bodyPr/>
                    <a:lstStyle/>
                    <a:p>
                      <a:pPr algn="ctr"/>
                      <a:r>
                        <a:rPr lang="en-GB" sz="1000" dirty="0"/>
                        <a:t>4752</a:t>
                      </a:r>
                    </a:p>
                  </a:txBody>
                  <a:tcPr anchor="ctr"/>
                </a:tc>
                <a:tc>
                  <a:txBody>
                    <a:bodyPr/>
                    <a:lstStyle/>
                    <a:p>
                      <a:pPr algn="ctr"/>
                      <a:r>
                        <a:rPr lang="en-GB" sz="1000" dirty="0"/>
                        <a:t>0.07</a:t>
                      </a:r>
                    </a:p>
                  </a:txBody>
                  <a:tcPr anchor="ctr"/>
                </a:tc>
                <a:tc>
                  <a:txBody>
                    <a:bodyPr/>
                    <a:lstStyle/>
                    <a:p>
                      <a:pPr algn="ctr"/>
                      <a:r>
                        <a:rPr lang="en-GB" sz="1000" dirty="0"/>
                        <a:t>0.64</a:t>
                      </a:r>
                    </a:p>
                  </a:txBody>
                  <a:tcPr anchor="ctr"/>
                </a:tc>
                <a:tc>
                  <a:txBody>
                    <a:bodyPr/>
                    <a:lstStyle/>
                    <a:p>
                      <a:pPr algn="ctr"/>
                      <a:r>
                        <a:rPr lang="en-GB" sz="1000" dirty="0"/>
                        <a:t>0.28</a:t>
                      </a:r>
                    </a:p>
                  </a:txBody>
                  <a:tcPr anchor="ctr"/>
                </a:tc>
                <a:tc>
                  <a:txBody>
                    <a:bodyPr/>
                    <a:lstStyle/>
                    <a:p>
                      <a:pPr algn="ctr"/>
                      <a:r>
                        <a:rPr lang="en-GB" sz="1000" dirty="0"/>
                        <a:t>52628</a:t>
                      </a:r>
                    </a:p>
                  </a:txBody>
                  <a:tcPr anchor="ctr"/>
                </a:tc>
                <a:tc>
                  <a:txBody>
                    <a:bodyPr/>
                    <a:lstStyle/>
                    <a:p>
                      <a:pPr algn="ctr"/>
                      <a:r>
                        <a:rPr lang="en-GB" sz="1000" dirty="0"/>
                        <a:t>8.36</a:t>
                      </a:r>
                    </a:p>
                  </a:txBody>
                  <a:tcPr anchor="ctr"/>
                </a:tc>
                <a:tc>
                  <a:txBody>
                    <a:bodyPr/>
                    <a:lstStyle/>
                    <a:p>
                      <a:pPr algn="ctr"/>
                      <a:r>
                        <a:rPr lang="en-GB" sz="1000" dirty="0"/>
                        <a:t>1</a:t>
                      </a:r>
                    </a:p>
                  </a:txBody>
                  <a:tcPr anchor="ctr"/>
                </a:tc>
                <a:tc>
                  <a:txBody>
                    <a:bodyPr/>
                    <a:lstStyle/>
                    <a:p>
                      <a:pPr algn="ctr"/>
                      <a:endParaRPr lang="en-GB" sz="1000" dirty="0"/>
                    </a:p>
                  </a:txBody>
                  <a:tcPr anchor="ctr"/>
                </a:tc>
                <a:extLst>
                  <a:ext uri="{0D108BD9-81ED-4DB2-BD59-A6C34878D82A}">
                    <a16:rowId xmlns:a16="http://schemas.microsoft.com/office/drawing/2014/main" val="3339365086"/>
                  </a:ext>
                </a:extLst>
              </a:tr>
              <a:tr h="0">
                <a:tc>
                  <a:txBody>
                    <a:bodyPr/>
                    <a:lstStyle/>
                    <a:p>
                      <a:pPr algn="ctr"/>
                      <a:r>
                        <a:rPr lang="en-GB" sz="1000" dirty="0"/>
                        <a:t>autotd80</a:t>
                      </a:r>
                    </a:p>
                  </a:txBody>
                  <a:tcPr anchor="ctr"/>
                </a:tc>
                <a:tc>
                  <a:txBody>
                    <a:bodyPr/>
                    <a:lstStyle/>
                    <a:p>
                      <a:pPr algn="ctr"/>
                      <a:r>
                        <a:rPr lang="en-GB" sz="1000" dirty="0"/>
                        <a:t>4766</a:t>
                      </a:r>
                    </a:p>
                  </a:txBody>
                  <a:tcPr anchor="ctr"/>
                </a:tc>
                <a:tc>
                  <a:txBody>
                    <a:bodyPr/>
                    <a:lstStyle/>
                    <a:p>
                      <a:pPr algn="ctr"/>
                      <a:r>
                        <a:rPr lang="en-GB" sz="1000" dirty="0"/>
                        <a:t>0.13</a:t>
                      </a:r>
                    </a:p>
                  </a:txBody>
                  <a:tcPr anchor="ctr"/>
                </a:tc>
                <a:tc>
                  <a:txBody>
                    <a:bodyPr/>
                    <a:lstStyle/>
                    <a:p>
                      <a:pPr algn="ctr"/>
                      <a:r>
                        <a:rPr lang="en-GB" sz="1000" dirty="0"/>
                        <a:t>0.66</a:t>
                      </a:r>
                    </a:p>
                  </a:txBody>
                  <a:tcPr anchor="ctr"/>
                </a:tc>
                <a:tc>
                  <a:txBody>
                    <a:bodyPr/>
                    <a:lstStyle/>
                    <a:p>
                      <a:pPr algn="ctr"/>
                      <a:r>
                        <a:rPr lang="en-GB" sz="1000" dirty="0"/>
                        <a:t>0.32</a:t>
                      </a:r>
                    </a:p>
                  </a:txBody>
                  <a:tcPr anchor="ctr"/>
                </a:tc>
                <a:tc>
                  <a:txBody>
                    <a:bodyPr/>
                    <a:lstStyle/>
                    <a:p>
                      <a:pPr algn="ctr"/>
                      <a:r>
                        <a:rPr lang="en-GB" sz="1000" dirty="0"/>
                        <a:t>52621</a:t>
                      </a:r>
                    </a:p>
                  </a:txBody>
                  <a:tcPr anchor="ctr"/>
                </a:tc>
                <a:tc>
                  <a:txBody>
                    <a:bodyPr/>
                    <a:lstStyle/>
                    <a:p>
                      <a:pPr algn="ctr"/>
                      <a:r>
                        <a:rPr lang="en-GB" sz="1000" dirty="0"/>
                        <a:t>0.01</a:t>
                      </a:r>
                    </a:p>
                  </a:txBody>
                  <a:tcPr anchor="ctr"/>
                </a:tc>
                <a:tc>
                  <a:txBody>
                    <a:bodyPr/>
                    <a:lstStyle/>
                    <a:p>
                      <a:pPr algn="ctr"/>
                      <a:r>
                        <a:rPr lang="en-GB" sz="1000" dirty="0"/>
                        <a:t>1</a:t>
                      </a:r>
                    </a:p>
                  </a:txBody>
                  <a:tcPr anchor="ctr"/>
                </a:tc>
                <a:tc>
                  <a:txBody>
                    <a:bodyPr/>
                    <a:lstStyle/>
                    <a:p>
                      <a:pPr algn="ctr"/>
                      <a:endParaRPr lang="en-GB" sz="1000" dirty="0"/>
                    </a:p>
                  </a:txBody>
                  <a:tcPr anchor="ctr"/>
                </a:tc>
                <a:extLst>
                  <a:ext uri="{0D108BD9-81ED-4DB2-BD59-A6C34878D82A}">
                    <a16:rowId xmlns:a16="http://schemas.microsoft.com/office/drawing/2014/main" val="1406618854"/>
                  </a:ext>
                </a:extLst>
              </a:tr>
              <a:tr h="0">
                <a:tc>
                  <a:txBody>
                    <a:bodyPr/>
                    <a:lstStyle/>
                    <a:p>
                      <a:pPr algn="ctr"/>
                      <a:r>
                        <a:rPr lang="en-GB" sz="1000" dirty="0"/>
                        <a:t>autotd85</a:t>
                      </a:r>
                    </a:p>
                  </a:txBody>
                  <a:tcPr anchor="ctr"/>
                </a:tc>
                <a:tc>
                  <a:txBody>
                    <a:bodyPr/>
                    <a:lstStyle/>
                    <a:p>
                      <a:pPr algn="ctr"/>
                      <a:r>
                        <a:rPr lang="en-GB" sz="1000" dirty="0"/>
                        <a:t>4794</a:t>
                      </a:r>
                    </a:p>
                  </a:txBody>
                  <a:tcPr anchor="ctr"/>
                </a:tc>
                <a:tc>
                  <a:txBody>
                    <a:bodyPr/>
                    <a:lstStyle/>
                    <a:p>
                      <a:pPr algn="ctr"/>
                      <a:r>
                        <a:rPr lang="en-GB" sz="1000" dirty="0"/>
                        <a:t>0.07</a:t>
                      </a:r>
                    </a:p>
                  </a:txBody>
                  <a:tcPr anchor="ctr"/>
                </a:tc>
                <a:tc>
                  <a:txBody>
                    <a:bodyPr/>
                    <a:lstStyle/>
                    <a:p>
                      <a:pPr algn="ctr"/>
                      <a:r>
                        <a:rPr lang="en-GB" sz="1000" dirty="0"/>
                        <a:t>0.72</a:t>
                      </a:r>
                    </a:p>
                  </a:txBody>
                  <a:tcPr anchor="ctr"/>
                </a:tc>
                <a:tc>
                  <a:txBody>
                    <a:bodyPr/>
                    <a:lstStyle/>
                    <a:p>
                      <a:pPr algn="ctr"/>
                      <a:r>
                        <a:rPr lang="en-GB" sz="1000" dirty="0"/>
                        <a:t>0.35</a:t>
                      </a:r>
                    </a:p>
                  </a:txBody>
                  <a:tcPr anchor="ctr"/>
                </a:tc>
                <a:tc>
                  <a:txBody>
                    <a:bodyPr/>
                    <a:lstStyle/>
                    <a:p>
                      <a:pPr algn="ctr"/>
                      <a:r>
                        <a:rPr lang="en-GB" sz="1000" dirty="0"/>
                        <a:t>52654</a:t>
                      </a:r>
                    </a:p>
                  </a:txBody>
                  <a:tcPr anchor="ctr"/>
                </a:tc>
                <a:tc>
                  <a:txBody>
                    <a:bodyPr/>
                    <a:lstStyle/>
                    <a:p>
                      <a:pPr algn="ctr"/>
                      <a:r>
                        <a:rPr lang="en-GB" sz="1000" dirty="0"/>
                        <a:t>0.04</a:t>
                      </a:r>
                    </a:p>
                  </a:txBody>
                  <a:tcPr anchor="ctr"/>
                </a:tc>
                <a:tc>
                  <a:txBody>
                    <a:bodyPr/>
                    <a:lstStyle/>
                    <a:p>
                      <a:pPr algn="ctr"/>
                      <a:r>
                        <a:rPr lang="en-GB" sz="1000" dirty="0"/>
                        <a:t>1</a:t>
                      </a:r>
                    </a:p>
                  </a:txBody>
                  <a:tcPr anchor="ctr"/>
                </a:tc>
                <a:tc>
                  <a:txBody>
                    <a:bodyPr/>
                    <a:lstStyle/>
                    <a:p>
                      <a:pPr algn="ctr"/>
                      <a:endParaRPr lang="en-GB" sz="1000" dirty="0"/>
                    </a:p>
                  </a:txBody>
                  <a:tcPr anchor="ctr"/>
                </a:tc>
                <a:extLst>
                  <a:ext uri="{0D108BD9-81ED-4DB2-BD59-A6C34878D82A}">
                    <a16:rowId xmlns:a16="http://schemas.microsoft.com/office/drawing/2014/main" val="3622645371"/>
                  </a:ext>
                </a:extLst>
              </a:tr>
              <a:tr h="0">
                <a:tc>
                  <a:txBody>
                    <a:bodyPr/>
                    <a:lstStyle/>
                    <a:p>
                      <a:pPr algn="ctr"/>
                      <a:r>
                        <a:rPr lang="en-GB" sz="1000" dirty="0"/>
                        <a:t>autotd90</a:t>
                      </a:r>
                    </a:p>
                  </a:txBody>
                  <a:tcPr anchor="ctr"/>
                </a:tc>
                <a:tc>
                  <a:txBody>
                    <a:bodyPr/>
                    <a:lstStyle/>
                    <a:p>
                      <a:pPr algn="ctr"/>
                      <a:r>
                        <a:rPr lang="en-GB" sz="1000" dirty="0"/>
                        <a:t>4741</a:t>
                      </a:r>
                    </a:p>
                  </a:txBody>
                  <a:tcPr anchor="ctr"/>
                </a:tc>
                <a:tc>
                  <a:txBody>
                    <a:bodyPr/>
                    <a:lstStyle/>
                    <a:p>
                      <a:pPr algn="ctr"/>
                      <a:r>
                        <a:rPr lang="en-GB" sz="1000" dirty="0"/>
                        <a:t>1199.69</a:t>
                      </a:r>
                    </a:p>
                  </a:txBody>
                  <a:tcPr anchor="ctr"/>
                </a:tc>
                <a:tc>
                  <a:txBody>
                    <a:bodyPr/>
                    <a:lstStyle/>
                    <a:p>
                      <a:pPr algn="ctr"/>
                      <a:r>
                        <a:rPr lang="en-GB" sz="1000" dirty="0"/>
                        <a:t>0.62</a:t>
                      </a:r>
                    </a:p>
                  </a:txBody>
                  <a:tcPr anchor="ctr"/>
                </a:tc>
                <a:tc>
                  <a:txBody>
                    <a:bodyPr/>
                    <a:lstStyle/>
                    <a:p>
                      <a:pPr algn="ctr"/>
                      <a:r>
                        <a:rPr lang="en-GB" sz="1000" dirty="0"/>
                        <a:t>0.31</a:t>
                      </a:r>
                    </a:p>
                  </a:txBody>
                  <a:tcPr anchor="ctr"/>
                </a:tc>
                <a:tc>
                  <a:txBody>
                    <a:bodyPr/>
                    <a:lstStyle/>
                    <a:p>
                      <a:pPr algn="ctr"/>
                      <a:r>
                        <a:rPr lang="en-GB" sz="1000" dirty="0"/>
                        <a:t>52628</a:t>
                      </a:r>
                    </a:p>
                  </a:txBody>
                  <a:tcPr anchor="ctr"/>
                </a:tc>
                <a:tc>
                  <a:txBody>
                    <a:bodyPr/>
                    <a:lstStyle/>
                    <a:p>
                      <a:pPr algn="ctr"/>
                      <a:r>
                        <a:rPr lang="en-GB" sz="1000" dirty="0"/>
                        <a:t>95.79</a:t>
                      </a:r>
                    </a:p>
                  </a:txBody>
                  <a:tcPr anchor="ctr"/>
                </a:tc>
                <a:tc>
                  <a:txBody>
                    <a:bodyPr/>
                    <a:lstStyle/>
                    <a:p>
                      <a:pPr algn="ctr"/>
                      <a:r>
                        <a:rPr lang="en-GB" sz="1000" dirty="0"/>
                        <a:t>1</a:t>
                      </a:r>
                    </a:p>
                  </a:txBody>
                  <a:tcPr anchor="ctr"/>
                </a:tc>
                <a:tc>
                  <a:txBody>
                    <a:bodyPr/>
                    <a:lstStyle/>
                    <a:p>
                      <a:pPr algn="ctr"/>
                      <a:r>
                        <a:rPr lang="en-GB" sz="1000" dirty="0"/>
                        <a:t>STP return error</a:t>
                      </a:r>
                    </a:p>
                  </a:txBody>
                  <a:tcPr anchor="ctr"/>
                </a:tc>
                <a:extLst>
                  <a:ext uri="{0D108BD9-81ED-4DB2-BD59-A6C34878D82A}">
                    <a16:rowId xmlns:a16="http://schemas.microsoft.com/office/drawing/2014/main" val="4087403048"/>
                  </a:ext>
                </a:extLst>
              </a:tr>
              <a:tr h="0">
                <a:tc>
                  <a:txBody>
                    <a:bodyPr/>
                    <a:lstStyle/>
                    <a:p>
                      <a:pPr algn="ctr"/>
                      <a:r>
                        <a:rPr lang="en-GB" sz="1000" dirty="0"/>
                        <a:t>autotd95</a:t>
                      </a:r>
                    </a:p>
                  </a:txBody>
                  <a:tcPr anchor="ctr"/>
                </a:tc>
                <a:tc>
                  <a:txBody>
                    <a:bodyPr/>
                    <a:lstStyle/>
                    <a:p>
                      <a:pPr algn="ctr"/>
                      <a:r>
                        <a:rPr lang="en-GB" sz="1000" dirty="0"/>
                        <a:t>4759</a:t>
                      </a:r>
                    </a:p>
                  </a:txBody>
                  <a:tcPr anchor="ctr"/>
                </a:tc>
                <a:tc>
                  <a:txBody>
                    <a:bodyPr/>
                    <a:lstStyle/>
                    <a:p>
                      <a:pPr algn="ctr"/>
                      <a:r>
                        <a:rPr lang="en-GB" sz="1000" dirty="0"/>
                        <a:t>0.08</a:t>
                      </a:r>
                    </a:p>
                  </a:txBody>
                  <a:tcPr anchor="ctr"/>
                </a:tc>
                <a:tc>
                  <a:txBody>
                    <a:bodyPr/>
                    <a:lstStyle/>
                    <a:p>
                      <a:pPr algn="ctr"/>
                      <a:r>
                        <a:rPr lang="en-GB" sz="1000" dirty="0"/>
                        <a:t>0.66</a:t>
                      </a:r>
                    </a:p>
                  </a:txBody>
                  <a:tcPr anchor="ctr"/>
                </a:tc>
                <a:tc>
                  <a:txBody>
                    <a:bodyPr/>
                    <a:lstStyle/>
                    <a:p>
                      <a:pPr algn="ctr"/>
                      <a:r>
                        <a:rPr lang="en-GB" sz="1000" dirty="0"/>
                        <a:t>0.28</a:t>
                      </a:r>
                    </a:p>
                  </a:txBody>
                  <a:tcPr anchor="ctr"/>
                </a:tc>
                <a:tc>
                  <a:txBody>
                    <a:bodyPr/>
                    <a:lstStyle/>
                    <a:p>
                      <a:pPr algn="ctr"/>
                      <a:r>
                        <a:rPr lang="en-GB" sz="1000" dirty="0"/>
                        <a:t>52621</a:t>
                      </a:r>
                    </a:p>
                  </a:txBody>
                  <a:tcPr anchor="ctr"/>
                </a:tc>
                <a:tc>
                  <a:txBody>
                    <a:bodyPr/>
                    <a:lstStyle/>
                    <a:p>
                      <a:pPr algn="ctr"/>
                      <a:r>
                        <a:rPr lang="en-GB" sz="1000" dirty="0"/>
                        <a:t>0.02</a:t>
                      </a:r>
                    </a:p>
                  </a:txBody>
                  <a:tcPr anchor="ctr"/>
                </a:tc>
                <a:tc>
                  <a:txBody>
                    <a:bodyPr/>
                    <a:lstStyle/>
                    <a:p>
                      <a:pPr algn="ctr"/>
                      <a:r>
                        <a:rPr lang="en-GB" sz="1000" dirty="0"/>
                        <a:t>1</a:t>
                      </a:r>
                    </a:p>
                  </a:txBody>
                  <a:tcPr anchor="ctr"/>
                </a:tc>
                <a:tc>
                  <a:txBody>
                    <a:bodyPr/>
                    <a:lstStyle/>
                    <a:p>
                      <a:pPr algn="ctr"/>
                      <a:endParaRPr lang="en-GB" sz="1000" dirty="0"/>
                    </a:p>
                  </a:txBody>
                  <a:tcPr anchor="ctr"/>
                </a:tc>
                <a:extLst>
                  <a:ext uri="{0D108BD9-81ED-4DB2-BD59-A6C34878D82A}">
                    <a16:rowId xmlns:a16="http://schemas.microsoft.com/office/drawing/2014/main" val="3626734826"/>
                  </a:ext>
                </a:extLst>
              </a:tr>
              <a:tr h="0">
                <a:tc>
                  <a:txBody>
                    <a:bodyPr/>
                    <a:lstStyle/>
                    <a:p>
                      <a:pPr algn="ctr"/>
                      <a:r>
                        <a:rPr lang="en-GB" sz="1000" dirty="0"/>
                        <a:t>autotd100</a:t>
                      </a:r>
                    </a:p>
                  </a:txBody>
                  <a:tcPr anchor="ctr"/>
                </a:tc>
                <a:tc>
                  <a:txBody>
                    <a:bodyPr/>
                    <a:lstStyle/>
                    <a:p>
                      <a:pPr algn="ctr"/>
                      <a:r>
                        <a:rPr lang="en-GB" sz="1000" dirty="0"/>
                        <a:t>4747</a:t>
                      </a:r>
                    </a:p>
                  </a:txBody>
                  <a:tcPr anchor="ctr"/>
                </a:tc>
                <a:tc>
                  <a:txBody>
                    <a:bodyPr/>
                    <a:lstStyle/>
                    <a:p>
                      <a:pPr algn="ctr"/>
                      <a:r>
                        <a:rPr lang="en-GB" sz="1000" dirty="0"/>
                        <a:t>397.18</a:t>
                      </a:r>
                    </a:p>
                  </a:txBody>
                  <a:tcPr anchor="ctr"/>
                </a:tc>
                <a:tc>
                  <a:txBody>
                    <a:bodyPr/>
                    <a:lstStyle/>
                    <a:p>
                      <a:pPr algn="ctr"/>
                      <a:r>
                        <a:rPr lang="en-GB" sz="1000" dirty="0"/>
                        <a:t>0.61</a:t>
                      </a:r>
                    </a:p>
                  </a:txBody>
                  <a:tcPr anchor="ctr"/>
                </a:tc>
                <a:tc>
                  <a:txBody>
                    <a:bodyPr/>
                    <a:lstStyle/>
                    <a:p>
                      <a:pPr algn="ctr"/>
                      <a:r>
                        <a:rPr lang="en-GB" sz="1000" dirty="0"/>
                        <a:t>0.27</a:t>
                      </a:r>
                    </a:p>
                  </a:txBody>
                  <a:tcPr anchor="ctr"/>
                </a:tc>
                <a:tc>
                  <a:txBody>
                    <a:bodyPr/>
                    <a:lstStyle/>
                    <a:p>
                      <a:pPr algn="ctr"/>
                      <a:r>
                        <a:rPr lang="en-GB" sz="1000" dirty="0"/>
                        <a:t>52623</a:t>
                      </a:r>
                    </a:p>
                  </a:txBody>
                  <a:tcPr anchor="ctr"/>
                </a:tc>
                <a:tc>
                  <a:txBody>
                    <a:bodyPr/>
                    <a:lstStyle/>
                    <a:p>
                      <a:pPr algn="ctr"/>
                      <a:r>
                        <a:rPr lang="en-GB" sz="1000" dirty="0"/>
                        <a:t>74.72</a:t>
                      </a:r>
                    </a:p>
                  </a:txBody>
                  <a:tcPr anchor="ctr"/>
                </a:tc>
                <a:tc>
                  <a:txBody>
                    <a:bodyPr/>
                    <a:lstStyle/>
                    <a:p>
                      <a:pPr algn="ctr"/>
                      <a:r>
                        <a:rPr lang="en-GB" sz="1000"/>
                        <a:t>2</a:t>
                      </a:r>
                      <a:endParaRPr lang="en-GB" sz="1000" dirty="0"/>
                    </a:p>
                  </a:txBody>
                  <a:tcPr anchor="ctr"/>
                </a:tc>
                <a:tc>
                  <a:txBody>
                    <a:bodyPr/>
                    <a:lstStyle/>
                    <a:p>
                      <a:pPr algn="ctr"/>
                      <a:r>
                        <a:rPr lang="en-GB" sz="1000" dirty="0"/>
                        <a:t>Fork Failed (STP)</a:t>
                      </a:r>
                    </a:p>
                  </a:txBody>
                  <a:tcPr anchor="ctr"/>
                </a:tc>
                <a:extLst>
                  <a:ext uri="{0D108BD9-81ED-4DB2-BD59-A6C34878D82A}">
                    <a16:rowId xmlns:a16="http://schemas.microsoft.com/office/drawing/2014/main" val="2555712138"/>
                  </a:ext>
                </a:extLst>
              </a:tr>
            </a:tbl>
          </a:graphicData>
        </a:graphic>
      </p:graphicFrame>
      <p:sp>
        <p:nvSpPr>
          <p:cNvPr id="8" name="TextBox 7">
            <a:extLst>
              <a:ext uri="{FF2B5EF4-FFF2-40B4-BE49-F238E27FC236}">
                <a16:creationId xmlns:a16="http://schemas.microsoft.com/office/drawing/2014/main" id="{6D00AE9E-63CA-4718-A3F5-A32500731254}"/>
              </a:ext>
            </a:extLst>
          </p:cNvPr>
          <p:cNvSpPr txBox="1"/>
          <p:nvPr/>
        </p:nvSpPr>
        <p:spPr>
          <a:xfrm>
            <a:off x="456480" y="6406444"/>
            <a:ext cx="3692236" cy="261610"/>
          </a:xfrm>
          <a:prstGeom prst="rect">
            <a:avLst/>
          </a:prstGeom>
          <a:noFill/>
        </p:spPr>
        <p:txBody>
          <a:bodyPr wrap="square" rtlCol="0">
            <a:spAutoFit/>
          </a:bodyPr>
          <a:lstStyle/>
          <a:p>
            <a:r>
              <a:rPr lang="en-GB" sz="1100" dirty="0"/>
              <a:t>Revision Pair: (master~15, master~14)</a:t>
            </a:r>
          </a:p>
        </p:txBody>
      </p:sp>
    </p:spTree>
    <p:extLst>
      <p:ext uri="{BB962C8B-B14F-4D97-AF65-F5344CB8AC3E}">
        <p14:creationId xmlns:p14="http://schemas.microsoft.com/office/powerpoint/2010/main" val="2616545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82939-3A28-41A9-A798-7C656325B436}"/>
              </a:ext>
            </a:extLst>
          </p:cNvPr>
          <p:cNvSpPr>
            <a:spLocks noGrp="1"/>
          </p:cNvSpPr>
          <p:nvPr>
            <p:ph type="ctrTitle"/>
          </p:nvPr>
        </p:nvSpPr>
        <p:spPr/>
        <p:txBody>
          <a:bodyPr/>
          <a:lstStyle/>
          <a:p>
            <a:r>
              <a:rPr lang="en-GB" dirty="0"/>
              <a:t>Tutorial</a:t>
            </a:r>
          </a:p>
        </p:txBody>
      </p:sp>
      <p:sp>
        <p:nvSpPr>
          <p:cNvPr id="3" name="Subtitle 2">
            <a:extLst>
              <a:ext uri="{FF2B5EF4-FFF2-40B4-BE49-F238E27FC236}">
                <a16:creationId xmlns:a16="http://schemas.microsoft.com/office/drawing/2014/main" id="{49FBB2AB-1010-478C-87A6-2673C02C68BD}"/>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762546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r>
              <a:rPr lang="en-US"/>
              <a:t>The Problem</a:t>
            </a:r>
          </a:p>
        </p:txBody>
      </p:sp>
      <p:sp>
        <p:nvSpPr>
          <p:cNvPr id="3" name="Content Placeholder 2"/>
          <p:cNvSpPr>
            <a:spLocks noGrp="1"/>
          </p:cNvSpPr>
          <p:nvPr>
            <p:ph idx="1"/>
          </p:nvPr>
        </p:nvSpPr>
        <p:spPr/>
        <p:txBody>
          <a:bodyPr vert="horz" lIns="0" tIns="45720" rIns="0" bIns="45720" rtlCol="0" anchor="t">
            <a:normAutofit/>
          </a:bodyPr>
          <a:lstStyle/>
          <a:p>
            <a:r>
              <a:rPr lang="en-US"/>
              <a:t>Developers push new code</a:t>
            </a:r>
          </a:p>
          <a:p>
            <a:endParaRPr lang="en-US"/>
          </a:p>
          <a:p>
            <a:r>
              <a:rPr lang="en-US"/>
              <a:t>Builds successfully and passes tests</a:t>
            </a:r>
          </a:p>
          <a:p>
            <a:endParaRPr lang="en-US"/>
          </a:p>
          <a:p>
            <a:r>
              <a:rPr lang="en-US"/>
              <a:t>But lots of new code usually means lots of changed functions</a:t>
            </a:r>
          </a:p>
          <a:p>
            <a:endParaRPr lang="en-US"/>
          </a:p>
          <a:p>
            <a:r>
              <a:rPr lang="en-US"/>
              <a:t>Do the new function implementations behave the same as the old ones?</a:t>
            </a:r>
          </a:p>
          <a:p>
            <a:endParaRPr lang="en-US"/>
          </a:p>
          <a:p>
            <a:endParaRPr lang="en-US"/>
          </a:p>
        </p:txBody>
      </p:sp>
    </p:spTree>
    <p:extLst>
      <p:ext uri="{BB962C8B-B14F-4D97-AF65-F5344CB8AC3E}">
        <p14:creationId xmlns:p14="http://schemas.microsoft.com/office/powerpoint/2010/main" val="1463243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Decision 11">
            <a:extLst>
              <a:ext uri="{FF2B5EF4-FFF2-40B4-BE49-F238E27FC236}">
                <a16:creationId xmlns:a16="http://schemas.microsoft.com/office/drawing/2014/main" id="{F5CA4A91-363A-4CF1-8546-E372B90C5E77}"/>
              </a:ext>
            </a:extLst>
          </p:cNvPr>
          <p:cNvSpPr/>
          <p:nvPr/>
        </p:nvSpPr>
        <p:spPr>
          <a:xfrm>
            <a:off x="1413162" y="2451680"/>
            <a:ext cx="2812473" cy="1593274"/>
          </a:xfrm>
          <a:prstGeom prst="flowChartDecision">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600" dirty="0"/>
              <a:t>Has function behaviour changed?</a:t>
            </a:r>
          </a:p>
        </p:txBody>
      </p:sp>
      <p:sp>
        <p:nvSpPr>
          <p:cNvPr id="14" name="Flowchart: Alternate Process 13">
            <a:extLst>
              <a:ext uri="{FF2B5EF4-FFF2-40B4-BE49-F238E27FC236}">
                <a16:creationId xmlns:a16="http://schemas.microsoft.com/office/drawing/2014/main" id="{7E3898E5-0170-458A-90AC-E77C273C6ECC}"/>
              </a:ext>
            </a:extLst>
          </p:cNvPr>
          <p:cNvSpPr/>
          <p:nvPr/>
        </p:nvSpPr>
        <p:spPr>
          <a:xfrm>
            <a:off x="1801089" y="4900666"/>
            <a:ext cx="2036618" cy="1015068"/>
          </a:xfrm>
          <a:prstGeom prst="flowChartAlternateProcess">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Stop</a:t>
            </a:r>
          </a:p>
        </p:txBody>
      </p:sp>
      <p:sp>
        <p:nvSpPr>
          <p:cNvPr id="26" name="Flowchart: Decision 25">
            <a:extLst>
              <a:ext uri="{FF2B5EF4-FFF2-40B4-BE49-F238E27FC236}">
                <a16:creationId xmlns:a16="http://schemas.microsoft.com/office/drawing/2014/main" id="{DA155E65-EBB2-4AFF-8B98-BFAE22C579FD}"/>
              </a:ext>
            </a:extLst>
          </p:cNvPr>
          <p:cNvSpPr/>
          <p:nvPr/>
        </p:nvSpPr>
        <p:spPr>
          <a:xfrm>
            <a:off x="4836967" y="2451680"/>
            <a:ext cx="2812473" cy="1593274"/>
          </a:xfrm>
          <a:prstGeom prst="flowChartDecision">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600" dirty="0"/>
              <a:t>Was it intended?</a:t>
            </a:r>
          </a:p>
        </p:txBody>
      </p:sp>
      <p:sp>
        <p:nvSpPr>
          <p:cNvPr id="28" name="Flowchart: Alternate Process 27">
            <a:extLst>
              <a:ext uri="{FF2B5EF4-FFF2-40B4-BE49-F238E27FC236}">
                <a16:creationId xmlns:a16="http://schemas.microsoft.com/office/drawing/2014/main" id="{D1A0D2EA-D8D7-4C42-BD68-A7DA1DEB6F4B}"/>
              </a:ext>
            </a:extLst>
          </p:cNvPr>
          <p:cNvSpPr/>
          <p:nvPr/>
        </p:nvSpPr>
        <p:spPr>
          <a:xfrm>
            <a:off x="8679872" y="2740783"/>
            <a:ext cx="2036618" cy="1015068"/>
          </a:xfrm>
          <a:prstGeom prst="flowChartAlternateProcess">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Possible bug</a:t>
            </a:r>
          </a:p>
        </p:txBody>
      </p:sp>
      <p:sp>
        <p:nvSpPr>
          <p:cNvPr id="29" name="Flowchart: Alternate Process 28">
            <a:extLst>
              <a:ext uri="{FF2B5EF4-FFF2-40B4-BE49-F238E27FC236}">
                <a16:creationId xmlns:a16="http://schemas.microsoft.com/office/drawing/2014/main" id="{0B0D71AC-C631-4446-914A-0A0ABF6E69D5}"/>
              </a:ext>
            </a:extLst>
          </p:cNvPr>
          <p:cNvSpPr/>
          <p:nvPr/>
        </p:nvSpPr>
        <p:spPr>
          <a:xfrm>
            <a:off x="1801090" y="553702"/>
            <a:ext cx="2036618" cy="1015068"/>
          </a:xfrm>
          <a:prstGeom prst="flowChartAlternateProcess">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Start</a:t>
            </a:r>
          </a:p>
        </p:txBody>
      </p:sp>
      <p:cxnSp>
        <p:nvCxnSpPr>
          <p:cNvPr id="33" name="Straight Arrow Connector 32">
            <a:extLst>
              <a:ext uri="{FF2B5EF4-FFF2-40B4-BE49-F238E27FC236}">
                <a16:creationId xmlns:a16="http://schemas.microsoft.com/office/drawing/2014/main" id="{D2AB60FB-482B-4056-AA42-AF543F302056}"/>
              </a:ext>
            </a:extLst>
          </p:cNvPr>
          <p:cNvCxnSpPr>
            <a:stCxn id="12" idx="2"/>
            <a:endCxn id="14" idx="0"/>
          </p:cNvCxnSpPr>
          <p:nvPr/>
        </p:nvCxnSpPr>
        <p:spPr>
          <a:xfrm flipH="1">
            <a:off x="2819398" y="4044954"/>
            <a:ext cx="1" cy="85571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A3CDF7C9-5EE7-4D4E-8313-15211AD95838}"/>
              </a:ext>
            </a:extLst>
          </p:cNvPr>
          <p:cNvCxnSpPr>
            <a:stCxn id="12" idx="3"/>
            <a:endCxn id="26" idx="1"/>
          </p:cNvCxnSpPr>
          <p:nvPr/>
        </p:nvCxnSpPr>
        <p:spPr>
          <a:xfrm>
            <a:off x="4225635" y="3248317"/>
            <a:ext cx="61133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FE489110-C545-42D7-ABB1-BAB251C04623}"/>
              </a:ext>
            </a:extLst>
          </p:cNvPr>
          <p:cNvCxnSpPr>
            <a:stCxn id="26" idx="3"/>
            <a:endCxn id="28" idx="1"/>
          </p:cNvCxnSpPr>
          <p:nvPr/>
        </p:nvCxnSpPr>
        <p:spPr>
          <a:xfrm>
            <a:off x="7649440" y="3248317"/>
            <a:ext cx="103043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9" name="Straight Arrow Connector 48">
            <a:extLst>
              <a:ext uri="{FF2B5EF4-FFF2-40B4-BE49-F238E27FC236}">
                <a16:creationId xmlns:a16="http://schemas.microsoft.com/office/drawing/2014/main" id="{77E8D8C5-4CCD-417F-B2A8-B57CB87AA112}"/>
              </a:ext>
            </a:extLst>
          </p:cNvPr>
          <p:cNvCxnSpPr>
            <a:stCxn id="29" idx="2"/>
            <a:endCxn id="12" idx="0"/>
          </p:cNvCxnSpPr>
          <p:nvPr/>
        </p:nvCxnSpPr>
        <p:spPr>
          <a:xfrm>
            <a:off x="2819399" y="1568770"/>
            <a:ext cx="0" cy="8829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0" name="TextBox 49">
            <a:extLst>
              <a:ext uri="{FF2B5EF4-FFF2-40B4-BE49-F238E27FC236}">
                <a16:creationId xmlns:a16="http://schemas.microsoft.com/office/drawing/2014/main" id="{21319D6F-89A9-4726-B58C-D9D09C29A255}"/>
              </a:ext>
            </a:extLst>
          </p:cNvPr>
          <p:cNvSpPr txBox="1"/>
          <p:nvPr/>
        </p:nvSpPr>
        <p:spPr>
          <a:xfrm>
            <a:off x="2850571" y="4288144"/>
            <a:ext cx="671946" cy="369332"/>
          </a:xfrm>
          <a:prstGeom prst="rect">
            <a:avLst/>
          </a:prstGeom>
          <a:noFill/>
        </p:spPr>
        <p:txBody>
          <a:bodyPr wrap="square" rtlCol="0">
            <a:spAutoFit/>
          </a:bodyPr>
          <a:lstStyle/>
          <a:p>
            <a:r>
              <a:rPr lang="en-GB" dirty="0"/>
              <a:t>No</a:t>
            </a:r>
          </a:p>
        </p:txBody>
      </p:sp>
      <p:sp>
        <p:nvSpPr>
          <p:cNvPr id="51" name="TextBox 50">
            <a:extLst>
              <a:ext uri="{FF2B5EF4-FFF2-40B4-BE49-F238E27FC236}">
                <a16:creationId xmlns:a16="http://schemas.microsoft.com/office/drawing/2014/main" id="{A8D093E8-CCD1-4439-957B-529F008AF373}"/>
              </a:ext>
            </a:extLst>
          </p:cNvPr>
          <p:cNvSpPr txBox="1"/>
          <p:nvPr/>
        </p:nvSpPr>
        <p:spPr>
          <a:xfrm>
            <a:off x="4217840" y="3317418"/>
            <a:ext cx="547255" cy="369332"/>
          </a:xfrm>
          <a:prstGeom prst="rect">
            <a:avLst/>
          </a:prstGeom>
          <a:noFill/>
        </p:spPr>
        <p:txBody>
          <a:bodyPr wrap="square" rtlCol="0">
            <a:spAutoFit/>
          </a:bodyPr>
          <a:lstStyle/>
          <a:p>
            <a:r>
              <a:rPr lang="en-GB" dirty="0"/>
              <a:t>Yes</a:t>
            </a:r>
          </a:p>
        </p:txBody>
      </p:sp>
      <p:sp>
        <p:nvSpPr>
          <p:cNvPr id="52" name="TextBox 51">
            <a:extLst>
              <a:ext uri="{FF2B5EF4-FFF2-40B4-BE49-F238E27FC236}">
                <a16:creationId xmlns:a16="http://schemas.microsoft.com/office/drawing/2014/main" id="{3FC1EB51-D089-4306-9C31-03B2F25EDC2E}"/>
              </a:ext>
            </a:extLst>
          </p:cNvPr>
          <p:cNvSpPr txBox="1"/>
          <p:nvPr/>
        </p:nvSpPr>
        <p:spPr>
          <a:xfrm>
            <a:off x="7942117" y="3277304"/>
            <a:ext cx="637309" cy="369332"/>
          </a:xfrm>
          <a:prstGeom prst="rect">
            <a:avLst/>
          </a:prstGeom>
          <a:noFill/>
        </p:spPr>
        <p:txBody>
          <a:bodyPr wrap="square" rtlCol="0">
            <a:spAutoFit/>
          </a:bodyPr>
          <a:lstStyle/>
          <a:p>
            <a:r>
              <a:rPr lang="en-GB" dirty="0"/>
              <a:t>No</a:t>
            </a:r>
          </a:p>
        </p:txBody>
      </p:sp>
      <p:cxnSp>
        <p:nvCxnSpPr>
          <p:cNvPr id="54" name="Connector: Curved 53">
            <a:extLst>
              <a:ext uri="{FF2B5EF4-FFF2-40B4-BE49-F238E27FC236}">
                <a16:creationId xmlns:a16="http://schemas.microsoft.com/office/drawing/2014/main" id="{CFD64C3B-81B2-4DF4-9A90-4FAD38FC1634}"/>
              </a:ext>
            </a:extLst>
          </p:cNvPr>
          <p:cNvCxnSpPr>
            <a:stCxn id="26" idx="2"/>
            <a:endCxn id="14" idx="3"/>
          </p:cNvCxnSpPr>
          <p:nvPr/>
        </p:nvCxnSpPr>
        <p:spPr>
          <a:xfrm rot="5400000">
            <a:off x="4358833" y="3523829"/>
            <a:ext cx="1363246" cy="2405497"/>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55" name="TextBox 54">
            <a:extLst>
              <a:ext uri="{FF2B5EF4-FFF2-40B4-BE49-F238E27FC236}">
                <a16:creationId xmlns:a16="http://schemas.microsoft.com/office/drawing/2014/main" id="{DE811197-18F9-4947-A52C-C9A9BAECCEAB}"/>
              </a:ext>
            </a:extLst>
          </p:cNvPr>
          <p:cNvSpPr txBox="1"/>
          <p:nvPr/>
        </p:nvSpPr>
        <p:spPr>
          <a:xfrm>
            <a:off x="4772890" y="4740044"/>
            <a:ext cx="630382" cy="369332"/>
          </a:xfrm>
          <a:prstGeom prst="rect">
            <a:avLst/>
          </a:prstGeom>
          <a:noFill/>
        </p:spPr>
        <p:txBody>
          <a:bodyPr wrap="square" rtlCol="0">
            <a:spAutoFit/>
          </a:bodyPr>
          <a:lstStyle/>
          <a:p>
            <a:r>
              <a:rPr lang="en-GB" dirty="0"/>
              <a:t>Yes</a:t>
            </a:r>
          </a:p>
        </p:txBody>
      </p:sp>
    </p:spTree>
    <p:extLst>
      <p:ext uri="{BB962C8B-B14F-4D97-AF65-F5344CB8AC3E}">
        <p14:creationId xmlns:p14="http://schemas.microsoft.com/office/powerpoint/2010/main" val="171259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dirty="0"/>
              <a:t>How do we test whether function </a:t>
            </a:r>
            <a:r>
              <a:rPr lang="en-GB" dirty="0"/>
              <a:t>behaviour</a:t>
            </a:r>
            <a:r>
              <a:rPr lang="en-US" dirty="0"/>
              <a:t> has changed?</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81538189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1243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Examining History of Function Changes</a:t>
            </a:r>
          </a:p>
        </p:txBody>
      </p:sp>
      <p:sp>
        <p:nvSpPr>
          <p:cNvPr id="3" name="Content Placeholder 2"/>
          <p:cNvSpPr>
            <a:spLocks noGrp="1"/>
          </p:cNvSpPr>
          <p:nvPr>
            <p:ph idx="1"/>
          </p:nvPr>
        </p:nvSpPr>
        <p:spPr/>
        <p:txBody>
          <a:bodyPr vert="horz" lIns="0" tIns="45720" rIns="0" bIns="45720" rtlCol="0" anchor="t">
            <a:normAutofit/>
          </a:bodyPr>
          <a:lstStyle/>
          <a:p>
            <a:r>
              <a:rPr lang="en-US" dirty="0"/>
              <a:t>Must be precise about which functions we test</a:t>
            </a:r>
          </a:p>
          <a:p>
            <a:endParaRPr lang="en-US" dirty="0"/>
          </a:p>
          <a:p>
            <a:r>
              <a:rPr lang="en-US" dirty="0"/>
              <a:t>Between any two revisions, we cannot test added or removed functions</a:t>
            </a:r>
          </a:p>
          <a:p>
            <a:endParaRPr lang="en-US" dirty="0"/>
          </a:p>
          <a:p>
            <a:r>
              <a:rPr lang="en-US" dirty="0"/>
              <a:t>Test only modified functions</a:t>
            </a:r>
          </a:p>
          <a:p>
            <a:endParaRPr lang="en-US" dirty="0"/>
          </a:p>
          <a:p>
            <a:r>
              <a:rPr lang="en-US" dirty="0"/>
              <a:t>But there are still some caveats</a:t>
            </a:r>
          </a:p>
          <a:p>
            <a:endParaRPr lang="en-US" dirty="0"/>
          </a:p>
        </p:txBody>
      </p:sp>
    </p:spTree>
    <p:extLst>
      <p:ext uri="{BB962C8B-B14F-4D97-AF65-F5344CB8AC3E}">
        <p14:creationId xmlns:p14="http://schemas.microsoft.com/office/powerpoint/2010/main" val="2930561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Decision 11">
            <a:extLst>
              <a:ext uri="{FF2B5EF4-FFF2-40B4-BE49-F238E27FC236}">
                <a16:creationId xmlns:a16="http://schemas.microsoft.com/office/drawing/2014/main" id="{F5CA4A91-363A-4CF1-8546-E372B90C5E77}"/>
              </a:ext>
            </a:extLst>
          </p:cNvPr>
          <p:cNvSpPr/>
          <p:nvPr/>
        </p:nvSpPr>
        <p:spPr>
          <a:xfrm>
            <a:off x="3277055" y="2440690"/>
            <a:ext cx="2812473" cy="1593274"/>
          </a:xfrm>
          <a:prstGeom prst="flowChartDecision">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600" dirty="0"/>
              <a:t>Has function signature changed?</a:t>
            </a:r>
          </a:p>
        </p:txBody>
      </p:sp>
      <p:sp>
        <p:nvSpPr>
          <p:cNvPr id="26" name="Flowchart: Decision 25">
            <a:extLst>
              <a:ext uri="{FF2B5EF4-FFF2-40B4-BE49-F238E27FC236}">
                <a16:creationId xmlns:a16="http://schemas.microsoft.com/office/drawing/2014/main" id="{DA155E65-EBB2-4AFF-8B98-BFAE22C579FD}"/>
              </a:ext>
            </a:extLst>
          </p:cNvPr>
          <p:cNvSpPr/>
          <p:nvPr/>
        </p:nvSpPr>
        <p:spPr>
          <a:xfrm>
            <a:off x="3277054" y="4644281"/>
            <a:ext cx="2812473" cy="1593274"/>
          </a:xfrm>
          <a:prstGeom prst="flowChartDecision">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600" dirty="0"/>
              <a:t>Is it simple renaming of parameters?</a:t>
            </a:r>
          </a:p>
        </p:txBody>
      </p:sp>
      <p:sp>
        <p:nvSpPr>
          <p:cNvPr id="29" name="Flowchart: Alternate Process 28">
            <a:extLst>
              <a:ext uri="{FF2B5EF4-FFF2-40B4-BE49-F238E27FC236}">
                <a16:creationId xmlns:a16="http://schemas.microsoft.com/office/drawing/2014/main" id="{0B0D71AC-C631-4446-914A-0A0ABF6E69D5}"/>
              </a:ext>
            </a:extLst>
          </p:cNvPr>
          <p:cNvSpPr/>
          <p:nvPr/>
        </p:nvSpPr>
        <p:spPr>
          <a:xfrm>
            <a:off x="865037" y="2872210"/>
            <a:ext cx="1808020" cy="752105"/>
          </a:xfrm>
          <a:prstGeom prst="flowChartAlternateProcess">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Start</a:t>
            </a:r>
          </a:p>
        </p:txBody>
      </p:sp>
      <p:sp>
        <p:nvSpPr>
          <p:cNvPr id="18" name="Flowchart: Decision 17">
            <a:extLst>
              <a:ext uri="{FF2B5EF4-FFF2-40B4-BE49-F238E27FC236}">
                <a16:creationId xmlns:a16="http://schemas.microsoft.com/office/drawing/2014/main" id="{74F6273B-7B82-4503-9ABE-7D7292F94AA0}"/>
              </a:ext>
            </a:extLst>
          </p:cNvPr>
          <p:cNvSpPr/>
          <p:nvPr/>
        </p:nvSpPr>
        <p:spPr>
          <a:xfrm>
            <a:off x="3277054" y="190945"/>
            <a:ext cx="2812473" cy="1593274"/>
          </a:xfrm>
          <a:prstGeom prst="flowChartDecision">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600" dirty="0"/>
              <a:t>Has the function body changed?</a:t>
            </a:r>
          </a:p>
        </p:txBody>
      </p:sp>
      <p:sp>
        <p:nvSpPr>
          <p:cNvPr id="27" name="Flowchart: Alternate Process 26">
            <a:extLst>
              <a:ext uri="{FF2B5EF4-FFF2-40B4-BE49-F238E27FC236}">
                <a16:creationId xmlns:a16="http://schemas.microsoft.com/office/drawing/2014/main" id="{0AD6394F-E4C5-46E2-86C7-CE09550E7297}"/>
              </a:ext>
            </a:extLst>
          </p:cNvPr>
          <p:cNvSpPr/>
          <p:nvPr/>
        </p:nvSpPr>
        <p:spPr>
          <a:xfrm>
            <a:off x="7993465" y="5064865"/>
            <a:ext cx="1808020" cy="752105"/>
          </a:xfrm>
          <a:prstGeom prst="flowChartAlternateProcess">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Ignore</a:t>
            </a:r>
          </a:p>
        </p:txBody>
      </p:sp>
      <p:sp>
        <p:nvSpPr>
          <p:cNvPr id="30" name="Flowchart: Alternate Process 29">
            <a:extLst>
              <a:ext uri="{FF2B5EF4-FFF2-40B4-BE49-F238E27FC236}">
                <a16:creationId xmlns:a16="http://schemas.microsoft.com/office/drawing/2014/main" id="{BA5CF687-2818-4830-A809-CF8EF2D993C4}"/>
              </a:ext>
            </a:extLst>
          </p:cNvPr>
          <p:cNvSpPr/>
          <p:nvPr/>
        </p:nvSpPr>
        <p:spPr>
          <a:xfrm>
            <a:off x="7993465" y="611529"/>
            <a:ext cx="1808020" cy="752105"/>
          </a:xfrm>
          <a:prstGeom prst="flowChartAlternateProcess">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Test</a:t>
            </a:r>
          </a:p>
        </p:txBody>
      </p:sp>
      <p:cxnSp>
        <p:nvCxnSpPr>
          <p:cNvPr id="22" name="Straight Arrow Connector 21">
            <a:extLst>
              <a:ext uri="{FF2B5EF4-FFF2-40B4-BE49-F238E27FC236}">
                <a16:creationId xmlns:a16="http://schemas.microsoft.com/office/drawing/2014/main" id="{7C1FC8E4-EA55-42A8-AFE0-3F28E2077021}"/>
              </a:ext>
            </a:extLst>
          </p:cNvPr>
          <p:cNvCxnSpPr>
            <a:stCxn id="29" idx="3"/>
            <a:endCxn id="12" idx="1"/>
          </p:cNvCxnSpPr>
          <p:nvPr/>
        </p:nvCxnSpPr>
        <p:spPr>
          <a:xfrm flipV="1">
            <a:off x="2673057" y="3237327"/>
            <a:ext cx="603998" cy="1093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8CEE85AC-45BE-488A-962C-284574938A6D}"/>
              </a:ext>
            </a:extLst>
          </p:cNvPr>
          <p:cNvCxnSpPr>
            <a:stCxn id="26" idx="3"/>
            <a:endCxn id="27" idx="1"/>
          </p:cNvCxnSpPr>
          <p:nvPr/>
        </p:nvCxnSpPr>
        <p:spPr>
          <a:xfrm>
            <a:off x="6089527" y="5440918"/>
            <a:ext cx="190393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0" name="Straight Arrow Connector 69">
            <a:extLst>
              <a:ext uri="{FF2B5EF4-FFF2-40B4-BE49-F238E27FC236}">
                <a16:creationId xmlns:a16="http://schemas.microsoft.com/office/drawing/2014/main" id="{F96F2D7D-6375-41B5-8B33-C167E0569DA8}"/>
              </a:ext>
            </a:extLst>
          </p:cNvPr>
          <p:cNvCxnSpPr>
            <a:stCxn id="12" idx="0"/>
            <a:endCxn id="18" idx="2"/>
          </p:cNvCxnSpPr>
          <p:nvPr/>
        </p:nvCxnSpPr>
        <p:spPr>
          <a:xfrm flipH="1" flipV="1">
            <a:off x="4683291" y="1784219"/>
            <a:ext cx="1" cy="6564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2" name="Straight Arrow Connector 71">
            <a:extLst>
              <a:ext uri="{FF2B5EF4-FFF2-40B4-BE49-F238E27FC236}">
                <a16:creationId xmlns:a16="http://schemas.microsoft.com/office/drawing/2014/main" id="{98200720-95F4-4229-A74B-21C132C8C0B1}"/>
              </a:ext>
            </a:extLst>
          </p:cNvPr>
          <p:cNvCxnSpPr>
            <a:stCxn id="12" idx="2"/>
            <a:endCxn id="26" idx="0"/>
          </p:cNvCxnSpPr>
          <p:nvPr/>
        </p:nvCxnSpPr>
        <p:spPr>
          <a:xfrm flipH="1">
            <a:off x="4683291" y="4033964"/>
            <a:ext cx="1" cy="61031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4" name="Connector: Curved 73">
            <a:extLst>
              <a:ext uri="{FF2B5EF4-FFF2-40B4-BE49-F238E27FC236}">
                <a16:creationId xmlns:a16="http://schemas.microsoft.com/office/drawing/2014/main" id="{997AF85D-CD12-41D7-AC0D-4691153E6543}"/>
              </a:ext>
            </a:extLst>
          </p:cNvPr>
          <p:cNvCxnSpPr>
            <a:stCxn id="26" idx="3"/>
            <a:endCxn id="18" idx="3"/>
          </p:cNvCxnSpPr>
          <p:nvPr/>
        </p:nvCxnSpPr>
        <p:spPr>
          <a:xfrm flipV="1">
            <a:off x="6089527" y="987582"/>
            <a:ext cx="12700" cy="4453336"/>
          </a:xfrm>
          <a:prstGeom prst="curvedConnector3">
            <a:avLst>
              <a:gd name="adj1" fmla="val 365454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6" name="Connector: Curved 75">
            <a:extLst>
              <a:ext uri="{FF2B5EF4-FFF2-40B4-BE49-F238E27FC236}">
                <a16:creationId xmlns:a16="http://schemas.microsoft.com/office/drawing/2014/main" id="{509FD5B3-6FE3-459A-81C7-A073E067C4CF}"/>
              </a:ext>
            </a:extLst>
          </p:cNvPr>
          <p:cNvCxnSpPr>
            <a:stCxn id="18" idx="3"/>
            <a:endCxn id="27" idx="0"/>
          </p:cNvCxnSpPr>
          <p:nvPr/>
        </p:nvCxnSpPr>
        <p:spPr>
          <a:xfrm>
            <a:off x="6089527" y="987582"/>
            <a:ext cx="2807948" cy="4077283"/>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8" name="Straight Arrow Connector 77">
            <a:extLst>
              <a:ext uri="{FF2B5EF4-FFF2-40B4-BE49-F238E27FC236}">
                <a16:creationId xmlns:a16="http://schemas.microsoft.com/office/drawing/2014/main" id="{BC0B5850-AD40-4576-8CD9-B247D3ADC548}"/>
              </a:ext>
            </a:extLst>
          </p:cNvPr>
          <p:cNvCxnSpPr>
            <a:stCxn id="18" idx="3"/>
            <a:endCxn id="30" idx="1"/>
          </p:cNvCxnSpPr>
          <p:nvPr/>
        </p:nvCxnSpPr>
        <p:spPr>
          <a:xfrm>
            <a:off x="6089527" y="987582"/>
            <a:ext cx="190393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2" name="TextBox 81">
            <a:extLst>
              <a:ext uri="{FF2B5EF4-FFF2-40B4-BE49-F238E27FC236}">
                <a16:creationId xmlns:a16="http://schemas.microsoft.com/office/drawing/2014/main" id="{2BDE997B-C7A9-4910-A1EF-C6BE5CAFF4E4}"/>
              </a:ext>
            </a:extLst>
          </p:cNvPr>
          <p:cNvSpPr txBox="1"/>
          <p:nvPr/>
        </p:nvSpPr>
        <p:spPr>
          <a:xfrm>
            <a:off x="4752109" y="2029691"/>
            <a:ext cx="602673" cy="369332"/>
          </a:xfrm>
          <a:prstGeom prst="rect">
            <a:avLst/>
          </a:prstGeom>
          <a:noFill/>
        </p:spPr>
        <p:txBody>
          <a:bodyPr wrap="square" rtlCol="0">
            <a:spAutoFit/>
          </a:bodyPr>
          <a:lstStyle/>
          <a:p>
            <a:r>
              <a:rPr lang="en-GB" dirty="0"/>
              <a:t>No</a:t>
            </a:r>
          </a:p>
        </p:txBody>
      </p:sp>
      <p:sp>
        <p:nvSpPr>
          <p:cNvPr id="83" name="TextBox 82">
            <a:extLst>
              <a:ext uri="{FF2B5EF4-FFF2-40B4-BE49-F238E27FC236}">
                <a16:creationId xmlns:a16="http://schemas.microsoft.com/office/drawing/2014/main" id="{AF0589B1-24CF-4E4D-A97A-59E0F02E9747}"/>
              </a:ext>
            </a:extLst>
          </p:cNvPr>
          <p:cNvSpPr txBox="1"/>
          <p:nvPr/>
        </p:nvSpPr>
        <p:spPr>
          <a:xfrm>
            <a:off x="4752109" y="4180082"/>
            <a:ext cx="602673" cy="369332"/>
          </a:xfrm>
          <a:prstGeom prst="rect">
            <a:avLst/>
          </a:prstGeom>
          <a:noFill/>
        </p:spPr>
        <p:txBody>
          <a:bodyPr wrap="square" rtlCol="0">
            <a:spAutoFit/>
          </a:bodyPr>
          <a:lstStyle/>
          <a:p>
            <a:r>
              <a:rPr lang="en-GB" dirty="0"/>
              <a:t>Yes</a:t>
            </a:r>
          </a:p>
        </p:txBody>
      </p:sp>
      <p:sp>
        <p:nvSpPr>
          <p:cNvPr id="84" name="TextBox 83">
            <a:extLst>
              <a:ext uri="{FF2B5EF4-FFF2-40B4-BE49-F238E27FC236}">
                <a16:creationId xmlns:a16="http://schemas.microsoft.com/office/drawing/2014/main" id="{0B77CF41-5774-4D13-AEB3-6998EAD5A588}"/>
              </a:ext>
            </a:extLst>
          </p:cNvPr>
          <p:cNvSpPr txBox="1"/>
          <p:nvPr/>
        </p:nvSpPr>
        <p:spPr>
          <a:xfrm>
            <a:off x="6615545" y="611529"/>
            <a:ext cx="602673" cy="369332"/>
          </a:xfrm>
          <a:prstGeom prst="rect">
            <a:avLst/>
          </a:prstGeom>
          <a:noFill/>
        </p:spPr>
        <p:txBody>
          <a:bodyPr wrap="square" rtlCol="0">
            <a:spAutoFit/>
          </a:bodyPr>
          <a:lstStyle/>
          <a:p>
            <a:r>
              <a:rPr lang="en-GB" dirty="0"/>
              <a:t>Yes</a:t>
            </a:r>
          </a:p>
        </p:txBody>
      </p:sp>
      <p:sp>
        <p:nvSpPr>
          <p:cNvPr id="85" name="TextBox 84">
            <a:extLst>
              <a:ext uri="{FF2B5EF4-FFF2-40B4-BE49-F238E27FC236}">
                <a16:creationId xmlns:a16="http://schemas.microsoft.com/office/drawing/2014/main" id="{9DB79BCA-2EC5-4997-99B1-5B9300ABAF51}"/>
              </a:ext>
            </a:extLst>
          </p:cNvPr>
          <p:cNvSpPr txBox="1"/>
          <p:nvPr/>
        </p:nvSpPr>
        <p:spPr>
          <a:xfrm>
            <a:off x="6595841" y="3026223"/>
            <a:ext cx="602673" cy="369332"/>
          </a:xfrm>
          <a:prstGeom prst="rect">
            <a:avLst/>
          </a:prstGeom>
          <a:noFill/>
        </p:spPr>
        <p:txBody>
          <a:bodyPr wrap="square" rtlCol="0">
            <a:spAutoFit/>
          </a:bodyPr>
          <a:lstStyle/>
          <a:p>
            <a:r>
              <a:rPr lang="en-GB" dirty="0"/>
              <a:t>Yes</a:t>
            </a:r>
          </a:p>
        </p:txBody>
      </p:sp>
      <p:sp>
        <p:nvSpPr>
          <p:cNvPr id="86" name="TextBox 85">
            <a:extLst>
              <a:ext uri="{FF2B5EF4-FFF2-40B4-BE49-F238E27FC236}">
                <a16:creationId xmlns:a16="http://schemas.microsoft.com/office/drawing/2014/main" id="{CCA5BA3C-D484-4BEF-B92B-6D083B42DD5A}"/>
              </a:ext>
            </a:extLst>
          </p:cNvPr>
          <p:cNvSpPr txBox="1"/>
          <p:nvPr/>
        </p:nvSpPr>
        <p:spPr>
          <a:xfrm>
            <a:off x="6836972" y="5063654"/>
            <a:ext cx="602673" cy="369332"/>
          </a:xfrm>
          <a:prstGeom prst="rect">
            <a:avLst/>
          </a:prstGeom>
          <a:noFill/>
        </p:spPr>
        <p:txBody>
          <a:bodyPr wrap="square" rtlCol="0">
            <a:spAutoFit/>
          </a:bodyPr>
          <a:lstStyle/>
          <a:p>
            <a:r>
              <a:rPr lang="en-GB" dirty="0"/>
              <a:t>No</a:t>
            </a:r>
          </a:p>
        </p:txBody>
      </p:sp>
      <p:sp>
        <p:nvSpPr>
          <p:cNvPr id="87" name="TextBox 86">
            <a:extLst>
              <a:ext uri="{FF2B5EF4-FFF2-40B4-BE49-F238E27FC236}">
                <a16:creationId xmlns:a16="http://schemas.microsoft.com/office/drawing/2014/main" id="{96D90488-013F-4D76-944A-690DD7CB1550}"/>
              </a:ext>
            </a:extLst>
          </p:cNvPr>
          <p:cNvSpPr txBox="1"/>
          <p:nvPr/>
        </p:nvSpPr>
        <p:spPr>
          <a:xfrm>
            <a:off x="8506783" y="3026223"/>
            <a:ext cx="602673" cy="369332"/>
          </a:xfrm>
          <a:prstGeom prst="rect">
            <a:avLst/>
          </a:prstGeom>
          <a:noFill/>
        </p:spPr>
        <p:txBody>
          <a:bodyPr wrap="square" rtlCol="0">
            <a:spAutoFit/>
          </a:bodyPr>
          <a:lstStyle/>
          <a:p>
            <a:r>
              <a:rPr lang="en-GB" dirty="0"/>
              <a:t>No</a:t>
            </a:r>
          </a:p>
        </p:txBody>
      </p:sp>
    </p:spTree>
    <p:extLst>
      <p:ext uri="{BB962C8B-B14F-4D97-AF65-F5344CB8AC3E}">
        <p14:creationId xmlns:p14="http://schemas.microsoft.com/office/powerpoint/2010/main" val="187037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actually identify function changes?</a:t>
            </a:r>
          </a:p>
        </p:txBody>
      </p:sp>
      <p:sp>
        <p:nvSpPr>
          <p:cNvPr id="3" name="Content Placeholder 2"/>
          <p:cNvSpPr>
            <a:spLocks noGrp="1"/>
          </p:cNvSpPr>
          <p:nvPr>
            <p:ph idx="1"/>
          </p:nvPr>
        </p:nvSpPr>
        <p:spPr/>
        <p:txBody>
          <a:bodyPr vert="horz" lIns="0" tIns="45720" rIns="0" bIns="45720" rtlCol="0" anchor="t">
            <a:normAutofit/>
          </a:bodyPr>
          <a:lstStyle/>
          <a:p>
            <a:r>
              <a:rPr lang="en-US" dirty="0"/>
              <a:t>Get pairs of commits</a:t>
            </a:r>
          </a:p>
          <a:p>
            <a:endParaRPr lang="en-US" dirty="0"/>
          </a:p>
          <a:p>
            <a:r>
              <a:rPr lang="en-US" dirty="0"/>
              <a:t>Generate Diff</a:t>
            </a:r>
            <a:endParaRPr dirty="0">
              <a:solidFill>
                <a:schemeClr val="tx1"/>
              </a:solidFill>
            </a:endParaRPr>
          </a:p>
          <a:p>
            <a:endParaRPr lang="en-US" dirty="0"/>
          </a:p>
          <a:p>
            <a:r>
              <a:rPr lang="en-US" dirty="0"/>
              <a:t>Use regular expressions to identify functions</a:t>
            </a:r>
          </a:p>
          <a:p>
            <a:endParaRPr lang="en-US" dirty="0"/>
          </a:p>
          <a:p>
            <a:r>
              <a:rPr lang="en-US" dirty="0"/>
              <a:t>Then select “interesting” revision pairs</a:t>
            </a:r>
          </a:p>
        </p:txBody>
      </p:sp>
    </p:spTree>
    <p:extLst>
      <p:ext uri="{BB962C8B-B14F-4D97-AF65-F5344CB8AC3E}">
        <p14:creationId xmlns:p14="http://schemas.microsoft.com/office/powerpoint/2010/main" val="3390124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897-ECCA-45CF-93A4-A6321ACA6FCE}"/>
              </a:ext>
            </a:extLst>
          </p:cNvPr>
          <p:cNvSpPr>
            <a:spLocks noGrp="1"/>
          </p:cNvSpPr>
          <p:nvPr>
            <p:ph type="title"/>
          </p:nvPr>
        </p:nvSpPr>
        <p:spPr/>
        <p:txBody>
          <a:bodyPr/>
          <a:lstStyle/>
          <a:p>
            <a:r>
              <a:rPr lang="en-GB" dirty="0"/>
              <a:t>What do we mean by “interesting”?</a:t>
            </a:r>
          </a:p>
        </p:txBody>
      </p:sp>
      <p:sp>
        <p:nvSpPr>
          <p:cNvPr id="3" name="Content Placeholder 2">
            <a:extLst>
              <a:ext uri="{FF2B5EF4-FFF2-40B4-BE49-F238E27FC236}">
                <a16:creationId xmlns:a16="http://schemas.microsoft.com/office/drawing/2014/main" id="{54CE439A-BFBC-4D62-96D8-EC333F9B88F2}"/>
              </a:ext>
            </a:extLst>
          </p:cNvPr>
          <p:cNvSpPr>
            <a:spLocks noGrp="1"/>
          </p:cNvSpPr>
          <p:nvPr>
            <p:ph idx="1"/>
          </p:nvPr>
        </p:nvSpPr>
        <p:spPr/>
        <p:txBody>
          <a:bodyPr/>
          <a:lstStyle/>
          <a:p>
            <a:r>
              <a:rPr lang="en-GB" dirty="0"/>
              <a:t>Ideally, lots of modified functions</a:t>
            </a:r>
          </a:p>
          <a:p>
            <a:endParaRPr lang="en-GB" dirty="0"/>
          </a:p>
          <a:p>
            <a:r>
              <a:rPr lang="en-GB" dirty="0"/>
              <a:t>Few functions with signature changes</a:t>
            </a:r>
          </a:p>
          <a:p>
            <a:endParaRPr lang="en-GB" dirty="0"/>
          </a:p>
          <a:p>
            <a:r>
              <a:rPr lang="en-GB" dirty="0"/>
              <a:t>Many functions with body changes</a:t>
            </a:r>
          </a:p>
          <a:p>
            <a:endParaRPr lang="en-GB" dirty="0"/>
          </a:p>
          <a:p>
            <a:r>
              <a:rPr lang="en-GB" dirty="0"/>
              <a:t>Graph showing function changes…</a:t>
            </a:r>
          </a:p>
        </p:txBody>
      </p:sp>
    </p:spTree>
    <p:extLst>
      <p:ext uri="{BB962C8B-B14F-4D97-AF65-F5344CB8AC3E}">
        <p14:creationId xmlns:p14="http://schemas.microsoft.com/office/powerpoint/2010/main" val="3995501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lumMod val="75000"/>
              <a:lumOff val="25000"/>
            </a:schemeClr>
          </a:solidFill>
          <a:effectLst/>
        </p:spPr>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pic>
        <p:nvPicPr>
          <p:cNvPr id="8" name="Picture 8" descr="Figure_3.png"/>
          <p:cNvPicPr>
            <a:picLocks noChangeAspect="1"/>
          </p:cNvPicPr>
          <p:nvPr/>
        </p:nvPicPr>
        <p:blipFill>
          <a:blip r:embed="rId3"/>
          <a:stretch>
            <a:fillRect/>
          </a:stretch>
        </p:blipFill>
        <p:spPr>
          <a:xfrm>
            <a:off x="635458" y="1464177"/>
            <a:ext cx="3312784" cy="1954542"/>
          </a:xfrm>
          <a:prstGeom prst="rect">
            <a:avLst/>
          </a:prstGeom>
        </p:spPr>
      </p:pic>
      <p:sp>
        <p:nvSpPr>
          <p:cNvPr id="29" name="Rectangle 2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553"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Figure_2.png"/>
          <p:cNvPicPr>
            <a:picLocks noChangeAspect="1"/>
          </p:cNvPicPr>
          <p:nvPr/>
        </p:nvPicPr>
        <p:blipFill>
          <a:blip r:embed="rId4"/>
          <a:stretch>
            <a:fillRect/>
          </a:stretch>
        </p:blipFill>
        <p:spPr>
          <a:xfrm>
            <a:off x="8230289" y="1464177"/>
            <a:ext cx="3312784" cy="1954542"/>
          </a:xfrm>
          <a:prstGeom prst="rect">
            <a:avLst/>
          </a:prstGeom>
        </p:spPr>
      </p:pic>
      <p:sp>
        <p:nvSpPr>
          <p:cNvPr id="31" name="Rectangle 3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969"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Figure_1.png"/>
          <p:cNvPicPr>
            <a:picLocks noGrp="1" noChangeAspect="1"/>
          </p:cNvPicPr>
          <p:nvPr>
            <p:ph idx="1"/>
          </p:nvPr>
        </p:nvPicPr>
        <p:blipFill>
          <a:blip r:embed="rId5"/>
          <a:stretch>
            <a:fillRect/>
          </a:stretch>
        </p:blipFill>
        <p:spPr>
          <a:xfrm>
            <a:off x="4432872" y="1464176"/>
            <a:ext cx="3312785" cy="1954543"/>
          </a:xfrm>
          <a:prstGeom prst="rect">
            <a:avLst/>
          </a:prstGeom>
        </p:spPr>
      </p:pic>
      <p:sp>
        <p:nvSpPr>
          <p:cNvPr id="2" name="Title 1"/>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Repository History</a:t>
            </a:r>
          </a:p>
        </p:txBody>
      </p:sp>
    </p:spTree>
    <p:extLst>
      <p:ext uri="{BB962C8B-B14F-4D97-AF65-F5344CB8AC3E}">
        <p14:creationId xmlns:p14="http://schemas.microsoft.com/office/powerpoint/2010/main" val="42472207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TotalTime>
  <Words>1036</Words>
  <Application>Microsoft Office PowerPoint</Application>
  <PresentationFormat>Widescreen</PresentationFormat>
  <Paragraphs>306</Paragraphs>
  <Slides>15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Calibri</vt:lpstr>
      <vt:lpstr>Calibri Light</vt:lpstr>
      <vt:lpstr>Retrospect</vt:lpstr>
      <vt:lpstr>UROP PROJECT</vt:lpstr>
      <vt:lpstr>The Problem</vt:lpstr>
      <vt:lpstr>PowerPoint Presentation</vt:lpstr>
      <vt:lpstr>How do we test whether function behaviour has changed?</vt:lpstr>
      <vt:lpstr>Examining History of Function Changes</vt:lpstr>
      <vt:lpstr>PowerPoint Presentation</vt:lpstr>
      <vt:lpstr>How do we actually identify function changes?</vt:lpstr>
      <vt:lpstr>What do we mean by “interesting”?</vt:lpstr>
      <vt:lpstr>Repository History</vt:lpstr>
      <vt:lpstr>Repository History</vt:lpstr>
      <vt:lpstr>Repository History</vt:lpstr>
      <vt:lpstr>Compiling, Renaming and Linking</vt:lpstr>
      <vt:lpstr>Generating Test Drivers and Testing with KLEE</vt:lpstr>
      <vt:lpstr>KLEE Test Results</vt:lpstr>
      <vt:lpstr>Tutorial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UROP PROJECT</dc:title>
  <cp:lastModifiedBy>Mark Aduol</cp:lastModifiedBy>
  <cp:revision>33</cp:revision>
  <dcterms:modified xsi:type="dcterms:W3CDTF">2017-08-25T10:42:11Z</dcterms:modified>
</cp:coreProperties>
</file>