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37" y="1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Image-Based Text Encryption &amp; Decryption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Markandey Shukla</a:t>
            </a:r>
          </a:p>
          <a:p>
            <a:pPr algn="ctr"/>
            <a:r>
              <a:rPr lang="en-US" sz="2000" b="1" dirty="0">
                <a:solidFill>
                  <a:schemeClr val="accent1">
                    <a:lumMod val="75000"/>
                  </a:schemeClr>
                </a:solidFill>
                <a:latin typeface="Arial"/>
                <a:cs typeface="Arial"/>
              </a:rPr>
              <a:t>College Name &amp; Department : Microtek College of Management And Technology, BCA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Rectangle 3">
            <a:extLst>
              <a:ext uri="{FF2B5EF4-FFF2-40B4-BE49-F238E27FC236}">
                <a16:creationId xmlns:a16="http://schemas.microsoft.com/office/drawing/2014/main" id="{DCDF80D0-515C-2A84-5918-76C42EEA0873}"/>
              </a:ext>
            </a:extLst>
          </p:cNvPr>
          <p:cNvSpPr>
            <a:spLocks noChangeArrowheads="1"/>
          </p:cNvSpPr>
          <p:nvPr/>
        </p:nvSpPr>
        <p:spPr bwMode="auto">
          <a:xfrm>
            <a:off x="843332" y="2373965"/>
            <a:ext cx="9906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 course! At first, the password that was saved during encryption could not be accessed after decryption. When it was embedded in the image, it became difficult to tell the password from the message. We built a distinct password file to address this, guaranteeing safe storage and easy access. This method improved encryption-decryption efficiency and settled disputes.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Rectangle 2">
            <a:extLst>
              <a:ext uri="{FF2B5EF4-FFF2-40B4-BE49-F238E27FC236}">
                <a16:creationId xmlns:a16="http://schemas.microsoft.com/office/drawing/2014/main" id="{2F50125A-4590-F986-2525-3206221F3EE5}"/>
              </a:ext>
            </a:extLst>
          </p:cNvPr>
          <p:cNvSpPr>
            <a:spLocks noChangeArrowheads="1"/>
          </p:cNvSpPr>
          <p:nvPr/>
        </p:nvSpPr>
        <p:spPr bwMode="auto">
          <a:xfrm>
            <a:off x="581192" y="1930137"/>
            <a:ext cx="9459321"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Programming Language</a:t>
            </a:r>
            <a:r>
              <a:rPr kumimoji="0" lang="en-US" altLang="en-US" b="0" i="0" u="none" strike="noStrike" cap="none" normalizeH="0" baseline="0" dirty="0">
                <a:ln>
                  <a:noFill/>
                </a:ln>
                <a:solidFill>
                  <a:schemeClr val="tx1"/>
                </a:solidFill>
                <a:effectLst/>
              </a:rPr>
              <a:t>: Python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Libraries</a:t>
            </a:r>
            <a:r>
              <a:rPr kumimoji="0" lang="en-US" altLang="en-US" sz="1800" b="0" i="0" u="none" strike="noStrike" cap="none" normalizeH="0" baseline="0" dirty="0">
                <a:ln>
                  <a:noFill/>
                </a:ln>
                <a:solidFill>
                  <a:schemeClr val="tx1"/>
                </a:solidFill>
                <a:effectLst/>
              </a:rPr>
              <a:t>: OpenCV (for image processing), OS (for file handling), String (for character mapping)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Platform</a:t>
            </a:r>
            <a:r>
              <a:rPr kumimoji="0" lang="en-US" altLang="en-US" sz="1800" b="0" i="0" u="none" strike="noStrike" cap="none" normalizeH="0" baseline="0" dirty="0">
                <a:ln>
                  <a:noFill/>
                </a:ln>
                <a:solidFill>
                  <a:schemeClr val="tx1"/>
                </a:solidFill>
                <a:effectLst/>
              </a:rPr>
              <a:t>: Windows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Storage</a:t>
            </a:r>
            <a:r>
              <a:rPr kumimoji="0" lang="en-US" altLang="en-US" sz="1800" b="0" i="0" u="none" strike="noStrike" cap="none" normalizeH="0" baseline="0" dirty="0">
                <a:ln>
                  <a:noFill/>
                </a:ln>
                <a:solidFill>
                  <a:schemeClr val="tx1"/>
                </a:solidFill>
                <a:effectLst/>
              </a:rPr>
              <a:t>: Text file for password storage, Image file for message encryption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Development Tools</a:t>
            </a:r>
            <a:r>
              <a:rPr kumimoji="0" lang="en-US" altLang="en-US" sz="1800" b="0" i="0" u="none" strike="noStrike" cap="none" normalizeH="0" baseline="0" dirty="0">
                <a:ln>
                  <a:noFill/>
                </a:ln>
                <a:solidFill>
                  <a:schemeClr val="tx1"/>
                </a:solidFill>
                <a:effectLst/>
              </a:rPr>
              <a:t>: VS Code (for coding and execution)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7991ACB-7032-D864-58F6-8841F29A7463}"/>
              </a:ext>
            </a:extLst>
          </p:cNvPr>
          <p:cNvSpPr>
            <a:spLocks noChangeArrowheads="1"/>
          </p:cNvSpPr>
          <p:nvPr/>
        </p:nvSpPr>
        <p:spPr bwMode="auto">
          <a:xfrm>
            <a:off x="322559" y="3710485"/>
            <a:ext cx="1154687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Secure Password Storage</a:t>
            </a:r>
            <a:r>
              <a:rPr lang="en-US" sz="2000" dirty="0"/>
              <a:t>: Password is stored separately in a dedicated folder, enhancing security.</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No Additional Software Required</a:t>
            </a:r>
            <a:r>
              <a:rPr kumimoji="0" lang="en-US" altLang="en-US" sz="2000" b="0" i="0" u="none" strike="noStrike" cap="none" normalizeH="0" baseline="0" dirty="0">
                <a:ln>
                  <a:noFill/>
                </a:ln>
                <a:solidFill>
                  <a:schemeClr val="tx1"/>
                </a:solidFill>
                <a:effectLst/>
              </a:rPr>
              <a:t>: Works with standard Python libraries without external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Efficient Decryption</a:t>
            </a:r>
            <a:r>
              <a:rPr kumimoji="0" lang="en-US" altLang="en-US" sz="2000" b="0" i="0" u="none" strike="noStrike" cap="none" normalizeH="0" baseline="0" dirty="0">
                <a:ln>
                  <a:noFill/>
                </a:ln>
                <a:solidFill>
                  <a:schemeClr val="tx1"/>
                </a:solidFill>
                <a:effectLst/>
              </a:rPr>
              <a:t>: Extracts the message accurately while ensuring unauthorized access is prevented.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b="1" dirty="0"/>
              <a:t>     Businesses &amp; Organizations</a:t>
            </a:r>
            <a:r>
              <a:rPr lang="en-US" sz="1800" dirty="0"/>
              <a:t>: To store confidential data securely within images.</a:t>
            </a:r>
          </a:p>
          <a:p>
            <a:pPr marL="0" indent="0">
              <a:buNone/>
            </a:pPr>
            <a:r>
              <a:rPr lang="en-US" sz="1800" b="1" dirty="0">
                <a:solidFill>
                  <a:srgbClr val="0D0D0D"/>
                </a:solidFill>
              </a:rPr>
              <a:t>     Journalists &amp; Activists</a:t>
            </a:r>
            <a:r>
              <a:rPr lang="en-US" sz="1800" dirty="0">
                <a:solidFill>
                  <a:srgbClr val="0D0D0D"/>
                </a:solidFill>
              </a:rPr>
              <a:t>: To securely communicate sensitive information without detection.</a:t>
            </a:r>
          </a:p>
          <a:p>
            <a:pPr marL="0" indent="0">
              <a:buNone/>
            </a:pP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F5F90CB9-DF2D-D94B-2B83-3D0BE02196D1}"/>
              </a:ext>
            </a:extLst>
          </p:cNvPr>
          <p:cNvPicPr>
            <a:picLocks noChangeAspect="1"/>
          </p:cNvPicPr>
          <p:nvPr/>
        </p:nvPicPr>
        <p:blipFill>
          <a:blip r:embed="rId2"/>
          <a:stretch>
            <a:fillRect/>
          </a:stretch>
        </p:blipFill>
        <p:spPr>
          <a:xfrm>
            <a:off x="4248395" y="650839"/>
            <a:ext cx="5019576" cy="1675348"/>
          </a:xfrm>
          <a:prstGeom prst="rect">
            <a:avLst/>
          </a:prstGeom>
        </p:spPr>
      </p:pic>
      <p:pic>
        <p:nvPicPr>
          <p:cNvPr id="7" name="Picture 6">
            <a:extLst>
              <a:ext uri="{FF2B5EF4-FFF2-40B4-BE49-F238E27FC236}">
                <a16:creationId xmlns:a16="http://schemas.microsoft.com/office/drawing/2014/main" id="{3CDBA019-091F-16B4-19B9-D6E6F854A380}"/>
              </a:ext>
            </a:extLst>
          </p:cNvPr>
          <p:cNvPicPr>
            <a:picLocks noChangeAspect="1"/>
          </p:cNvPicPr>
          <p:nvPr/>
        </p:nvPicPr>
        <p:blipFill>
          <a:blip r:embed="rId3"/>
          <a:stretch>
            <a:fillRect/>
          </a:stretch>
        </p:blipFill>
        <p:spPr>
          <a:xfrm>
            <a:off x="7312293" y="2259585"/>
            <a:ext cx="4632417" cy="4315711"/>
          </a:xfrm>
          <a:prstGeom prst="rect">
            <a:avLst/>
          </a:prstGeom>
        </p:spPr>
      </p:pic>
      <p:pic>
        <p:nvPicPr>
          <p:cNvPr id="9" name="Picture 8">
            <a:extLst>
              <a:ext uri="{FF2B5EF4-FFF2-40B4-BE49-F238E27FC236}">
                <a16:creationId xmlns:a16="http://schemas.microsoft.com/office/drawing/2014/main" id="{8B39538E-B3B9-C5AC-91BC-81B6F4C1DC72}"/>
              </a:ext>
            </a:extLst>
          </p:cNvPr>
          <p:cNvPicPr>
            <a:picLocks noChangeAspect="1"/>
          </p:cNvPicPr>
          <p:nvPr/>
        </p:nvPicPr>
        <p:blipFill>
          <a:blip r:embed="rId4"/>
          <a:stretch>
            <a:fillRect/>
          </a:stretch>
        </p:blipFill>
        <p:spPr>
          <a:xfrm>
            <a:off x="316300" y="2395761"/>
            <a:ext cx="4988794" cy="4300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solidFill>
                  <a:srgbClr val="0D0D0D"/>
                </a:solidFill>
              </a:rPr>
              <a:t>This project successfully implements a secure steganographic encryption and decryption system. Initially, handling the password separately was a challenge, but storing it in a dedicated file resolved the issue. By embedding messages within images and securely managing passwords, the project ensures data confidentiality. The solution is user-friendly, efficient, and can be applied in various fields requiring secure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a:t>
            </a:r>
            <a:r>
              <a:rPr lang="en-IN" dirty="0" err="1"/>
              <a:t>github.com</a:t>
            </a:r>
            <a:r>
              <a:rPr lang="en-IN" dirty="0"/>
              <a:t>/</a:t>
            </a:r>
            <a:r>
              <a:rPr lang="en-IN" dirty="0" err="1"/>
              <a:t>markandeyshukla</a:t>
            </a:r>
            <a:r>
              <a:rPr lang="en-IN" dirty="0"/>
              <a:t>/</a:t>
            </a:r>
            <a:r>
              <a:rPr lang="en-IN"/>
              <a:t>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69</TotalTime>
  <Words>339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Image-Based Text Encryption &amp; Decryption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Markandey Shukla</cp:lastModifiedBy>
  <cp:revision>26</cp:revision>
  <dcterms:created xsi:type="dcterms:W3CDTF">2021-05-26T16:50:10Z</dcterms:created>
  <dcterms:modified xsi:type="dcterms:W3CDTF">2025-02-12T19:58:04Z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