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medium.com/@startupsapience/snapchat-the-rise-and-fall-and-rise-again-20980128be5b"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61535"/>
            <a:ext cx="8791575" cy="2348428"/>
          </a:xfrm>
        </p:spPr>
        <p:txBody>
          <a:bodyPr/>
          <a:lstStyle/>
          <a:p>
            <a:pPr algn="ctr"/>
            <a:r>
              <a:rPr lang="en-PH" sz="2800" dirty="0" smtClean="0">
                <a:solidFill>
                  <a:srgbClr val="002060"/>
                </a:solidFill>
                <a:latin typeface="Arial Black" panose="020B0A04020102020204" pitchFamily="34" charset="0"/>
              </a:rPr>
              <a:t>STORY of </a:t>
            </a:r>
            <a:r>
              <a:rPr lang="en-PH" sz="6000" dirty="0" smtClean="0">
                <a:latin typeface="Adobe Caslon Pro Bold" panose="0205070206050A020403" pitchFamily="18" charset="0"/>
              </a:rPr>
              <a:t>snapchat</a:t>
            </a:r>
            <a:endParaRPr lang="en-PH" sz="6000" dirty="0">
              <a:latin typeface="Adobe Caslon Pro Bold" panose="0205070206050A020403" pitchFamily="18" charset="0"/>
            </a:endParaRPr>
          </a:p>
        </p:txBody>
      </p:sp>
      <p:sp>
        <p:nvSpPr>
          <p:cNvPr id="3" name="Subtitle 2"/>
          <p:cNvSpPr>
            <a:spLocks noGrp="1"/>
          </p:cNvSpPr>
          <p:nvPr>
            <p:ph type="subTitle" idx="1"/>
          </p:nvPr>
        </p:nvSpPr>
        <p:spPr>
          <a:xfrm>
            <a:off x="1876424" y="4751216"/>
            <a:ext cx="8791575" cy="1655762"/>
          </a:xfrm>
        </p:spPr>
        <p:txBody>
          <a:bodyPr>
            <a:normAutofit fontScale="85000" lnSpcReduction="20000"/>
          </a:bodyPr>
          <a:lstStyle/>
          <a:p>
            <a:r>
              <a:rPr lang="en-PH" sz="3200" dirty="0" smtClean="0">
                <a:solidFill>
                  <a:srgbClr val="FFFF00"/>
                </a:solidFill>
                <a:latin typeface="Arial Black" panose="020B0A04020102020204" pitchFamily="34" charset="0"/>
              </a:rPr>
              <a:t>Presented by: </a:t>
            </a:r>
          </a:p>
          <a:p>
            <a:r>
              <a:rPr lang="en-PH" sz="3200" dirty="0" err="1" smtClean="0">
                <a:solidFill>
                  <a:srgbClr val="FFFF00"/>
                </a:solidFill>
                <a:latin typeface="Arial Black" panose="020B0A04020102020204" pitchFamily="34" charset="0"/>
              </a:rPr>
              <a:t>Terante</a:t>
            </a:r>
            <a:r>
              <a:rPr lang="en-PH" sz="3200" dirty="0" smtClean="0">
                <a:solidFill>
                  <a:srgbClr val="FFFF00"/>
                </a:solidFill>
                <a:latin typeface="Arial Black" panose="020B0A04020102020204" pitchFamily="34" charset="0"/>
              </a:rPr>
              <a:t>, mark </a:t>
            </a:r>
            <a:r>
              <a:rPr lang="en-PH" sz="3200" dirty="0" err="1" smtClean="0">
                <a:solidFill>
                  <a:srgbClr val="FFFF00"/>
                </a:solidFill>
                <a:latin typeface="Arial Black" panose="020B0A04020102020204" pitchFamily="34" charset="0"/>
              </a:rPr>
              <a:t>angelo</a:t>
            </a:r>
            <a:r>
              <a:rPr lang="en-PH" sz="3200" dirty="0" smtClean="0">
                <a:solidFill>
                  <a:srgbClr val="FFFF00"/>
                </a:solidFill>
                <a:latin typeface="Arial Black" panose="020B0A04020102020204" pitchFamily="34" charset="0"/>
              </a:rPr>
              <a:t> a.</a:t>
            </a:r>
          </a:p>
          <a:p>
            <a:r>
              <a:rPr lang="en-PH" sz="3200" dirty="0" smtClean="0">
                <a:solidFill>
                  <a:srgbClr val="FFFF00"/>
                </a:solidFill>
                <a:latin typeface="Arial Black" panose="020B0A04020102020204" pitchFamily="34" charset="0"/>
              </a:rPr>
              <a:t>Bsit-4b</a:t>
            </a:r>
          </a:p>
          <a:p>
            <a:endParaRPr lang="en-PH" sz="3200" dirty="0"/>
          </a:p>
        </p:txBody>
      </p:sp>
    </p:spTree>
    <p:extLst>
      <p:ext uri="{BB962C8B-B14F-4D97-AF65-F5344CB8AC3E}">
        <p14:creationId xmlns:p14="http://schemas.microsoft.com/office/powerpoint/2010/main" val="28269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778371" cy="539578"/>
          </a:xfrm>
        </p:spPr>
        <p:txBody>
          <a:bodyPr/>
          <a:lstStyle/>
          <a:p>
            <a:r>
              <a:rPr lang="en-PH" dirty="0" smtClean="0">
                <a:solidFill>
                  <a:srgbClr val="FFFF00"/>
                </a:solidFill>
                <a:latin typeface="Times New Roman" panose="02020603050405020304" pitchFamily="18" charset="0"/>
                <a:cs typeface="Times New Roman" panose="02020603050405020304" pitchFamily="18" charset="0"/>
              </a:rPr>
              <a:t>snapchat</a:t>
            </a:r>
            <a:endParaRPr lang="en-PH" dirty="0">
              <a:solidFill>
                <a:srgbClr val="FFFF00"/>
              </a:solidFill>
              <a:latin typeface="Times New Roman" panose="02020603050405020304" pitchFamily="18" charset="0"/>
              <a:cs typeface="Times New Roman" panose="02020603050405020304" pitchFamily="18" charset="0"/>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8649" r="8649"/>
          <a:stretch>
            <a:fillRect/>
          </a:stretch>
        </p:blipFill>
        <p:spPr>
          <a:xfrm>
            <a:off x="8763000" y="609600"/>
            <a:ext cx="2692184" cy="6057900"/>
          </a:xfrm>
        </p:spPr>
      </p:pic>
      <p:sp>
        <p:nvSpPr>
          <p:cNvPr id="4" name="Text Placeholder 3"/>
          <p:cNvSpPr>
            <a:spLocks noGrp="1"/>
          </p:cNvSpPr>
          <p:nvPr>
            <p:ph type="body" sz="half" idx="2"/>
          </p:nvPr>
        </p:nvSpPr>
        <p:spPr>
          <a:xfrm>
            <a:off x="790832" y="1272746"/>
            <a:ext cx="7845168" cy="4905632"/>
          </a:xfrm>
        </p:spPr>
        <p:txBody>
          <a:bodyPr>
            <a:noAutofit/>
          </a:bodyPr>
          <a:lstStyle/>
          <a:p>
            <a:r>
              <a:rPr lang="en-PH" sz="1800" dirty="0" smtClean="0"/>
              <a:t>In 2011 SNAPCHAT created by </a:t>
            </a:r>
            <a:r>
              <a:rPr lang="en-PH" sz="1800" b="1" dirty="0"/>
              <a:t>Evan Spiegel</a:t>
            </a:r>
            <a:r>
              <a:rPr lang="en-PH" sz="1800" dirty="0"/>
              <a:t>, </a:t>
            </a:r>
            <a:r>
              <a:rPr lang="en-PH" sz="1800" b="1" dirty="0"/>
              <a:t>Bobby Murphy</a:t>
            </a:r>
            <a:r>
              <a:rPr lang="en-PH" sz="1800" dirty="0"/>
              <a:t>, and </a:t>
            </a:r>
            <a:r>
              <a:rPr lang="en-PH" sz="1800" b="1" dirty="0"/>
              <a:t>Reggie </a:t>
            </a:r>
            <a:r>
              <a:rPr lang="en-PH" sz="1800" b="1" dirty="0" smtClean="0"/>
              <a:t>Brown</a:t>
            </a:r>
            <a:r>
              <a:rPr lang="en-PH" sz="1800" dirty="0"/>
              <a:t> </a:t>
            </a:r>
            <a:r>
              <a:rPr lang="en-PH" sz="1800" dirty="0" smtClean="0"/>
              <a:t>under </a:t>
            </a:r>
            <a:r>
              <a:rPr lang="en-PH" sz="1800" dirty="0"/>
              <a:t>the name </a:t>
            </a:r>
            <a:r>
              <a:rPr lang="en-PH" sz="1800" dirty="0" err="1" smtClean="0"/>
              <a:t>Picaboo</a:t>
            </a:r>
            <a:r>
              <a:rPr lang="en-PH" sz="1800" dirty="0" smtClean="0"/>
              <a:t>.</a:t>
            </a:r>
          </a:p>
          <a:p>
            <a:r>
              <a:rPr lang="en-PH" sz="1800" dirty="0" smtClean="0"/>
              <a:t>Facebook tried to acquire Snapchat for 3 Billion dollars which Evan Spiegel rejected it </a:t>
            </a:r>
            <a:r>
              <a:rPr lang="en-PH" sz="1800" dirty="0"/>
              <a:t>immediately</a:t>
            </a:r>
            <a:r>
              <a:rPr lang="en-PH" sz="1800" dirty="0" smtClean="0"/>
              <a:t>. In 2012 Facebook already acquired Instagram for 1 Billion dollars and used to purposely to kill the Snapchat. Some of feature of Snapchat are copied by the Instagram such as Instagram stories.</a:t>
            </a:r>
          </a:p>
          <a:p>
            <a:r>
              <a:rPr lang="en-PH" sz="1800" dirty="0" smtClean="0"/>
              <a:t>The users of Snapchat are age range from 18 to 34 years old and average of 158 million users active daily. </a:t>
            </a:r>
            <a:endParaRPr lang="en-PH" sz="1800" dirty="0"/>
          </a:p>
          <a:p>
            <a:r>
              <a:rPr lang="en-PH" sz="1800" dirty="0" smtClean="0"/>
              <a:t> In September 2016 Snapchat change it’s name into SNAP and month later introduce the spectacles Smart Glasses. In March Snapchat IPO 3 Billion dollars at a valuation  of around 20 Billion dollars. Share price immediately rallied giving the company valuation of around 33 Billion dollars at the end of the trading day. </a:t>
            </a:r>
            <a:endParaRPr lang="en-PH" sz="1800" dirty="0"/>
          </a:p>
        </p:txBody>
      </p:sp>
    </p:spTree>
    <p:extLst>
      <p:ext uri="{BB962C8B-B14F-4D97-AF65-F5344CB8AC3E}">
        <p14:creationId xmlns:p14="http://schemas.microsoft.com/office/powerpoint/2010/main" val="288365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058562"/>
          </a:xfrm>
        </p:spPr>
        <p:txBody>
          <a:bodyPr/>
          <a:lstStyle/>
          <a:p>
            <a:r>
              <a:rPr lang="en-PH" dirty="0" smtClean="0">
                <a:solidFill>
                  <a:srgbClr val="FFFF00"/>
                </a:solidFill>
              </a:rPr>
              <a:t>Fall of </a:t>
            </a:r>
            <a:r>
              <a:rPr lang="en-PH" dirty="0" err="1" smtClean="0">
                <a:solidFill>
                  <a:srgbClr val="FFFF00"/>
                </a:solidFill>
              </a:rPr>
              <a:t>snAPCHAT</a:t>
            </a:r>
            <a:endParaRPr lang="en-PH" dirty="0">
              <a:solidFill>
                <a:srgbClr val="FFFF00"/>
              </a:solidFill>
            </a:endParaRP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41292" r="41292"/>
          <a:stretch>
            <a:fillRect/>
          </a:stretch>
        </p:blipFill>
        <p:spPr>
          <a:xfrm>
            <a:off x="8382000" y="609601"/>
            <a:ext cx="2690124" cy="5181599"/>
          </a:xfrm>
        </p:spPr>
      </p:pic>
      <p:sp>
        <p:nvSpPr>
          <p:cNvPr id="4" name="Text Placeholder 3"/>
          <p:cNvSpPr>
            <a:spLocks noGrp="1"/>
          </p:cNvSpPr>
          <p:nvPr>
            <p:ph type="body" sz="half" idx="2"/>
          </p:nvPr>
        </p:nvSpPr>
        <p:spPr>
          <a:xfrm>
            <a:off x="1141410" y="1828800"/>
            <a:ext cx="7100890" cy="3962400"/>
          </a:xfrm>
        </p:spPr>
        <p:txBody>
          <a:bodyPr>
            <a:normAutofit fontScale="92500" lnSpcReduction="20000"/>
          </a:bodyPr>
          <a:lstStyle/>
          <a:p>
            <a:r>
              <a:rPr lang="en-PH" sz="2200" dirty="0" smtClean="0"/>
              <a:t>At the end of 2017 due to intense competition of Snapchat, twitter, and Instagram (Instagram stories). Snap announce the redesigned of the application which million of users signed to remove the updates.</a:t>
            </a:r>
          </a:p>
          <a:p>
            <a:r>
              <a:rPr lang="en-PH" sz="2200" dirty="0" smtClean="0"/>
              <a:t>The redesigned of Snap cause confusion to its users that lead into slow increase of daily active users.  Apparently one of the influencer </a:t>
            </a:r>
            <a:r>
              <a:rPr lang="en-PH" sz="2200" dirty="0"/>
              <a:t>Kylie Jenner tweeted about ditching Snap, the stock lost 6%, or 1.3 billion dollars in market value</a:t>
            </a:r>
            <a:r>
              <a:rPr lang="en-PH" sz="2200" dirty="0" smtClean="0"/>
              <a:t>.</a:t>
            </a:r>
          </a:p>
          <a:p>
            <a:r>
              <a:rPr lang="en-PH" sz="2200" dirty="0" smtClean="0"/>
              <a:t>By the end of 2018 Snap stock price reduce into 60%. Since the competition of Instagram and some of user’s frustration in the updates of snap more active users are stop using the application.</a:t>
            </a:r>
          </a:p>
          <a:p>
            <a:r>
              <a:rPr lang="en-PH" dirty="0" smtClean="0"/>
              <a:t> </a:t>
            </a:r>
            <a:endParaRPr lang="en-PH" dirty="0"/>
          </a:p>
        </p:txBody>
      </p:sp>
    </p:spTree>
    <p:extLst>
      <p:ext uri="{BB962C8B-B14F-4D97-AF65-F5344CB8AC3E}">
        <p14:creationId xmlns:p14="http://schemas.microsoft.com/office/powerpoint/2010/main" val="269644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675503"/>
          </a:xfrm>
        </p:spPr>
        <p:txBody>
          <a:bodyPr/>
          <a:lstStyle/>
          <a:p>
            <a:r>
              <a:rPr lang="en-PH" dirty="0" smtClean="0">
                <a:solidFill>
                  <a:srgbClr val="FFFF00"/>
                </a:solidFill>
              </a:rPr>
              <a:t>Rise again</a:t>
            </a:r>
            <a:endParaRPr lang="en-PH" dirty="0">
              <a:solidFill>
                <a:srgbClr val="FFFF00"/>
              </a:solidFill>
            </a:endParaRPr>
          </a:p>
        </p:txBody>
      </p:sp>
      <p:sp>
        <p:nvSpPr>
          <p:cNvPr id="4" name="Text Placeholder 3"/>
          <p:cNvSpPr>
            <a:spLocks noGrp="1"/>
          </p:cNvSpPr>
          <p:nvPr>
            <p:ph type="body" sz="half" idx="2"/>
          </p:nvPr>
        </p:nvSpPr>
        <p:spPr>
          <a:xfrm>
            <a:off x="1141410" y="1606378"/>
            <a:ext cx="6948490" cy="4522572"/>
          </a:xfrm>
        </p:spPr>
        <p:txBody>
          <a:bodyPr>
            <a:normAutofit fontScale="85000" lnSpcReduction="10000"/>
          </a:bodyPr>
          <a:lstStyle/>
          <a:p>
            <a:r>
              <a:rPr lang="en-PH" sz="2000" dirty="0" smtClean="0"/>
              <a:t>In 2019 the stock price of the Snap rice up to 180%. The rice of average active users of snap 218 Million daily.</a:t>
            </a:r>
          </a:p>
          <a:p>
            <a:r>
              <a:rPr lang="en-PH" sz="2000" dirty="0" smtClean="0"/>
              <a:t>Snap also introduce the new features that generated avenues for monetization opportunities, Ad-supported gaming platform</a:t>
            </a:r>
            <a:r>
              <a:rPr lang="en-PH" sz="2000" dirty="0"/>
              <a:t> and an audience network that will allow Snap to place ads in third-party apps</a:t>
            </a:r>
            <a:r>
              <a:rPr lang="en-PH" sz="2000" dirty="0" smtClean="0"/>
              <a:t>. Snap also redesigned the application to capture more costumers and users outside the US. Snap also introduce Snap Originals </a:t>
            </a:r>
            <a:r>
              <a:rPr lang="en-PH" sz="2000" dirty="0"/>
              <a:t>scripted TV shows made only for Snapchat, to retain the younger audience. </a:t>
            </a:r>
            <a:r>
              <a:rPr lang="en-PH" sz="2000" dirty="0" smtClean="0"/>
              <a:t>Advertise </a:t>
            </a:r>
            <a:r>
              <a:rPr lang="en-PH" sz="2000" dirty="0"/>
              <a:t>also appreciated Snap’s improved campaign analytics and change in content distribution on the platform</a:t>
            </a:r>
            <a:r>
              <a:rPr lang="en-PH" sz="2000" dirty="0" smtClean="0"/>
              <a:t>.</a:t>
            </a:r>
          </a:p>
          <a:p>
            <a:r>
              <a:rPr lang="en-PH" sz="2000" dirty="0" smtClean="0"/>
              <a:t>(</a:t>
            </a:r>
            <a:r>
              <a:rPr lang="en-PH" sz="2000" dirty="0"/>
              <a:t>Startup Sapience link. </a:t>
            </a:r>
            <a:r>
              <a:rPr lang="en-PH" sz="2000" dirty="0">
                <a:hlinkClick r:id="rId2"/>
              </a:rPr>
              <a:t>https://medium.com/@startupsapience/snapchat-the-rise-and-fall-and-rise-again-20980128be5b</a:t>
            </a:r>
            <a:r>
              <a:rPr lang="en-PH" sz="2000" dirty="0" smtClean="0"/>
              <a:t>)</a:t>
            </a:r>
          </a:p>
          <a:p>
            <a:r>
              <a:rPr lang="en-PH" sz="2000" dirty="0" err="1" smtClean="0"/>
              <a:t>Youtube</a:t>
            </a:r>
            <a:r>
              <a:rPr lang="en-PH" sz="2000" dirty="0" smtClean="0"/>
              <a:t> video link</a:t>
            </a:r>
            <a:r>
              <a:rPr lang="en-PH" sz="2000" dirty="0"/>
              <a:t>: https://youtu.be/eRCoGF3mLGo</a:t>
            </a:r>
            <a:endParaRPr lang="en-PH" sz="2000" dirty="0" smtClean="0"/>
          </a:p>
          <a:p>
            <a:endParaRPr lang="en-PH"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rcRect l="28224" r="28224"/>
          <a:stretch>
            <a:fillRect/>
          </a:stretch>
        </p:blipFill>
        <p:spPr>
          <a:xfrm>
            <a:off x="8381999" y="947351"/>
            <a:ext cx="3022727" cy="5181599"/>
          </a:xfrm>
        </p:spPr>
      </p:pic>
    </p:spTree>
    <p:extLst>
      <p:ext uri="{BB962C8B-B14F-4D97-AF65-F5344CB8AC3E}">
        <p14:creationId xmlns:p14="http://schemas.microsoft.com/office/powerpoint/2010/main" val="11295115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93</TotalTime>
  <Words>411</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Adobe Caslon Pro Bold</vt:lpstr>
      <vt:lpstr>Arial</vt:lpstr>
      <vt:lpstr>Arial Black</vt:lpstr>
      <vt:lpstr>Times New Roman</vt:lpstr>
      <vt:lpstr>Trebuchet MS</vt:lpstr>
      <vt:lpstr>Tw Cen MT</vt:lpstr>
      <vt:lpstr>Circuit</vt:lpstr>
      <vt:lpstr>STORY of snapchat</vt:lpstr>
      <vt:lpstr>snapchat</vt:lpstr>
      <vt:lpstr>Fall of snAPCHAT</vt:lpstr>
      <vt:lpstr>Rise again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snapchat</dc:title>
  <dc:creator>user 6</dc:creator>
  <cp:lastModifiedBy>user 6</cp:lastModifiedBy>
  <cp:revision>11</cp:revision>
  <dcterms:created xsi:type="dcterms:W3CDTF">2020-09-19T03:03:16Z</dcterms:created>
  <dcterms:modified xsi:type="dcterms:W3CDTF">2020-09-19T04:37:08Z</dcterms:modified>
</cp:coreProperties>
</file>