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9"/>
  </p:notesMasterIdLst>
  <p:sldIdLst>
    <p:sldId id="256" r:id="rId2"/>
    <p:sldId id="300" r:id="rId3"/>
    <p:sldId id="257" r:id="rId4"/>
    <p:sldId id="292" r:id="rId5"/>
    <p:sldId id="301" r:id="rId6"/>
    <p:sldId id="293" r:id="rId7"/>
    <p:sldId id="303" r:id="rId8"/>
    <p:sldId id="304" r:id="rId9"/>
    <p:sldId id="305" r:id="rId10"/>
    <p:sldId id="306" r:id="rId11"/>
    <p:sldId id="307" r:id="rId12"/>
    <p:sldId id="294" r:id="rId13"/>
    <p:sldId id="296" r:id="rId14"/>
    <p:sldId id="297" r:id="rId15"/>
    <p:sldId id="298" r:id="rId16"/>
    <p:sldId id="299" r:id="rId17"/>
    <p:sldId id="302" r:id="rId18"/>
  </p:sldIdLst>
  <p:sldSz cx="9144000" cy="5143500" type="screen16x9"/>
  <p:notesSz cx="6858000" cy="9144000"/>
  <p:embeddedFontLst>
    <p:embeddedFont>
      <p:font typeface="Orbitron" panose="020B0604020202020204" charset="0"/>
      <p:regular r:id="rId20"/>
      <p:bold r:id="rId21"/>
    </p:embeddedFont>
    <p:embeddedFont>
      <p:font typeface="Fredoka One" panose="020B0604020202020204" charset="0"/>
      <p:regular r:id="rId22"/>
    </p:embeddedFont>
    <p:embeddedFont>
      <p:font typeface="Roboto"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A61EE1A-3480-46AE-ABF2-E2BB02C5670F}">
  <a:tblStyle styleId="{8A61EE1A-3480-46AE-ABF2-E2BB02C5670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p:cViewPr varScale="1">
        <p:scale>
          <a:sx n="88" d="100"/>
          <a:sy n="88" d="100"/>
        </p:scale>
        <p:origin x="600" y="8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901322" y="-611430"/>
            <a:ext cx="4544211" cy="4516379"/>
            <a:chOff x="-1901322" y="-611430"/>
            <a:chExt cx="4544211" cy="4516379"/>
          </a:xfrm>
        </p:grpSpPr>
        <p:sp>
          <p:nvSpPr>
            <p:cNvPr id="10" name="Google Shape;10;p2"/>
            <p:cNvSpPr/>
            <p:nvPr/>
          </p:nvSpPr>
          <p:spPr>
            <a:xfrm>
              <a:off x="-1901322" y="1923004"/>
              <a:ext cx="2552990" cy="1507257"/>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929521" y="-366300"/>
              <a:ext cx="3031815" cy="2004573"/>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1841214" y="348501"/>
              <a:ext cx="801675" cy="397824"/>
              <a:chOff x="1622300" y="2291700"/>
              <a:chExt cx="118800" cy="58950"/>
            </a:xfrm>
          </p:grpSpPr>
          <p:sp>
            <p:nvSpPr>
              <p:cNvPr id="13" name="Google Shape;13;p2"/>
              <p:cNvSpPr/>
              <p:nvPr/>
            </p:nvSpPr>
            <p:spPr>
              <a:xfrm>
                <a:off x="1672825" y="2291800"/>
                <a:ext cx="17950" cy="17825"/>
              </a:xfrm>
              <a:custGeom>
                <a:avLst/>
                <a:gdLst/>
                <a:ahLst/>
                <a:cxnLst/>
                <a:rect l="l" t="t" r="r" b="b"/>
                <a:pathLst>
                  <a:path w="718" h="713" extrusionOk="0">
                    <a:moveTo>
                      <a:pt x="101" y="0"/>
                    </a:moveTo>
                    <a:lnTo>
                      <a:pt x="1" y="96"/>
                    </a:lnTo>
                    <a:lnTo>
                      <a:pt x="621" y="713"/>
                    </a:lnTo>
                    <a:lnTo>
                      <a:pt x="717" y="617"/>
                    </a:lnTo>
                    <a:lnTo>
                      <a:pt x="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672825" y="2291700"/>
                <a:ext cx="17950" cy="17925"/>
              </a:xfrm>
              <a:custGeom>
                <a:avLst/>
                <a:gdLst/>
                <a:ahLst/>
                <a:cxnLst/>
                <a:rect l="l" t="t" r="r" b="b"/>
                <a:pathLst>
                  <a:path w="718" h="717" extrusionOk="0">
                    <a:moveTo>
                      <a:pt x="621" y="0"/>
                    </a:moveTo>
                    <a:lnTo>
                      <a:pt x="1" y="621"/>
                    </a:lnTo>
                    <a:lnTo>
                      <a:pt x="101" y="717"/>
                    </a:lnTo>
                    <a:lnTo>
                      <a:pt x="717" y="100"/>
                    </a:lnTo>
                    <a:lnTo>
                      <a:pt x="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723150" y="2291700"/>
                <a:ext cx="17950" cy="17925"/>
              </a:xfrm>
              <a:custGeom>
                <a:avLst/>
                <a:gdLst/>
                <a:ahLst/>
                <a:cxnLst/>
                <a:rect l="l" t="t" r="r" b="b"/>
                <a:pathLst>
                  <a:path w="718" h="717" extrusionOk="0">
                    <a:moveTo>
                      <a:pt x="97" y="0"/>
                    </a:moveTo>
                    <a:lnTo>
                      <a:pt x="1" y="100"/>
                    </a:lnTo>
                    <a:lnTo>
                      <a:pt x="617" y="717"/>
                    </a:lnTo>
                    <a:lnTo>
                      <a:pt x="718" y="621"/>
                    </a:lnTo>
                    <a:lnTo>
                      <a:pt x="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723150" y="2291700"/>
                <a:ext cx="17950" cy="17925"/>
              </a:xfrm>
              <a:custGeom>
                <a:avLst/>
                <a:gdLst/>
                <a:ahLst/>
                <a:cxnLst/>
                <a:rect l="l" t="t" r="r" b="b"/>
                <a:pathLst>
                  <a:path w="718" h="717" extrusionOk="0">
                    <a:moveTo>
                      <a:pt x="617" y="0"/>
                    </a:moveTo>
                    <a:lnTo>
                      <a:pt x="1" y="621"/>
                    </a:lnTo>
                    <a:lnTo>
                      <a:pt x="101" y="717"/>
                    </a:lnTo>
                    <a:lnTo>
                      <a:pt x="718" y="100"/>
                    </a:lnTo>
                    <a:lnTo>
                      <a:pt x="6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622300" y="2332725"/>
                <a:ext cx="17825" cy="17925"/>
              </a:xfrm>
              <a:custGeom>
                <a:avLst/>
                <a:gdLst/>
                <a:ahLst/>
                <a:cxnLst/>
                <a:rect l="l" t="t" r="r" b="b"/>
                <a:pathLst>
                  <a:path w="713" h="717" extrusionOk="0">
                    <a:moveTo>
                      <a:pt x="96" y="0"/>
                    </a:moveTo>
                    <a:lnTo>
                      <a:pt x="0" y="96"/>
                    </a:lnTo>
                    <a:lnTo>
                      <a:pt x="617" y="717"/>
                    </a:lnTo>
                    <a:lnTo>
                      <a:pt x="713" y="617"/>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622300" y="2332725"/>
                <a:ext cx="17825" cy="17925"/>
              </a:xfrm>
              <a:custGeom>
                <a:avLst/>
                <a:gdLst/>
                <a:ahLst/>
                <a:cxnLst/>
                <a:rect l="l" t="t" r="r" b="b"/>
                <a:pathLst>
                  <a:path w="713" h="717" extrusionOk="0">
                    <a:moveTo>
                      <a:pt x="617" y="0"/>
                    </a:moveTo>
                    <a:lnTo>
                      <a:pt x="0" y="617"/>
                    </a:lnTo>
                    <a:lnTo>
                      <a:pt x="96" y="717"/>
                    </a:lnTo>
                    <a:lnTo>
                      <a:pt x="713" y="96"/>
                    </a:lnTo>
                    <a:lnTo>
                      <a:pt x="6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72525" y="2332625"/>
                <a:ext cx="17950" cy="17925"/>
              </a:xfrm>
              <a:custGeom>
                <a:avLst/>
                <a:gdLst/>
                <a:ahLst/>
                <a:cxnLst/>
                <a:rect l="l" t="t" r="r" b="b"/>
                <a:pathLst>
                  <a:path w="718" h="717" extrusionOk="0">
                    <a:moveTo>
                      <a:pt x="101" y="0"/>
                    </a:moveTo>
                    <a:lnTo>
                      <a:pt x="1" y="100"/>
                    </a:lnTo>
                    <a:lnTo>
                      <a:pt x="621" y="717"/>
                    </a:lnTo>
                    <a:lnTo>
                      <a:pt x="717" y="621"/>
                    </a:lnTo>
                    <a:lnTo>
                      <a:pt x="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672525" y="2332725"/>
                <a:ext cx="17950" cy="17925"/>
              </a:xfrm>
              <a:custGeom>
                <a:avLst/>
                <a:gdLst/>
                <a:ahLst/>
                <a:cxnLst/>
                <a:rect l="l" t="t" r="r" b="b"/>
                <a:pathLst>
                  <a:path w="718" h="717" extrusionOk="0">
                    <a:moveTo>
                      <a:pt x="621" y="0"/>
                    </a:moveTo>
                    <a:lnTo>
                      <a:pt x="1" y="617"/>
                    </a:lnTo>
                    <a:lnTo>
                      <a:pt x="101" y="717"/>
                    </a:lnTo>
                    <a:lnTo>
                      <a:pt x="717" y="96"/>
                    </a:lnTo>
                    <a:lnTo>
                      <a:pt x="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484614" y="-611430"/>
              <a:ext cx="3127481" cy="4516379"/>
              <a:chOff x="278245" y="-184325"/>
              <a:chExt cx="2358228" cy="3405504"/>
            </a:xfrm>
          </p:grpSpPr>
          <p:grpSp>
            <p:nvGrpSpPr>
              <p:cNvPr id="22" name="Google Shape;22;p2"/>
              <p:cNvGrpSpPr/>
              <p:nvPr/>
            </p:nvGrpSpPr>
            <p:grpSpPr>
              <a:xfrm>
                <a:off x="278245" y="-184325"/>
                <a:ext cx="2358228" cy="3336759"/>
                <a:chOff x="1181475" y="2041825"/>
                <a:chExt cx="620325" cy="877725"/>
              </a:xfrm>
            </p:grpSpPr>
            <p:sp>
              <p:nvSpPr>
                <p:cNvPr id="23" name="Google Shape;23;p2"/>
                <p:cNvSpPr/>
                <p:nvPr/>
              </p:nvSpPr>
              <p:spPr>
                <a:xfrm>
                  <a:off x="1185375" y="2377350"/>
                  <a:ext cx="119525" cy="119500"/>
                </a:xfrm>
                <a:custGeom>
                  <a:avLst/>
                  <a:gdLst/>
                  <a:ahLst/>
                  <a:cxnLst/>
                  <a:rect l="l" t="t" r="r" b="b"/>
                  <a:pathLst>
                    <a:path w="4781" h="4780" extrusionOk="0">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767500" y="2041825"/>
                  <a:ext cx="34300" cy="29425"/>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260925" y="2268575"/>
                  <a:ext cx="243200" cy="370575"/>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634700" y="-1073869"/>
            <a:ext cx="7542166" cy="7636641"/>
            <a:chOff x="5482300" y="-1150069"/>
            <a:chExt cx="7542166" cy="7636641"/>
          </a:xfrm>
        </p:grpSpPr>
        <p:sp>
          <p:nvSpPr>
            <p:cNvPr id="30" name="Google Shape;30;p2"/>
            <p:cNvSpPr/>
            <p:nvPr/>
          </p:nvSpPr>
          <p:spPr>
            <a:xfrm rot="10800000" flipH="1">
              <a:off x="6369828" y="-1150069"/>
              <a:ext cx="6654639" cy="7636641"/>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rot="10800000" flipH="1">
              <a:off x="6016263" y="1621720"/>
              <a:ext cx="2553081" cy="3705670"/>
              <a:chOff x="6769513" y="299393"/>
              <a:chExt cx="1308620" cy="1899525"/>
            </a:xfrm>
          </p:grpSpPr>
          <p:sp>
            <p:nvSpPr>
              <p:cNvPr id="32" name="Google Shape;32;p2"/>
              <p:cNvSpPr/>
              <p:nvPr/>
            </p:nvSpPr>
            <p:spPr>
              <a:xfrm>
                <a:off x="7817889" y="1007055"/>
                <a:ext cx="252070" cy="252070"/>
              </a:xfrm>
              <a:custGeom>
                <a:avLst/>
                <a:gdLst/>
                <a:ahLst/>
                <a:cxnLst/>
                <a:rect l="l" t="t" r="r" b="b"/>
                <a:pathLst>
                  <a:path w="4564" h="4564" extrusionOk="0">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983027" y="2137006"/>
                <a:ext cx="72351" cy="61913"/>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769513" y="299393"/>
                <a:ext cx="61968" cy="61747"/>
              </a:xfrm>
              <a:custGeom>
                <a:avLst/>
                <a:gdLst/>
                <a:ahLst/>
                <a:cxnLst/>
                <a:rect l="l" t="t" r="r" b="b"/>
                <a:pathLst>
                  <a:path w="1122" h="1118" extrusionOk="0">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811985" y="339214"/>
                <a:ext cx="1266148" cy="1811765"/>
              </a:xfrm>
              <a:custGeom>
                <a:avLst/>
                <a:gdLst/>
                <a:ahLst/>
                <a:cxnLst/>
                <a:rect l="l" t="t" r="r" b="b"/>
                <a:pathLst>
                  <a:path w="22925" h="32804" extrusionOk="0">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397589" y="777575"/>
                <a:ext cx="512976" cy="781781"/>
              </a:xfrm>
              <a:custGeom>
                <a:avLst/>
                <a:gdLst/>
                <a:ahLst/>
                <a:cxnLst/>
                <a:rect l="l" t="t" r="r" b="b"/>
                <a:pathLst>
                  <a:path w="9288" h="14155" extrusionOk="0">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777847" y="1417359"/>
                <a:ext cx="273112" cy="431181"/>
              </a:xfrm>
              <a:custGeom>
                <a:avLst/>
                <a:gdLst/>
                <a:ahLst/>
                <a:cxnLst/>
                <a:rect l="l" t="t" r="r" b="b"/>
                <a:pathLst>
                  <a:path w="4945" h="7807" extrusionOk="0">
                    <a:moveTo>
                      <a:pt x="4824" y="1"/>
                    </a:moveTo>
                    <a:lnTo>
                      <a:pt x="4824" y="2899"/>
                    </a:lnTo>
                    <a:lnTo>
                      <a:pt x="1" y="7722"/>
                    </a:lnTo>
                    <a:lnTo>
                      <a:pt x="85" y="7806"/>
                    </a:lnTo>
                    <a:lnTo>
                      <a:pt x="4944" y="2951"/>
                    </a:ln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2"/>
            <p:cNvSpPr/>
            <p:nvPr/>
          </p:nvSpPr>
          <p:spPr>
            <a:xfrm rot="10800000" flipH="1">
              <a:off x="8322117" y="3604890"/>
              <a:ext cx="1464987" cy="2586938"/>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flipH="1">
              <a:off x="5482300" y="4423789"/>
              <a:ext cx="827314" cy="410158"/>
              <a:chOff x="5989375" y="1843575"/>
              <a:chExt cx="136525" cy="67675"/>
            </a:xfrm>
          </p:grpSpPr>
          <p:sp>
            <p:nvSpPr>
              <p:cNvPr id="40" name="Google Shape;40;p2"/>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rot="10800000" flipH="1">
              <a:off x="7424539" y="4645063"/>
              <a:ext cx="727773" cy="727773"/>
            </a:xfrm>
            <a:custGeom>
              <a:avLst/>
              <a:gdLst/>
              <a:ahLst/>
              <a:cxnLst/>
              <a:rect l="l" t="t" r="r" b="b"/>
              <a:pathLst>
                <a:path w="9936" h="9936" fill="none" extrusionOk="0">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w="19050" cap="flat" cmpd="sng">
              <a:solidFill>
                <a:schemeClr val="dk2"/>
              </a:solidFill>
              <a:prstDash val="solid"/>
              <a:miter lim="40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2"/>
          <p:cNvSpPr txBox="1">
            <a:spLocks noGrp="1"/>
          </p:cNvSpPr>
          <p:nvPr>
            <p:ph type="ctrTitle"/>
          </p:nvPr>
        </p:nvSpPr>
        <p:spPr>
          <a:xfrm>
            <a:off x="1296163" y="1263600"/>
            <a:ext cx="6551700" cy="215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500"/>
              <a:buNone/>
              <a:defRPr sz="46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96138" y="3416400"/>
            <a:ext cx="6551700" cy="46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1"/>
        <p:cNvGrpSpPr/>
        <p:nvPr/>
      </p:nvGrpSpPr>
      <p:grpSpPr>
        <a:xfrm>
          <a:off x="0" y="0"/>
          <a:ext cx="0" cy="0"/>
          <a:chOff x="0" y="0"/>
          <a:chExt cx="0" cy="0"/>
        </a:xfrm>
      </p:grpSpPr>
      <p:grpSp>
        <p:nvGrpSpPr>
          <p:cNvPr id="102" name="Google Shape;102;p4"/>
          <p:cNvGrpSpPr/>
          <p:nvPr/>
        </p:nvGrpSpPr>
        <p:grpSpPr>
          <a:xfrm>
            <a:off x="-859697" y="-661345"/>
            <a:ext cx="2552998" cy="2062932"/>
            <a:chOff x="-859697" y="-661345"/>
            <a:chExt cx="2552998" cy="2062932"/>
          </a:xfrm>
        </p:grpSpPr>
        <p:sp>
          <p:nvSpPr>
            <p:cNvPr id="103" name="Google Shape;103;p4"/>
            <p:cNvSpPr/>
            <p:nvPr/>
          </p:nvSpPr>
          <p:spPr>
            <a:xfrm>
              <a:off x="-859697" y="-661345"/>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107627" y="-466741"/>
              <a:ext cx="1226141" cy="1868328"/>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4"/>
          <p:cNvGrpSpPr/>
          <p:nvPr/>
        </p:nvGrpSpPr>
        <p:grpSpPr>
          <a:xfrm>
            <a:off x="7218415" y="1051567"/>
            <a:ext cx="3942356" cy="4639226"/>
            <a:chOff x="7276179" y="1051567"/>
            <a:chExt cx="3942356" cy="4639226"/>
          </a:xfrm>
        </p:grpSpPr>
        <p:sp>
          <p:nvSpPr>
            <p:cNvPr id="106" name="Google Shape;106;p4"/>
            <p:cNvSpPr/>
            <p:nvPr/>
          </p:nvSpPr>
          <p:spPr>
            <a:xfrm>
              <a:off x="7276179" y="3686213"/>
              <a:ext cx="3031826" cy="2004580"/>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4"/>
            <p:cNvGrpSpPr/>
            <p:nvPr/>
          </p:nvGrpSpPr>
          <p:grpSpPr>
            <a:xfrm>
              <a:off x="8615789" y="1051567"/>
              <a:ext cx="2602747" cy="3802366"/>
              <a:chOff x="278245" y="-112475"/>
              <a:chExt cx="2281910" cy="3333654"/>
            </a:xfrm>
          </p:grpSpPr>
          <p:grpSp>
            <p:nvGrpSpPr>
              <p:cNvPr id="108" name="Google Shape;108;p4"/>
              <p:cNvGrpSpPr/>
              <p:nvPr/>
            </p:nvGrpSpPr>
            <p:grpSpPr>
              <a:xfrm>
                <a:off x="278245" y="-112475"/>
                <a:ext cx="2281910" cy="3264909"/>
                <a:chOff x="1181475" y="2060725"/>
                <a:chExt cx="600250" cy="858825"/>
              </a:xfrm>
            </p:grpSpPr>
            <p:sp>
              <p:nvSpPr>
                <p:cNvPr id="109" name="Google Shape;109;p4"/>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4"/>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2" name="Google Shape;112;p4"/>
          <p:cNvSpPr txBox="1">
            <a:spLocks noGrp="1"/>
          </p:cNvSpPr>
          <p:nvPr>
            <p:ph type="body" idx="1"/>
          </p:nvPr>
        </p:nvSpPr>
        <p:spPr>
          <a:xfrm>
            <a:off x="720000" y="1098950"/>
            <a:ext cx="7704000" cy="3509700"/>
          </a:xfrm>
          <a:prstGeom prst="rect">
            <a:avLst/>
          </a:prstGeom>
        </p:spPr>
        <p:txBody>
          <a:bodyPr spcFirstLastPara="1" wrap="square" lIns="91425" tIns="91425" rIns="91425" bIns="91425" anchor="ctr" anchorCtr="0">
            <a:noAutofit/>
          </a:bodyPr>
          <a:lstStyle>
            <a:lvl1pPr marL="457200" lvl="0" indent="-304800">
              <a:lnSpc>
                <a:spcPct val="100000"/>
              </a:lnSpc>
              <a:spcBef>
                <a:spcPts val="0"/>
              </a:spcBef>
              <a:spcAft>
                <a:spcPts val="0"/>
              </a:spcAft>
              <a:buClr>
                <a:schemeClr val="dk2"/>
              </a:buClr>
              <a:buSzPts val="1200"/>
              <a:buAutoNum type="arabicPeriod"/>
              <a:defRPr sz="1200"/>
            </a:lvl1pPr>
            <a:lvl2pPr marL="914400" lvl="1" indent="-304800">
              <a:lnSpc>
                <a:spcPct val="100000"/>
              </a:lnSpc>
              <a:spcBef>
                <a:spcPts val="0"/>
              </a:spcBef>
              <a:spcAft>
                <a:spcPts val="0"/>
              </a:spcAft>
              <a:buClr>
                <a:srgbClr val="434343"/>
              </a:buClr>
              <a:buSzPts val="1200"/>
              <a:buFont typeface="Roboto Condensed Light"/>
              <a:buAutoNum type="alphaLcPeriod"/>
              <a:defRPr sz="1200"/>
            </a:lvl2pPr>
            <a:lvl3pPr marL="1371600" lvl="2" indent="-304800">
              <a:lnSpc>
                <a:spcPct val="100000"/>
              </a:lnSpc>
              <a:spcBef>
                <a:spcPts val="0"/>
              </a:spcBef>
              <a:spcAft>
                <a:spcPts val="0"/>
              </a:spcAft>
              <a:buClr>
                <a:srgbClr val="434343"/>
              </a:buClr>
              <a:buSzPts val="1200"/>
              <a:buFont typeface="Roboto Condensed Light"/>
              <a:buAutoNum type="romanLcPeriod"/>
              <a:defRPr sz="1200"/>
            </a:lvl3pPr>
            <a:lvl4pPr marL="1828800" lvl="3" indent="-304800">
              <a:lnSpc>
                <a:spcPct val="100000"/>
              </a:lnSpc>
              <a:spcBef>
                <a:spcPts val="0"/>
              </a:spcBef>
              <a:spcAft>
                <a:spcPts val="0"/>
              </a:spcAft>
              <a:buClr>
                <a:srgbClr val="434343"/>
              </a:buClr>
              <a:buSzPts val="1200"/>
              <a:buFont typeface="Roboto Condensed Light"/>
              <a:buAutoNum type="arabicPeriod"/>
              <a:defRPr sz="1200"/>
            </a:lvl4pPr>
            <a:lvl5pPr marL="2286000" lvl="4" indent="-304800">
              <a:lnSpc>
                <a:spcPct val="100000"/>
              </a:lnSpc>
              <a:spcBef>
                <a:spcPts val="0"/>
              </a:spcBef>
              <a:spcAft>
                <a:spcPts val="0"/>
              </a:spcAft>
              <a:buClr>
                <a:srgbClr val="434343"/>
              </a:buClr>
              <a:buSzPts val="1200"/>
              <a:buFont typeface="Roboto Condensed Light"/>
              <a:buAutoNum type="alphaLcPeriod"/>
              <a:defRPr sz="1200"/>
            </a:lvl5pPr>
            <a:lvl6pPr marL="2743200" lvl="5" indent="-304800">
              <a:lnSpc>
                <a:spcPct val="100000"/>
              </a:lnSpc>
              <a:spcBef>
                <a:spcPts val="0"/>
              </a:spcBef>
              <a:spcAft>
                <a:spcPts val="0"/>
              </a:spcAft>
              <a:buClr>
                <a:srgbClr val="434343"/>
              </a:buClr>
              <a:buSzPts val="1200"/>
              <a:buFont typeface="Roboto Condensed Light"/>
              <a:buAutoNum type="romanLcPeriod"/>
              <a:defRPr sz="1200"/>
            </a:lvl6pPr>
            <a:lvl7pPr marL="3200400" lvl="6" indent="-304800">
              <a:lnSpc>
                <a:spcPct val="100000"/>
              </a:lnSpc>
              <a:spcBef>
                <a:spcPts val="0"/>
              </a:spcBef>
              <a:spcAft>
                <a:spcPts val="0"/>
              </a:spcAft>
              <a:buClr>
                <a:srgbClr val="434343"/>
              </a:buClr>
              <a:buSzPts val="1200"/>
              <a:buFont typeface="Roboto Condensed Light"/>
              <a:buAutoNum type="arabicPeriod"/>
              <a:defRPr sz="1200"/>
            </a:lvl7pPr>
            <a:lvl8pPr marL="3657600" lvl="7" indent="-304800">
              <a:lnSpc>
                <a:spcPct val="100000"/>
              </a:lnSpc>
              <a:spcBef>
                <a:spcPts val="0"/>
              </a:spcBef>
              <a:spcAft>
                <a:spcPts val="0"/>
              </a:spcAft>
              <a:buClr>
                <a:srgbClr val="434343"/>
              </a:buClr>
              <a:buSzPts val="1200"/>
              <a:buFont typeface="Roboto Condensed Light"/>
              <a:buAutoNum type="alphaLcPeriod"/>
              <a:defRPr sz="1200"/>
            </a:lvl8pPr>
            <a:lvl9pPr marL="4114800" lvl="8" indent="-30480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113" name="Google Shape;113;p4"/>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000"/>
              <a:buFont typeface="Fredoka One"/>
              <a:buNone/>
              <a:defRPr/>
            </a:lvl1pPr>
            <a:lvl2pPr lvl="1" algn="ctr" rtl="0">
              <a:spcBef>
                <a:spcPts val="0"/>
              </a:spcBef>
              <a:spcAft>
                <a:spcPts val="0"/>
              </a:spcAft>
              <a:buSzPts val="3000"/>
              <a:buFont typeface="Fredoka One"/>
              <a:buNone/>
              <a:defRPr sz="3000">
                <a:latin typeface="Fredoka One"/>
                <a:ea typeface="Fredoka One"/>
                <a:cs typeface="Fredoka One"/>
                <a:sym typeface="Fredoka One"/>
              </a:defRPr>
            </a:lvl2pPr>
            <a:lvl3pPr lvl="2" algn="ctr" rtl="0">
              <a:spcBef>
                <a:spcPts val="0"/>
              </a:spcBef>
              <a:spcAft>
                <a:spcPts val="0"/>
              </a:spcAft>
              <a:buSzPts val="3000"/>
              <a:buFont typeface="Fredoka One"/>
              <a:buNone/>
              <a:defRPr sz="3000">
                <a:latin typeface="Fredoka One"/>
                <a:ea typeface="Fredoka One"/>
                <a:cs typeface="Fredoka One"/>
                <a:sym typeface="Fredoka One"/>
              </a:defRPr>
            </a:lvl3pPr>
            <a:lvl4pPr lvl="3" algn="ctr" rtl="0">
              <a:spcBef>
                <a:spcPts val="0"/>
              </a:spcBef>
              <a:spcAft>
                <a:spcPts val="0"/>
              </a:spcAft>
              <a:buSzPts val="3000"/>
              <a:buFont typeface="Fredoka One"/>
              <a:buNone/>
              <a:defRPr sz="3000">
                <a:latin typeface="Fredoka One"/>
                <a:ea typeface="Fredoka One"/>
                <a:cs typeface="Fredoka One"/>
                <a:sym typeface="Fredoka One"/>
              </a:defRPr>
            </a:lvl4pPr>
            <a:lvl5pPr lvl="4" algn="ctr" rtl="0">
              <a:spcBef>
                <a:spcPts val="0"/>
              </a:spcBef>
              <a:spcAft>
                <a:spcPts val="0"/>
              </a:spcAft>
              <a:buSzPts val="3000"/>
              <a:buFont typeface="Fredoka One"/>
              <a:buNone/>
              <a:defRPr sz="3000">
                <a:latin typeface="Fredoka One"/>
                <a:ea typeface="Fredoka One"/>
                <a:cs typeface="Fredoka One"/>
                <a:sym typeface="Fredoka One"/>
              </a:defRPr>
            </a:lvl5pPr>
            <a:lvl6pPr lvl="5" algn="ctr" rtl="0">
              <a:spcBef>
                <a:spcPts val="0"/>
              </a:spcBef>
              <a:spcAft>
                <a:spcPts val="0"/>
              </a:spcAft>
              <a:buSzPts val="3000"/>
              <a:buFont typeface="Fredoka One"/>
              <a:buNone/>
              <a:defRPr sz="3000">
                <a:latin typeface="Fredoka One"/>
                <a:ea typeface="Fredoka One"/>
                <a:cs typeface="Fredoka One"/>
                <a:sym typeface="Fredoka One"/>
              </a:defRPr>
            </a:lvl6pPr>
            <a:lvl7pPr lvl="6" algn="ctr" rtl="0">
              <a:spcBef>
                <a:spcPts val="0"/>
              </a:spcBef>
              <a:spcAft>
                <a:spcPts val="0"/>
              </a:spcAft>
              <a:buSzPts val="3000"/>
              <a:buFont typeface="Fredoka One"/>
              <a:buNone/>
              <a:defRPr sz="3000">
                <a:latin typeface="Fredoka One"/>
                <a:ea typeface="Fredoka One"/>
                <a:cs typeface="Fredoka One"/>
                <a:sym typeface="Fredoka One"/>
              </a:defRPr>
            </a:lvl7pPr>
            <a:lvl8pPr lvl="7" algn="ctr" rtl="0">
              <a:spcBef>
                <a:spcPts val="0"/>
              </a:spcBef>
              <a:spcAft>
                <a:spcPts val="0"/>
              </a:spcAft>
              <a:buSzPts val="3000"/>
              <a:buFont typeface="Fredoka One"/>
              <a:buNone/>
              <a:defRPr sz="3000">
                <a:latin typeface="Fredoka One"/>
                <a:ea typeface="Fredoka One"/>
                <a:cs typeface="Fredoka One"/>
                <a:sym typeface="Fredoka One"/>
              </a:defRPr>
            </a:lvl8pPr>
            <a:lvl9pPr lvl="8" algn="ctr" rtl="0">
              <a:spcBef>
                <a:spcPts val="0"/>
              </a:spcBef>
              <a:spcAft>
                <a:spcPts val="0"/>
              </a:spcAft>
              <a:buSzPts val="3000"/>
              <a:buFont typeface="Fredoka One"/>
              <a:buNone/>
              <a:defRPr sz="3000">
                <a:latin typeface="Fredoka One"/>
                <a:ea typeface="Fredoka One"/>
                <a:cs typeface="Fredoka One"/>
                <a:sym typeface="Fredoka 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5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777"/>
        <p:cNvGrpSpPr/>
        <p:nvPr/>
      </p:nvGrpSpPr>
      <p:grpSpPr>
        <a:xfrm>
          <a:off x="0" y="0"/>
          <a:ext cx="0" cy="0"/>
          <a:chOff x="0" y="0"/>
          <a:chExt cx="0" cy="0"/>
        </a:xfrm>
      </p:grpSpPr>
      <p:grpSp>
        <p:nvGrpSpPr>
          <p:cNvPr id="778" name="Google Shape;778;p25"/>
          <p:cNvGrpSpPr/>
          <p:nvPr/>
        </p:nvGrpSpPr>
        <p:grpSpPr>
          <a:xfrm>
            <a:off x="-1296571" y="-620648"/>
            <a:ext cx="3482238" cy="4516379"/>
            <a:chOff x="-1296571" y="-620648"/>
            <a:chExt cx="3482238" cy="4516379"/>
          </a:xfrm>
        </p:grpSpPr>
        <p:sp>
          <p:nvSpPr>
            <p:cNvPr id="779" name="Google Shape;779;p25"/>
            <p:cNvSpPr/>
            <p:nvPr/>
          </p:nvSpPr>
          <p:spPr>
            <a:xfrm>
              <a:off x="-1296571" y="0"/>
              <a:ext cx="3031826" cy="2004580"/>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0" name="Google Shape;780;p25"/>
            <p:cNvGrpSpPr/>
            <p:nvPr/>
          </p:nvGrpSpPr>
          <p:grpSpPr>
            <a:xfrm>
              <a:off x="-941814" y="-620648"/>
              <a:ext cx="3127481" cy="4516379"/>
              <a:chOff x="278245" y="-184325"/>
              <a:chExt cx="2358228" cy="3405504"/>
            </a:xfrm>
          </p:grpSpPr>
          <p:grpSp>
            <p:nvGrpSpPr>
              <p:cNvPr id="781" name="Google Shape;781;p25"/>
              <p:cNvGrpSpPr/>
              <p:nvPr/>
            </p:nvGrpSpPr>
            <p:grpSpPr>
              <a:xfrm>
                <a:off x="278245" y="-184325"/>
                <a:ext cx="2358228" cy="3336759"/>
                <a:chOff x="1181475" y="2041825"/>
                <a:chExt cx="620325" cy="877725"/>
              </a:xfrm>
            </p:grpSpPr>
            <p:sp>
              <p:nvSpPr>
                <p:cNvPr id="782" name="Google Shape;782;p25"/>
                <p:cNvSpPr/>
                <p:nvPr/>
              </p:nvSpPr>
              <p:spPr>
                <a:xfrm>
                  <a:off x="1185375" y="2377350"/>
                  <a:ext cx="119525" cy="119500"/>
                </a:xfrm>
                <a:custGeom>
                  <a:avLst/>
                  <a:gdLst/>
                  <a:ahLst/>
                  <a:cxnLst/>
                  <a:rect l="l" t="t" r="r" b="b"/>
                  <a:pathLst>
                    <a:path w="4781" h="4780" extrusionOk="0">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5"/>
                <p:cNvSpPr/>
                <p:nvPr/>
              </p:nvSpPr>
              <p:spPr>
                <a:xfrm>
                  <a:off x="1767500" y="2041825"/>
                  <a:ext cx="34300" cy="29425"/>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5"/>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5"/>
                <p:cNvSpPr/>
                <p:nvPr/>
              </p:nvSpPr>
              <p:spPr>
                <a:xfrm>
                  <a:off x="1260925" y="2268575"/>
                  <a:ext cx="243200" cy="370575"/>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5"/>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7" name="Google Shape;787;p25"/>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88" name="Google Shape;788;p25"/>
          <p:cNvGrpSpPr/>
          <p:nvPr/>
        </p:nvGrpSpPr>
        <p:grpSpPr>
          <a:xfrm>
            <a:off x="5245253" y="-441860"/>
            <a:ext cx="6654696" cy="9380356"/>
            <a:chOff x="5245253" y="-441860"/>
            <a:chExt cx="6654696" cy="9380356"/>
          </a:xfrm>
        </p:grpSpPr>
        <p:sp>
          <p:nvSpPr>
            <p:cNvPr id="789" name="Google Shape;789;p25"/>
            <p:cNvSpPr/>
            <p:nvPr/>
          </p:nvSpPr>
          <p:spPr>
            <a:xfrm rot="10800000" flipH="1">
              <a:off x="5245253" y="1301790"/>
              <a:ext cx="6654696" cy="7636707"/>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0" name="Google Shape;790;p25"/>
            <p:cNvGrpSpPr/>
            <p:nvPr/>
          </p:nvGrpSpPr>
          <p:grpSpPr>
            <a:xfrm flipH="1">
              <a:off x="8418770" y="-441860"/>
              <a:ext cx="2708843" cy="3931638"/>
              <a:chOff x="6769513" y="299393"/>
              <a:chExt cx="1308620" cy="1899525"/>
            </a:xfrm>
          </p:grpSpPr>
          <p:sp>
            <p:nvSpPr>
              <p:cNvPr id="791" name="Google Shape;791;p25"/>
              <p:cNvSpPr/>
              <p:nvPr/>
            </p:nvSpPr>
            <p:spPr>
              <a:xfrm>
                <a:off x="7817889" y="1007055"/>
                <a:ext cx="252070" cy="252070"/>
              </a:xfrm>
              <a:custGeom>
                <a:avLst/>
                <a:gdLst/>
                <a:ahLst/>
                <a:cxnLst/>
                <a:rect l="l" t="t" r="r" b="b"/>
                <a:pathLst>
                  <a:path w="4564" h="4564" extrusionOk="0">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5"/>
              <p:cNvSpPr/>
              <p:nvPr/>
            </p:nvSpPr>
            <p:spPr>
              <a:xfrm>
                <a:off x="7983027" y="2137006"/>
                <a:ext cx="72351" cy="61913"/>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5"/>
              <p:cNvSpPr/>
              <p:nvPr/>
            </p:nvSpPr>
            <p:spPr>
              <a:xfrm>
                <a:off x="6769513" y="299393"/>
                <a:ext cx="61968" cy="61747"/>
              </a:xfrm>
              <a:custGeom>
                <a:avLst/>
                <a:gdLst/>
                <a:ahLst/>
                <a:cxnLst/>
                <a:rect l="l" t="t" r="r" b="b"/>
                <a:pathLst>
                  <a:path w="1122" h="1118" extrusionOk="0">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5"/>
              <p:cNvSpPr/>
              <p:nvPr/>
            </p:nvSpPr>
            <p:spPr>
              <a:xfrm>
                <a:off x="6811985" y="339214"/>
                <a:ext cx="1266148" cy="1811765"/>
              </a:xfrm>
              <a:custGeom>
                <a:avLst/>
                <a:gdLst/>
                <a:ahLst/>
                <a:cxnLst/>
                <a:rect l="l" t="t" r="r" b="b"/>
                <a:pathLst>
                  <a:path w="22925" h="32804" extrusionOk="0">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5"/>
              <p:cNvSpPr/>
              <p:nvPr/>
            </p:nvSpPr>
            <p:spPr>
              <a:xfrm>
                <a:off x="7397589" y="777575"/>
                <a:ext cx="512976" cy="781781"/>
              </a:xfrm>
              <a:custGeom>
                <a:avLst/>
                <a:gdLst/>
                <a:ahLst/>
                <a:cxnLst/>
                <a:rect l="l" t="t" r="r" b="b"/>
                <a:pathLst>
                  <a:path w="9288" h="14155" extrusionOk="0">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5"/>
              <p:cNvSpPr/>
              <p:nvPr/>
            </p:nvSpPr>
            <p:spPr>
              <a:xfrm>
                <a:off x="7777847" y="1417359"/>
                <a:ext cx="273112" cy="431181"/>
              </a:xfrm>
              <a:custGeom>
                <a:avLst/>
                <a:gdLst/>
                <a:ahLst/>
                <a:cxnLst/>
                <a:rect l="l" t="t" r="r" b="b"/>
                <a:pathLst>
                  <a:path w="4945" h="7807" extrusionOk="0">
                    <a:moveTo>
                      <a:pt x="4824" y="1"/>
                    </a:moveTo>
                    <a:lnTo>
                      <a:pt x="4824" y="2899"/>
                    </a:lnTo>
                    <a:lnTo>
                      <a:pt x="1" y="7722"/>
                    </a:lnTo>
                    <a:lnTo>
                      <a:pt x="85" y="7806"/>
                    </a:lnTo>
                    <a:lnTo>
                      <a:pt x="4944" y="2951"/>
                    </a:ln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7" name="Google Shape;797;p25"/>
            <p:cNvSpPr/>
            <p:nvPr/>
          </p:nvSpPr>
          <p:spPr>
            <a:xfrm rot="10800000" flipH="1">
              <a:off x="8322117" y="3604890"/>
              <a:ext cx="1464987" cy="2586938"/>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5"/>
            <p:cNvSpPr/>
            <p:nvPr/>
          </p:nvSpPr>
          <p:spPr>
            <a:xfrm rot="10800000" flipH="1">
              <a:off x="8796218" y="3575323"/>
              <a:ext cx="727762" cy="727762"/>
            </a:xfrm>
            <a:custGeom>
              <a:avLst/>
              <a:gdLst/>
              <a:ahLst/>
              <a:cxnLst/>
              <a:rect l="l" t="t" r="r" b="b"/>
              <a:pathLst>
                <a:path w="9936" h="9936" fill="none" extrusionOk="0">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w="19050" cap="flat" cmpd="sng">
              <a:solidFill>
                <a:schemeClr val="accent3"/>
              </a:solidFill>
              <a:prstDash val="solid"/>
              <a:miter lim="40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799"/>
        <p:cNvGrpSpPr/>
        <p:nvPr/>
      </p:nvGrpSpPr>
      <p:grpSpPr>
        <a:xfrm>
          <a:off x="0" y="0"/>
          <a:ext cx="0" cy="0"/>
          <a:chOff x="0" y="0"/>
          <a:chExt cx="0" cy="0"/>
        </a:xfrm>
      </p:grpSpPr>
      <p:grpSp>
        <p:nvGrpSpPr>
          <p:cNvPr id="800" name="Google Shape;800;p26"/>
          <p:cNvGrpSpPr/>
          <p:nvPr/>
        </p:nvGrpSpPr>
        <p:grpSpPr>
          <a:xfrm rot="10800000" flipH="1">
            <a:off x="8002875" y="-893617"/>
            <a:ext cx="1599393" cy="2188720"/>
            <a:chOff x="8051125" y="4018221"/>
            <a:chExt cx="1599393" cy="2188720"/>
          </a:xfrm>
        </p:grpSpPr>
        <p:sp>
          <p:nvSpPr>
            <p:cNvPr id="801" name="Google Shape;801;p26"/>
            <p:cNvSpPr/>
            <p:nvPr/>
          </p:nvSpPr>
          <p:spPr>
            <a:xfrm>
              <a:off x="8051125" y="4157250"/>
              <a:ext cx="1311339" cy="1311189"/>
            </a:xfrm>
            <a:custGeom>
              <a:avLst/>
              <a:gdLst/>
              <a:ahLst/>
              <a:cxnLst/>
              <a:rect l="l" t="t" r="r" b="b"/>
              <a:pathLst>
                <a:path w="8763" h="8762" extrusionOk="0">
                  <a:moveTo>
                    <a:pt x="8762" y="1"/>
                  </a:moveTo>
                  <a:lnTo>
                    <a:pt x="4382" y="4381"/>
                  </a:lnTo>
                  <a:lnTo>
                    <a:pt x="1" y="8762"/>
                  </a:lnTo>
                  <a:lnTo>
                    <a:pt x="2496" y="8762"/>
                  </a:lnTo>
                  <a:lnTo>
                    <a:pt x="5602" y="5657"/>
                  </a:lnTo>
                  <a:lnTo>
                    <a:pt x="8762" y="2496"/>
                  </a:lnTo>
                  <a:lnTo>
                    <a:pt x="87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2" name="Google Shape;802;p26"/>
            <p:cNvGrpSpPr/>
            <p:nvPr/>
          </p:nvGrpSpPr>
          <p:grpSpPr>
            <a:xfrm>
              <a:off x="8421632" y="4018221"/>
              <a:ext cx="1228886" cy="2188720"/>
              <a:chOff x="8389396" y="1055350"/>
              <a:chExt cx="1228886" cy="2188720"/>
            </a:xfrm>
          </p:grpSpPr>
          <p:sp>
            <p:nvSpPr>
              <p:cNvPr id="803" name="Google Shape;803;p26"/>
              <p:cNvSpPr/>
              <p:nvPr/>
            </p:nvSpPr>
            <p:spPr>
              <a:xfrm>
                <a:off x="8421616" y="1130946"/>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6"/>
              <p:cNvSpPr/>
              <p:nvPr/>
            </p:nvSpPr>
            <p:spPr>
              <a:xfrm>
                <a:off x="8389396" y="1055350"/>
                <a:ext cx="95651" cy="95575"/>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5" name="Google Shape;805;p26"/>
          <p:cNvGrpSpPr/>
          <p:nvPr/>
        </p:nvGrpSpPr>
        <p:grpSpPr>
          <a:xfrm>
            <a:off x="-2361718" y="1128115"/>
            <a:ext cx="6322114" cy="7255046"/>
            <a:chOff x="-2361718" y="747115"/>
            <a:chExt cx="6322114" cy="7255046"/>
          </a:xfrm>
        </p:grpSpPr>
        <p:grpSp>
          <p:nvGrpSpPr>
            <p:cNvPr id="806" name="Google Shape;806;p26"/>
            <p:cNvGrpSpPr/>
            <p:nvPr/>
          </p:nvGrpSpPr>
          <p:grpSpPr>
            <a:xfrm rot="10800000">
              <a:off x="-2361718" y="747115"/>
              <a:ext cx="6322114" cy="7255046"/>
              <a:chOff x="-2504900" y="1005827"/>
              <a:chExt cx="6322114" cy="7255046"/>
            </a:xfrm>
          </p:grpSpPr>
          <p:sp>
            <p:nvSpPr>
              <p:cNvPr id="807" name="Google Shape;807;p26"/>
              <p:cNvSpPr/>
              <p:nvPr/>
            </p:nvSpPr>
            <p:spPr>
              <a:xfrm>
                <a:off x="-2504900" y="1005827"/>
                <a:ext cx="6322114" cy="7255046"/>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6"/>
              <p:cNvSpPr/>
              <p:nvPr/>
            </p:nvSpPr>
            <p:spPr>
              <a:xfrm>
                <a:off x="498666" y="3857823"/>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 name="Google Shape;809;p26"/>
            <p:cNvGrpSpPr/>
            <p:nvPr/>
          </p:nvGrpSpPr>
          <p:grpSpPr>
            <a:xfrm rot="-5400000" flipH="1">
              <a:off x="413271" y="3223016"/>
              <a:ext cx="618213" cy="306426"/>
              <a:chOff x="5989375" y="1843575"/>
              <a:chExt cx="136525" cy="67675"/>
            </a:xfrm>
          </p:grpSpPr>
          <p:sp>
            <p:nvSpPr>
              <p:cNvPr id="810" name="Google Shape;810;p26"/>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6"/>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6"/>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6"/>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6"/>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6"/>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6"/>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6"/>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92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3000"/>
              <a:buFont typeface="Orbitron"/>
              <a:buNone/>
              <a:defRPr sz="3000" b="1">
                <a:solidFill>
                  <a:schemeClr val="lt1"/>
                </a:solidFill>
                <a:latin typeface="Orbitron"/>
                <a:ea typeface="Orbitron"/>
                <a:cs typeface="Orbitron"/>
                <a:sym typeface="Orbitron"/>
              </a:defRPr>
            </a:lvl1pPr>
            <a:lvl2pPr lvl="1"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2pPr>
            <a:lvl3pPr lvl="2"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3pPr>
            <a:lvl4pPr lvl="3"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4pPr>
            <a:lvl5pPr lvl="4"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5pPr>
            <a:lvl6pPr lvl="5"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6pPr>
            <a:lvl7pPr lvl="6"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7pPr>
            <a:lvl8pPr lvl="7"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8pPr>
            <a:lvl9pPr lvl="8"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ctr" anchorCtr="0">
            <a:noAutofit/>
          </a:bodyPr>
          <a:lstStyle>
            <a:lvl1pPr marL="457200" lvl="0" indent="-323850">
              <a:lnSpc>
                <a:spcPct val="100000"/>
              </a:lnSpc>
              <a:spcBef>
                <a:spcPts val="0"/>
              </a:spcBef>
              <a:spcAft>
                <a:spcPts val="0"/>
              </a:spcAft>
              <a:buClr>
                <a:schemeClr val="dk2"/>
              </a:buClr>
              <a:buSzPts val="1500"/>
              <a:buFont typeface="Roboto"/>
              <a:buChar char="●"/>
              <a:defRPr sz="1500">
                <a:solidFill>
                  <a:schemeClr val="lt1"/>
                </a:solidFill>
                <a:latin typeface="Roboto"/>
                <a:ea typeface="Roboto"/>
                <a:cs typeface="Roboto"/>
                <a:sym typeface="Roboto"/>
              </a:defRPr>
            </a:lvl1pPr>
            <a:lvl2pPr marL="914400" lvl="1"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2pPr>
            <a:lvl3pPr marL="1371600" lvl="2"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3pPr>
            <a:lvl4pPr marL="1828800" lvl="3"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4pPr>
            <a:lvl5pPr marL="2286000" lvl="4"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5pPr>
            <a:lvl6pPr marL="2743200" lvl="5"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6pPr>
            <a:lvl7pPr marL="3200400" lvl="6"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7pPr>
            <a:lvl8pPr marL="3657600" lvl="7"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8pPr>
            <a:lvl9pPr marL="4114800" lvl="8"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71" r:id="rId4"/>
    <p:sldLayoutId id="214748367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30"/>
          <p:cNvSpPr/>
          <p:nvPr/>
        </p:nvSpPr>
        <p:spPr>
          <a:xfrm>
            <a:off x="12812293" y="872774"/>
            <a:ext cx="144983" cy="272315"/>
          </a:xfrm>
          <a:custGeom>
            <a:avLst/>
            <a:gdLst/>
            <a:ahLst/>
            <a:cxnLst/>
            <a:rect l="l" t="t" r="r" b="b"/>
            <a:pathLst>
              <a:path w="739" h="1388" extrusionOk="0">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0"/>
          <p:cNvSpPr/>
          <p:nvPr/>
        </p:nvSpPr>
        <p:spPr>
          <a:xfrm>
            <a:off x="12634741" y="984406"/>
            <a:ext cx="165975" cy="226210"/>
          </a:xfrm>
          <a:custGeom>
            <a:avLst/>
            <a:gdLst/>
            <a:ahLst/>
            <a:cxnLst/>
            <a:rect l="l" t="t" r="r" b="b"/>
            <a:pathLst>
              <a:path w="846" h="1153" extrusionOk="0">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12359096" y="2644566"/>
            <a:ext cx="116928" cy="53953"/>
          </a:xfrm>
          <a:custGeom>
            <a:avLst/>
            <a:gdLst/>
            <a:ahLst/>
            <a:cxnLst/>
            <a:rect l="l" t="t" r="r" b="b"/>
            <a:pathLst>
              <a:path w="596" h="275" fill="none" extrusionOk="0">
                <a:moveTo>
                  <a:pt x="1" y="274"/>
                </a:moveTo>
                <a:cubicBezTo>
                  <a:pt x="191" y="179"/>
                  <a:pt x="394" y="96"/>
                  <a:pt x="596" y="0"/>
                </a:cubicBezTo>
              </a:path>
            </a:pathLst>
          </a:custGeom>
          <a:noFill/>
          <a:ln w="4475" cap="rnd" cmpd="sng">
            <a:solidFill>
              <a:srgbClr val="2AB5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0"/>
          <p:cNvSpPr txBox="1">
            <a:spLocks noGrp="1"/>
          </p:cNvSpPr>
          <p:nvPr>
            <p:ph type="ctrTitle"/>
          </p:nvPr>
        </p:nvSpPr>
        <p:spPr>
          <a:xfrm>
            <a:off x="381000" y="1269900"/>
            <a:ext cx="8077200" cy="29782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DEVELOPING AU MAP LOCATION SYSTEM FOR PHINMA ARAULLO UNIVERSITY-MAIN CAMPUS</a:t>
            </a:r>
            <a:endParaRPr/>
          </a:p>
        </p:txBody>
      </p:sp>
      <p:grpSp>
        <p:nvGrpSpPr>
          <p:cNvPr id="833" name="Google Shape;833;p30"/>
          <p:cNvGrpSpPr/>
          <p:nvPr/>
        </p:nvGrpSpPr>
        <p:grpSpPr>
          <a:xfrm>
            <a:off x="888012" y="1440674"/>
            <a:ext cx="300359" cy="299855"/>
            <a:chOff x="1466575" y="2391250"/>
            <a:chExt cx="59575" cy="59475"/>
          </a:xfrm>
        </p:grpSpPr>
        <p:sp>
          <p:nvSpPr>
            <p:cNvPr id="834" name="Google Shape;834;p30"/>
            <p:cNvSpPr/>
            <p:nvPr/>
          </p:nvSpPr>
          <p:spPr>
            <a:xfrm>
              <a:off x="1491600" y="2391250"/>
              <a:ext cx="9425" cy="59475"/>
            </a:xfrm>
            <a:custGeom>
              <a:avLst/>
              <a:gdLst/>
              <a:ahLst/>
              <a:cxnLst/>
              <a:rect l="l" t="t" r="r" b="b"/>
              <a:pathLst>
                <a:path w="377" h="2379" extrusionOk="0">
                  <a:moveTo>
                    <a:pt x="0" y="1"/>
                  </a:moveTo>
                  <a:lnTo>
                    <a:pt x="0" y="2379"/>
                  </a:lnTo>
                  <a:lnTo>
                    <a:pt x="377" y="2379"/>
                  </a:lnTo>
                  <a:lnTo>
                    <a:pt x="3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0"/>
            <p:cNvSpPr/>
            <p:nvPr/>
          </p:nvSpPr>
          <p:spPr>
            <a:xfrm>
              <a:off x="1466575" y="2416275"/>
              <a:ext cx="59575" cy="9425"/>
            </a:xfrm>
            <a:custGeom>
              <a:avLst/>
              <a:gdLst/>
              <a:ahLst/>
              <a:cxnLst/>
              <a:rect l="l" t="t" r="r" b="b"/>
              <a:pathLst>
                <a:path w="2383" h="377" extrusionOk="0">
                  <a:moveTo>
                    <a:pt x="1" y="1"/>
                  </a:moveTo>
                  <a:lnTo>
                    <a:pt x="1" y="377"/>
                  </a:lnTo>
                  <a:lnTo>
                    <a:pt x="2382" y="377"/>
                  </a:lnTo>
                  <a:lnTo>
                    <a:pt x="23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Subtitle 9"/>
          <p:cNvSpPr>
            <a:spLocks noGrp="1"/>
          </p:cNvSpPr>
          <p:nvPr>
            <p:ph type="subTitle" idx="1"/>
          </p:nvPr>
        </p:nvSpPr>
        <p:spPr/>
        <p:txBody>
          <a:bodyPr/>
          <a:lstStyle/>
          <a:p>
            <a:endParaRPr lang="en-PH"/>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000" y="387601"/>
            <a:ext cx="7704000" cy="4221050"/>
          </a:xfrm>
          <a:prstGeom prst="rect">
            <a:avLst/>
          </a:prstGeom>
        </p:spPr>
      </p:pic>
    </p:spTree>
    <p:extLst>
      <p:ext uri="{BB962C8B-B14F-4D97-AF65-F5344CB8AC3E}">
        <p14:creationId xmlns:p14="http://schemas.microsoft.com/office/powerpoint/2010/main" val="18406158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000" y="387601"/>
            <a:ext cx="7814400" cy="4221050"/>
          </a:xfrm>
          <a:prstGeom prst="rect">
            <a:avLst/>
          </a:prstGeom>
        </p:spPr>
      </p:pic>
    </p:spTree>
    <p:extLst>
      <p:ext uri="{BB962C8B-B14F-4D97-AF65-F5344CB8AC3E}">
        <p14:creationId xmlns:p14="http://schemas.microsoft.com/office/powerpoint/2010/main" val="27920911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31"/>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OBJECTIVE OF THE STUDY</a:t>
            </a:r>
            <a:endParaRPr/>
          </a:p>
        </p:txBody>
      </p:sp>
      <p:sp>
        <p:nvSpPr>
          <p:cNvPr id="841" name="Google Shape;841;p31"/>
          <p:cNvSpPr txBox="1">
            <a:spLocks noGrp="1"/>
          </p:cNvSpPr>
          <p:nvPr>
            <p:ph type="body" idx="1"/>
          </p:nvPr>
        </p:nvSpPr>
        <p:spPr>
          <a:xfrm>
            <a:off x="720000" y="1098950"/>
            <a:ext cx="7704000" cy="3509700"/>
          </a:xfrm>
          <a:prstGeom prst="rect">
            <a:avLst/>
          </a:prstGeom>
        </p:spPr>
        <p:txBody>
          <a:bodyPr spcFirstLastPara="1" wrap="square" lIns="91425" tIns="91425" rIns="91425" bIns="91425" anchor="ctr" anchorCtr="0">
            <a:noAutofit/>
          </a:bodyPr>
          <a:lstStyle/>
          <a:p>
            <a:pPr algn="just">
              <a:buNone/>
            </a:pPr>
            <a:r>
              <a:rPr lang="en-US" sz="2000" dirty="0" smtClean="0"/>
              <a:t>	 	The system's main goal is to provide students with an accurate, organized, and detailed navigation system that they can use anywhere in the university that deals with </a:t>
            </a:r>
            <a:r>
              <a:rPr lang="en-US" sz="2000" dirty="0" err="1" smtClean="0"/>
              <a:t>Phinma</a:t>
            </a:r>
            <a:r>
              <a:rPr lang="en-US" sz="2000" dirty="0" smtClean="0"/>
              <a:t> </a:t>
            </a:r>
            <a:r>
              <a:rPr lang="en-US" sz="2000" dirty="0" err="1" smtClean="0"/>
              <a:t>Araullo</a:t>
            </a:r>
            <a:r>
              <a:rPr lang="en-US" sz="2000" dirty="0" smtClean="0"/>
              <a:t> facilities and department building information. The project's goal is to digitalize the AU map.</a:t>
            </a:r>
            <a:endParaRPr lang="en-PH" sz="2000" dirty="0" smtClean="0"/>
          </a:p>
          <a:p>
            <a:pPr algn="just">
              <a:buNone/>
            </a:pPr>
            <a:endParaRPr sz="20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31"/>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SPECIFIC  OBJECTIVE </a:t>
            </a:r>
            <a:endParaRPr/>
          </a:p>
        </p:txBody>
      </p:sp>
      <p:sp>
        <p:nvSpPr>
          <p:cNvPr id="841" name="Google Shape;841;p31"/>
          <p:cNvSpPr txBox="1">
            <a:spLocks noGrp="1"/>
          </p:cNvSpPr>
          <p:nvPr>
            <p:ph type="body" idx="1"/>
          </p:nvPr>
        </p:nvSpPr>
        <p:spPr>
          <a:xfrm>
            <a:off x="720000" y="1098950"/>
            <a:ext cx="7704000" cy="3509700"/>
          </a:xfrm>
          <a:prstGeom prst="rect">
            <a:avLst/>
          </a:prstGeom>
        </p:spPr>
        <p:txBody>
          <a:bodyPr spcFirstLastPara="1" wrap="square" lIns="91425" tIns="91425" rIns="91425" bIns="91425" anchor="ctr" anchorCtr="0">
            <a:noAutofit/>
          </a:bodyPr>
          <a:lstStyle/>
          <a:p>
            <a:pPr marL="152400" lvl="0" indent="0" algn="just">
              <a:buNone/>
            </a:pPr>
            <a:r>
              <a:rPr lang="en-US" sz="2000" dirty="0" smtClean="0"/>
              <a:t>1. To make it easier for students to navigate the university campus.</a:t>
            </a:r>
            <a:endParaRPr lang="en-PH" sz="2000" dirty="0" smtClean="0"/>
          </a:p>
          <a:p>
            <a:pPr marL="152400" lvl="0" indent="0" algn="just">
              <a:buNone/>
            </a:pPr>
            <a:r>
              <a:rPr lang="en-US" sz="2000" dirty="0" smtClean="0"/>
              <a:t>2. To reduce the workload of security guards and other personnel.</a:t>
            </a:r>
            <a:endParaRPr lang="en-PH" sz="2000" dirty="0" smtClean="0"/>
          </a:p>
          <a:p>
            <a:pPr marL="152400" lvl="0" indent="0" algn="just">
              <a:buNone/>
            </a:pPr>
            <a:r>
              <a:rPr lang="en-US" sz="2000" dirty="0" smtClean="0"/>
              <a:t>3. To create a module that can provide turn-by-turn directions of facilities and departments building inside AU main campus.</a:t>
            </a:r>
            <a:endParaRPr lang="en-PH" sz="2000" dirty="0" smtClean="0"/>
          </a:p>
          <a:p>
            <a:pPr marL="152400" indent="0" algn="just">
              <a:buNone/>
            </a:pPr>
            <a:endParaRPr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31"/>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SIGNIFICANCE OF THE STUDY</a:t>
            </a:r>
            <a:endParaRPr/>
          </a:p>
        </p:txBody>
      </p:sp>
      <p:sp>
        <p:nvSpPr>
          <p:cNvPr id="841" name="Google Shape;841;p31"/>
          <p:cNvSpPr txBox="1">
            <a:spLocks noGrp="1"/>
          </p:cNvSpPr>
          <p:nvPr>
            <p:ph type="body" idx="1"/>
          </p:nvPr>
        </p:nvSpPr>
        <p:spPr>
          <a:xfrm>
            <a:off x="381000" y="1098950"/>
            <a:ext cx="8153400" cy="3758800"/>
          </a:xfrm>
          <a:prstGeom prst="rect">
            <a:avLst/>
          </a:prstGeom>
        </p:spPr>
        <p:txBody>
          <a:bodyPr spcFirstLastPara="1" wrap="square" lIns="91425" tIns="91425" rIns="91425" bIns="91425" anchor="ctr" anchorCtr="0">
            <a:noAutofit/>
          </a:bodyPr>
          <a:lstStyle/>
          <a:p>
            <a:pPr algn="just">
              <a:buNone/>
            </a:pPr>
            <a:r>
              <a:rPr lang="en-US" sz="2000" dirty="0" smtClean="0"/>
              <a:t>	The primary beneficiaries of the study are the students, and visitors who want to find the department or building.</a:t>
            </a:r>
            <a:endParaRPr lang="en-PH" sz="2000" dirty="0" smtClean="0"/>
          </a:p>
          <a:p>
            <a:pPr algn="just">
              <a:buNone/>
            </a:pPr>
            <a:r>
              <a:rPr lang="en-US" sz="2000" dirty="0" smtClean="0"/>
              <a:t>	</a:t>
            </a:r>
            <a:r>
              <a:rPr lang="en-US" sz="2000" b="1" dirty="0" smtClean="0"/>
              <a:t>Students, </a:t>
            </a:r>
            <a:r>
              <a:rPr lang="en-US" sz="2000" dirty="0" smtClean="0"/>
              <a:t>it's better if they have help finding their assigned rooms so they can easily find them and avoid being late for class using the map locator.</a:t>
            </a:r>
            <a:endParaRPr lang="en-PH" sz="2000" dirty="0" smtClean="0"/>
          </a:p>
          <a:p>
            <a:pPr algn="just">
              <a:buNone/>
            </a:pPr>
            <a:r>
              <a:rPr lang="en-US" sz="2000" dirty="0" smtClean="0"/>
              <a:t>	</a:t>
            </a:r>
            <a:r>
              <a:rPr lang="en-US" sz="2000" b="1" dirty="0" smtClean="0"/>
              <a:t>Visitors</a:t>
            </a:r>
            <a:r>
              <a:rPr lang="en-US" sz="2000" dirty="0" smtClean="0"/>
              <a:t> it's important to have something they can use when they don't know the direction they're going so that if they're too shy to ask they still get there when they use map locator.</a:t>
            </a:r>
            <a:endParaRPr lang="en-PH" sz="2000" dirty="0" smtClean="0"/>
          </a:p>
          <a:p>
            <a:pPr algn="just">
              <a:buNone/>
            </a:pPr>
            <a:r>
              <a:rPr lang="en-US" sz="2000" dirty="0" smtClean="0"/>
              <a:t>        The research or system will serve as a map for all visitors in AU MAIN CAMPUS for take you in exact location. A salient contribution of the Study is impact for all facilitator responsibility and accountability to its visitors.</a:t>
            </a:r>
            <a:endParaRPr lang="en-PH"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31"/>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SCOPE AND LIMITATION</a:t>
            </a:r>
            <a:endParaRPr/>
          </a:p>
        </p:txBody>
      </p:sp>
      <p:sp>
        <p:nvSpPr>
          <p:cNvPr id="841" name="Google Shape;841;p31"/>
          <p:cNvSpPr txBox="1">
            <a:spLocks noGrp="1"/>
          </p:cNvSpPr>
          <p:nvPr>
            <p:ph type="body" idx="1"/>
          </p:nvPr>
        </p:nvSpPr>
        <p:spPr>
          <a:xfrm>
            <a:off x="381000" y="1098950"/>
            <a:ext cx="8153400" cy="3758800"/>
          </a:xfrm>
          <a:prstGeom prst="rect">
            <a:avLst/>
          </a:prstGeom>
        </p:spPr>
        <p:txBody>
          <a:bodyPr spcFirstLastPara="1" wrap="square" lIns="91425" tIns="91425" rIns="91425" bIns="91425" anchor="ctr" anchorCtr="0">
            <a:noAutofit/>
          </a:bodyPr>
          <a:lstStyle/>
          <a:p>
            <a:pPr>
              <a:buNone/>
            </a:pPr>
            <a:r>
              <a:rPr lang="en-US" sz="2000" b="1" dirty="0" smtClean="0"/>
              <a:t>Scope</a:t>
            </a:r>
            <a:endParaRPr lang="en-PH" sz="2000" dirty="0" smtClean="0"/>
          </a:p>
          <a:p>
            <a:pPr>
              <a:buNone/>
            </a:pPr>
            <a:r>
              <a:rPr lang="en-US" sz="2000" dirty="0" smtClean="0"/>
              <a:t>    </a:t>
            </a:r>
          </a:p>
          <a:p>
            <a:pPr>
              <a:buNone/>
            </a:pPr>
            <a:r>
              <a:rPr lang="en-US" sz="2000" dirty="0" smtClean="0"/>
              <a:t>		The proposed system is primarily focused on providing accurate, functional, usable, detailed, and organized navigation within the </a:t>
            </a:r>
            <a:r>
              <a:rPr lang="en-US" sz="2000" dirty="0" err="1" smtClean="0"/>
              <a:t>Araullo</a:t>
            </a:r>
            <a:r>
              <a:rPr lang="en-US" sz="2000" dirty="0" smtClean="0"/>
              <a:t> University main campus only.</a:t>
            </a:r>
          </a:p>
          <a:p>
            <a:pPr>
              <a:buNone/>
            </a:pPr>
            <a:endParaRPr lang="en-PH" sz="2000" dirty="0" smtClean="0"/>
          </a:p>
          <a:p>
            <a:pPr algn="just">
              <a:buNone/>
            </a:pPr>
            <a:r>
              <a:rPr lang="en-US" sz="2000" dirty="0" smtClean="0"/>
              <a:t>		1. The system can find the buildings, rooms, and departments.</a:t>
            </a:r>
            <a:endParaRPr lang="en-PH" sz="2000" dirty="0" smtClean="0"/>
          </a:p>
          <a:p>
            <a:pPr algn="just">
              <a:buNone/>
            </a:pPr>
            <a:r>
              <a:rPr lang="en-US" sz="2000" dirty="0" smtClean="0"/>
              <a:t>		2. The system can help the user to know what the specific building and its function.</a:t>
            </a:r>
            <a:endParaRPr lang="en-PH" sz="2000" dirty="0" smtClean="0"/>
          </a:p>
          <a:p>
            <a:pPr>
              <a:buNone/>
            </a:pPr>
            <a:endParaRPr lang="en-PH"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31"/>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SCOPE AND LIMITATION</a:t>
            </a:r>
            <a:endParaRPr/>
          </a:p>
        </p:txBody>
      </p:sp>
      <p:sp>
        <p:nvSpPr>
          <p:cNvPr id="841" name="Google Shape;841;p31"/>
          <p:cNvSpPr txBox="1">
            <a:spLocks noGrp="1"/>
          </p:cNvSpPr>
          <p:nvPr>
            <p:ph type="body" idx="1"/>
          </p:nvPr>
        </p:nvSpPr>
        <p:spPr>
          <a:xfrm>
            <a:off x="381000" y="1098950"/>
            <a:ext cx="8153400" cy="3758800"/>
          </a:xfrm>
          <a:prstGeom prst="rect">
            <a:avLst/>
          </a:prstGeom>
        </p:spPr>
        <p:txBody>
          <a:bodyPr spcFirstLastPara="1" wrap="square" lIns="91425" tIns="91425" rIns="91425" bIns="91425" anchor="ctr" anchorCtr="0">
            <a:noAutofit/>
          </a:bodyPr>
          <a:lstStyle/>
          <a:p>
            <a:pPr>
              <a:buNone/>
            </a:pPr>
            <a:r>
              <a:rPr lang="en-US" sz="2000" b="1" dirty="0" smtClean="0"/>
              <a:t>Limitation </a:t>
            </a:r>
            <a:endParaRPr lang="en-PH" sz="2000" dirty="0" smtClean="0"/>
          </a:p>
          <a:p>
            <a:pPr>
              <a:buNone/>
            </a:pPr>
            <a:r>
              <a:rPr lang="en-US" sz="2000" dirty="0" smtClean="0"/>
              <a:t>	</a:t>
            </a:r>
          </a:p>
          <a:p>
            <a:pPr>
              <a:buNone/>
            </a:pPr>
            <a:r>
              <a:rPr lang="en-US" sz="2000" dirty="0" smtClean="0"/>
              <a:t>	But this system could not afford the voice record, we will be more focusing on graphics of the maps and information of each rooms, and buildings. Like numbers, name of the room and buildings. And what floor that room locates. </a:t>
            </a:r>
            <a:endParaRPr lang="en-PH" sz="2000" dirty="0" smtClean="0"/>
          </a:p>
          <a:p>
            <a:pPr>
              <a:buNone/>
            </a:pPr>
            <a:endParaRPr lang="en-PH"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 !</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710754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31"/>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INTRODUCTION</a:t>
            </a:r>
            <a:endParaRPr/>
          </a:p>
        </p:txBody>
      </p:sp>
      <p:sp>
        <p:nvSpPr>
          <p:cNvPr id="841" name="Google Shape;841;p31"/>
          <p:cNvSpPr txBox="1">
            <a:spLocks noGrp="1"/>
          </p:cNvSpPr>
          <p:nvPr>
            <p:ph type="body" idx="1"/>
          </p:nvPr>
        </p:nvSpPr>
        <p:spPr>
          <a:xfrm>
            <a:off x="720000" y="1098950"/>
            <a:ext cx="7704000" cy="3509700"/>
          </a:xfrm>
          <a:prstGeom prst="rect">
            <a:avLst/>
          </a:prstGeom>
        </p:spPr>
        <p:txBody>
          <a:bodyPr spcFirstLastPara="1" wrap="square" lIns="91425" tIns="91425" rIns="91425" bIns="91425" anchor="ctr" anchorCtr="0">
            <a:noAutofit/>
          </a:bodyPr>
          <a:lstStyle/>
          <a:p>
            <a:pPr marL="0" lvl="0" indent="0" algn="just">
              <a:buNone/>
            </a:pPr>
            <a:r>
              <a:rPr lang="en-US" sz="2000" dirty="0" smtClean="0"/>
              <a:t>	In this study, researchers create a map locator at the AU main campus. Assist visitors or students in getting to the correct room or department. You can use technology to easily locate the building. The AU campus is frequently large and congested, with thousands of students and faculty members passing through on a daily basis. With so many buildings, floors, and indoor and outdoor components on campus, it's easy to become disoriented, confused, and frustrated. The question here is how the AU campus can provide relief for faculty and students navigating campus.</a:t>
            </a:r>
            <a:endParaRPr sz="20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31"/>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INTRODUCTION</a:t>
            </a:r>
            <a:endParaRPr/>
          </a:p>
        </p:txBody>
      </p:sp>
      <p:sp>
        <p:nvSpPr>
          <p:cNvPr id="841" name="Google Shape;841;p31"/>
          <p:cNvSpPr txBox="1">
            <a:spLocks noGrp="1"/>
          </p:cNvSpPr>
          <p:nvPr>
            <p:ph type="body" idx="1"/>
          </p:nvPr>
        </p:nvSpPr>
        <p:spPr>
          <a:xfrm>
            <a:off x="720000" y="1098950"/>
            <a:ext cx="7704000" cy="3509700"/>
          </a:xfrm>
          <a:prstGeom prst="rect">
            <a:avLst/>
          </a:prstGeom>
        </p:spPr>
        <p:txBody>
          <a:bodyPr spcFirstLastPara="1" wrap="square" lIns="91425" tIns="91425" rIns="91425" bIns="91425" anchor="ctr" anchorCtr="0">
            <a:noAutofit/>
          </a:bodyPr>
          <a:lstStyle/>
          <a:p>
            <a:pPr marL="0" lvl="0" indent="0" algn="just">
              <a:buNone/>
            </a:pPr>
            <a:r>
              <a:rPr lang="en-US" sz="2000" dirty="0" smtClean="0"/>
              <a:t>	The digital tool AU MAP LOCATION can provide additional capabilities such as virtual tours and much more. With the numerous advantages of indoor mapping for the AU campus, let us investigate how successfully implementing a successful campus, this study creates a better experience for everyone on campus. Navigating a large campus like AU MAIN and between multiple buildings can be difficult and even returning students, visitors, and faculty members have difficulty locating the campus's buildings, amenities, and services. </a:t>
            </a:r>
            <a:endParaRPr sz="20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31"/>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BACKGROUNF OF THE STUDY</a:t>
            </a:r>
            <a:endParaRPr/>
          </a:p>
        </p:txBody>
      </p:sp>
      <p:sp>
        <p:nvSpPr>
          <p:cNvPr id="841" name="Google Shape;841;p31"/>
          <p:cNvSpPr txBox="1">
            <a:spLocks noGrp="1"/>
          </p:cNvSpPr>
          <p:nvPr>
            <p:ph type="body" idx="1"/>
          </p:nvPr>
        </p:nvSpPr>
        <p:spPr>
          <a:xfrm>
            <a:off x="720000" y="1098950"/>
            <a:ext cx="7704000" cy="3509700"/>
          </a:xfrm>
          <a:prstGeom prst="rect">
            <a:avLst/>
          </a:prstGeom>
        </p:spPr>
        <p:txBody>
          <a:bodyPr spcFirstLastPara="1" wrap="square" lIns="91425" tIns="91425" rIns="91425" bIns="91425" anchor="ctr" anchorCtr="0">
            <a:noAutofit/>
          </a:bodyPr>
          <a:lstStyle/>
          <a:p>
            <a:pPr algn="just">
              <a:buNone/>
            </a:pPr>
            <a:r>
              <a:rPr lang="en-US" sz="2000" dirty="0" smtClean="0"/>
              <a:t>		 Location maps are specialized maps designed for identifying a specific location. They provide the most straightforward route from one place to another as well as information specifically related to a single structure.</a:t>
            </a:r>
            <a:endParaRPr lang="en-PH" sz="2000" dirty="0" smtClean="0"/>
          </a:p>
          <a:p>
            <a:pPr algn="just">
              <a:buNone/>
            </a:pPr>
            <a:r>
              <a:rPr lang="en-US" sz="2000" b="1" dirty="0" smtClean="0"/>
              <a:t>	</a:t>
            </a:r>
          </a:p>
          <a:p>
            <a:pPr algn="just">
              <a:buNone/>
            </a:pPr>
            <a:r>
              <a:rPr lang="en-US" sz="2000" b="1" dirty="0" smtClean="0"/>
              <a:t>		</a:t>
            </a:r>
            <a:r>
              <a:rPr lang="en-US" sz="2000" dirty="0" smtClean="0"/>
              <a:t>The specific locations of all the buildings, rooms, departments, and offices on campus are unknown to new students and visitors. In this project, researchers will display a map or navigation that can be used to pinpoint the precise location of the intended destination.</a:t>
            </a:r>
            <a:endParaRPr lang="en-PH" sz="2000" dirty="0" smtClean="0"/>
          </a:p>
          <a:p>
            <a:pPr algn="just">
              <a:buNone/>
            </a:pPr>
            <a:endParaRPr sz="20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31"/>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BACKGROUNF OF THE STUDY</a:t>
            </a:r>
            <a:endParaRPr/>
          </a:p>
        </p:txBody>
      </p:sp>
      <p:sp>
        <p:nvSpPr>
          <p:cNvPr id="841" name="Google Shape;841;p31"/>
          <p:cNvSpPr txBox="1">
            <a:spLocks noGrp="1"/>
          </p:cNvSpPr>
          <p:nvPr>
            <p:ph type="body" idx="1"/>
          </p:nvPr>
        </p:nvSpPr>
        <p:spPr>
          <a:xfrm>
            <a:off x="720000" y="1098950"/>
            <a:ext cx="7704000" cy="3509700"/>
          </a:xfrm>
          <a:prstGeom prst="rect">
            <a:avLst/>
          </a:prstGeom>
        </p:spPr>
        <p:txBody>
          <a:bodyPr spcFirstLastPara="1" wrap="square" lIns="91425" tIns="91425" rIns="91425" bIns="91425" anchor="ctr" anchorCtr="0">
            <a:noAutofit/>
          </a:bodyPr>
          <a:lstStyle/>
          <a:p>
            <a:pPr algn="just">
              <a:buNone/>
            </a:pPr>
            <a:r>
              <a:rPr lang="en-US" sz="2000" dirty="0" smtClean="0"/>
              <a:t>		 On April 20, 2004, </a:t>
            </a:r>
            <a:r>
              <a:rPr lang="en-US" sz="2000" dirty="0" err="1" smtClean="0"/>
              <a:t>Araullo</a:t>
            </a:r>
            <a:r>
              <a:rPr lang="en-US" sz="2000" dirty="0" smtClean="0"/>
              <a:t> University became a member of the PHINMA Education Network (PEN), an educational institution that aims to provide quality education at an affordable price. </a:t>
            </a:r>
            <a:r>
              <a:rPr lang="en-US" sz="2000" dirty="0" err="1" smtClean="0"/>
              <a:t>Araullo</a:t>
            </a:r>
            <a:r>
              <a:rPr lang="en-US" sz="2000" dirty="0" smtClean="0"/>
              <a:t> University expanded its academic offerings and used non-traditional learning methods.</a:t>
            </a:r>
            <a:endParaRPr lang="en-PH" sz="2000" dirty="0" smtClean="0"/>
          </a:p>
          <a:p>
            <a:pPr algn="just">
              <a:buNone/>
            </a:pPr>
            <a:r>
              <a:rPr lang="en-US" sz="2000" b="1" dirty="0" smtClean="0"/>
              <a:t>	</a:t>
            </a:r>
            <a:r>
              <a:rPr lang="en-US" sz="2000" dirty="0" smtClean="0"/>
              <a:t>This study will be of great assistance to students and visitors who are unfamiliar with directions or specific locations, as researchers will make it easier to find the correct direction of where the users are going so that no one gets lost. These users can get to their destination faster.</a:t>
            </a:r>
            <a:endParaRPr lang="en-PH" sz="2000" dirty="0" smtClean="0"/>
          </a:p>
          <a:p>
            <a:pPr algn="just">
              <a:buNone/>
            </a:pPr>
            <a:endParaRPr sz="20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31"/>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STATEMENT OF THE PROBLEM</a:t>
            </a:r>
            <a:endParaRPr/>
          </a:p>
        </p:txBody>
      </p:sp>
      <p:sp>
        <p:nvSpPr>
          <p:cNvPr id="841" name="Google Shape;841;p31"/>
          <p:cNvSpPr txBox="1">
            <a:spLocks noGrp="1"/>
          </p:cNvSpPr>
          <p:nvPr>
            <p:ph type="body" idx="1"/>
          </p:nvPr>
        </p:nvSpPr>
        <p:spPr>
          <a:xfrm>
            <a:off x="720000" y="1098950"/>
            <a:ext cx="7704000" cy="3509700"/>
          </a:xfrm>
          <a:prstGeom prst="rect">
            <a:avLst/>
          </a:prstGeom>
        </p:spPr>
        <p:txBody>
          <a:bodyPr spcFirstLastPara="1" wrap="square" lIns="91425" tIns="91425" rIns="91425" bIns="91425" anchor="ctr" anchorCtr="0">
            <a:noAutofit/>
          </a:bodyPr>
          <a:lstStyle/>
          <a:p>
            <a:pPr algn="just">
              <a:buNone/>
            </a:pPr>
            <a:r>
              <a:rPr lang="en-US" sz="2000" dirty="0" smtClean="0"/>
              <a:t>		 The primary goal of this project is to create a system that will assist students who are having difficulty finding their buildings on campus. Students at school frequently ask guards and staff for directions to their destinations; this study will address the question: How can a person avoid becoming lost on campus?</a:t>
            </a:r>
            <a:endParaRPr lang="en-PH" sz="2000" dirty="0" smtClean="0"/>
          </a:p>
          <a:p>
            <a:pPr algn="just">
              <a:buNone/>
            </a:pPr>
            <a:endParaRPr sz="20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000" y="387601"/>
            <a:ext cx="7704000" cy="4340200"/>
          </a:xfrm>
          <a:prstGeom prst="rect">
            <a:avLst/>
          </a:prstGeom>
        </p:spPr>
      </p:pic>
    </p:spTree>
    <p:extLst>
      <p:ext uri="{BB962C8B-B14F-4D97-AF65-F5344CB8AC3E}">
        <p14:creationId xmlns:p14="http://schemas.microsoft.com/office/powerpoint/2010/main" val="1821452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000" y="387600"/>
            <a:ext cx="7704000" cy="4221050"/>
          </a:xfrm>
          <a:prstGeom prst="rect">
            <a:avLst/>
          </a:prstGeom>
        </p:spPr>
      </p:pic>
    </p:spTree>
    <p:extLst>
      <p:ext uri="{BB962C8B-B14F-4D97-AF65-F5344CB8AC3E}">
        <p14:creationId xmlns:p14="http://schemas.microsoft.com/office/powerpoint/2010/main" val="34195977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000" y="387601"/>
            <a:ext cx="7704000" cy="4221050"/>
          </a:xfrm>
          <a:prstGeom prst="rect">
            <a:avLst/>
          </a:prstGeom>
        </p:spPr>
      </p:pic>
    </p:spTree>
    <p:extLst>
      <p:ext uri="{BB962C8B-B14F-4D97-AF65-F5344CB8AC3E}">
        <p14:creationId xmlns:p14="http://schemas.microsoft.com/office/powerpoint/2010/main" val="2850900353"/>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 Evolution of Invention in Canada Thesis by Slidesgo">
  <a:themeElements>
    <a:clrScheme name="Simple Light">
      <a:dk1>
        <a:srgbClr val="E3EEED"/>
      </a:dk1>
      <a:lt1>
        <a:srgbClr val="383536"/>
      </a:lt1>
      <a:dk2>
        <a:srgbClr val="FC2E12"/>
      </a:dk2>
      <a:lt2>
        <a:srgbClr val="C1D6CE"/>
      </a:lt2>
      <a:accent1>
        <a:srgbClr val="64818C"/>
      </a:accent1>
      <a:accent2>
        <a:srgbClr val="DD4815"/>
      </a:accent2>
      <a:accent3>
        <a:srgbClr val="24A364"/>
      </a:accent3>
      <a:accent4>
        <a:srgbClr val="FFFFFF"/>
      </a:accent4>
      <a:accent5>
        <a:srgbClr val="FFFFFF"/>
      </a:accent5>
      <a:accent6>
        <a:srgbClr val="FFFFFF"/>
      </a:accent6>
      <a:hlink>
        <a:srgbClr val="3835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94</Words>
  <Application>Microsoft Office PowerPoint</Application>
  <PresentationFormat>On-screen Show (16:9)</PresentationFormat>
  <Paragraphs>37</Paragraphs>
  <Slides>17</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Roboto Condensed Light</vt:lpstr>
      <vt:lpstr>Orbitron</vt:lpstr>
      <vt:lpstr>Fredoka One</vt:lpstr>
      <vt:lpstr>Roboto</vt:lpstr>
      <vt:lpstr>The Evolution of Invention in Canada Thesis by Slidesgo</vt:lpstr>
      <vt:lpstr>DEVELOPING AU MAP LOCATION SYSTEM FOR PHINMA ARAULLO UNIVERSITY-MAIN CAMPUS</vt:lpstr>
      <vt:lpstr>INTRODUCTION</vt:lpstr>
      <vt:lpstr>INTRODUCTION</vt:lpstr>
      <vt:lpstr>BACKGROUNF OF THE STUDY</vt:lpstr>
      <vt:lpstr>BACKGROUNF OF THE STUDY</vt:lpstr>
      <vt:lpstr>STATEMENT OF THE PROBLEM</vt:lpstr>
      <vt:lpstr>PowerPoint Presentation</vt:lpstr>
      <vt:lpstr>PowerPoint Presentation</vt:lpstr>
      <vt:lpstr>PowerPoint Presentation</vt:lpstr>
      <vt:lpstr>PowerPoint Presentation</vt:lpstr>
      <vt:lpstr>PowerPoint Presentation</vt:lpstr>
      <vt:lpstr>OBJECTIVE OF THE STUDY</vt:lpstr>
      <vt:lpstr>SPECIFIC  OBJECTIVE </vt:lpstr>
      <vt:lpstr>SIGNIFICANCE OF THE STUDY</vt:lpstr>
      <vt:lpstr>SCOPE AND LIMITATION</vt:lpstr>
      <vt:lpstr>SCOPE AND LIMITATION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 MAP  LOCATION SYSTEM</dc:title>
  <dc:creator>ORTEGA</dc:creator>
  <cp:lastModifiedBy>acer</cp:lastModifiedBy>
  <cp:revision>7</cp:revision>
  <dcterms:modified xsi:type="dcterms:W3CDTF">2022-10-14T04:14:36Z</dcterms:modified>
</cp:coreProperties>
</file>