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M Hanna" charset="-127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Canva Sans Bold" charset="0"/>
      <p:regular r:id="rId13"/>
    </p:embeddedFont>
    <p:embeddedFont>
      <p:font typeface="Canva Sans" charset="0"/>
      <p:regular r:id="rId14"/>
    </p:embeddedFont>
    <p:embeddedFont>
      <p:font typeface="Racing Sans One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29.svg"/><Relationship Id="rId9" Type="http://schemas.openxmlformats.org/officeDocument/2006/relationships/image" Target="../media/image13.png"/><Relationship Id="rId1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6.png"/><Relationship Id="rId5" Type="http://schemas.openxmlformats.org/officeDocument/2006/relationships/image" Target="../media/image19.png"/><Relationship Id="rId15" Type="http://schemas.openxmlformats.org/officeDocument/2006/relationships/image" Target="../media/image5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21.pn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8024" b="-10802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95592" y="1819844"/>
            <a:ext cx="12296817" cy="183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559"/>
              </a:lnSpc>
              <a:spcBef>
                <a:spcPct val="0"/>
              </a:spcBef>
            </a:pPr>
            <a:r>
              <a:rPr lang="en-US" sz="13979">
                <a:solidFill>
                  <a:srgbClr val="FFCE32"/>
                </a:solidFill>
                <a:latin typeface="BM Hanna"/>
                <a:ea typeface="BM Hanna"/>
                <a:cs typeface="BM Hanna"/>
                <a:sym typeface="BM Hanna"/>
              </a:rPr>
              <a:t>EDUDEV</a:t>
            </a:r>
          </a:p>
        </p:txBody>
      </p:sp>
      <p:sp>
        <p:nvSpPr>
          <p:cNvPr id="4" name="Freeform 4"/>
          <p:cNvSpPr/>
          <p:nvPr/>
        </p:nvSpPr>
        <p:spPr>
          <a:xfrm>
            <a:off x="12814669" y="2449308"/>
            <a:ext cx="7065092" cy="8144199"/>
          </a:xfrm>
          <a:custGeom>
            <a:avLst/>
            <a:gdLst/>
            <a:ahLst/>
            <a:cxnLst/>
            <a:rect l="l" t="t" r="r" b="b"/>
            <a:pathLst>
              <a:path w="7065092" h="8144199">
                <a:moveTo>
                  <a:pt x="0" y="0"/>
                </a:moveTo>
                <a:lnTo>
                  <a:pt x="7065093" y="0"/>
                </a:lnTo>
                <a:lnTo>
                  <a:pt x="7065093" y="8144199"/>
                </a:lnTo>
                <a:lnTo>
                  <a:pt x="0" y="814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167451" y="4507647"/>
            <a:ext cx="6257455" cy="3451211"/>
            <a:chOff x="0" y="0"/>
            <a:chExt cx="1648054" cy="9089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8054" cy="908961"/>
            </a:xfrm>
            <a:custGeom>
              <a:avLst/>
              <a:gdLst/>
              <a:ahLst/>
              <a:cxnLst/>
              <a:rect l="l" t="t" r="r" b="b"/>
              <a:pathLst>
                <a:path w="1648054" h="908961">
                  <a:moveTo>
                    <a:pt x="123723" y="0"/>
                  </a:moveTo>
                  <a:lnTo>
                    <a:pt x="1524331" y="0"/>
                  </a:lnTo>
                  <a:cubicBezTo>
                    <a:pt x="1557144" y="0"/>
                    <a:pt x="1588614" y="13035"/>
                    <a:pt x="1611816" y="36238"/>
                  </a:cubicBezTo>
                  <a:cubicBezTo>
                    <a:pt x="1635019" y="59440"/>
                    <a:pt x="1648054" y="90910"/>
                    <a:pt x="1648054" y="123723"/>
                  </a:cubicBezTo>
                  <a:lnTo>
                    <a:pt x="1648054" y="785238"/>
                  </a:lnTo>
                  <a:cubicBezTo>
                    <a:pt x="1648054" y="818051"/>
                    <a:pt x="1635019" y="849521"/>
                    <a:pt x="1611816" y="872723"/>
                  </a:cubicBezTo>
                  <a:cubicBezTo>
                    <a:pt x="1588614" y="895926"/>
                    <a:pt x="1557144" y="908961"/>
                    <a:pt x="1524331" y="908961"/>
                  </a:cubicBezTo>
                  <a:lnTo>
                    <a:pt x="123723" y="908961"/>
                  </a:lnTo>
                  <a:cubicBezTo>
                    <a:pt x="90910" y="908961"/>
                    <a:pt x="59440" y="895926"/>
                    <a:pt x="36238" y="872723"/>
                  </a:cubicBezTo>
                  <a:cubicBezTo>
                    <a:pt x="13035" y="849521"/>
                    <a:pt x="0" y="818051"/>
                    <a:pt x="0" y="785238"/>
                  </a:cubicBezTo>
                  <a:lnTo>
                    <a:pt x="0" y="123723"/>
                  </a:lnTo>
                  <a:cubicBezTo>
                    <a:pt x="0" y="90910"/>
                    <a:pt x="13035" y="59440"/>
                    <a:pt x="36238" y="36238"/>
                  </a:cubicBezTo>
                  <a:cubicBezTo>
                    <a:pt x="59440" y="13035"/>
                    <a:pt x="90910" y="0"/>
                    <a:pt x="123723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648054" cy="937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430280" y="-785854"/>
            <a:ext cx="5611542" cy="4064349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98693" y="-662043"/>
            <a:ext cx="5155216" cy="4114800"/>
          </a:xfrm>
          <a:custGeom>
            <a:avLst/>
            <a:gdLst/>
            <a:ahLst/>
            <a:cxnLst/>
            <a:rect l="l" t="t" r="r" b="b"/>
            <a:pathLst>
              <a:path w="5155216" h="4114800">
                <a:moveTo>
                  <a:pt x="0" y="0"/>
                </a:moveTo>
                <a:lnTo>
                  <a:pt x="5155216" y="0"/>
                </a:lnTo>
                <a:lnTo>
                  <a:pt x="51552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26312">
            <a:off x="-796615" y="5045557"/>
            <a:ext cx="7584413" cy="6908710"/>
          </a:xfrm>
          <a:custGeom>
            <a:avLst/>
            <a:gdLst/>
            <a:ahLst/>
            <a:cxnLst/>
            <a:rect l="l" t="t" r="r" b="b"/>
            <a:pathLst>
              <a:path w="7584413" h="6908710">
                <a:moveTo>
                  <a:pt x="0" y="0"/>
                </a:moveTo>
                <a:lnTo>
                  <a:pt x="7584413" y="0"/>
                </a:lnTo>
                <a:lnTo>
                  <a:pt x="7584413" y="6908710"/>
                </a:lnTo>
                <a:lnTo>
                  <a:pt x="0" y="69087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863095" y="4685433"/>
            <a:ext cx="6561811" cy="327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"Master Your Learning Journey with Curated Content, Gamification, and AI-Powered Guidance."</a:t>
            </a:r>
          </a:p>
        </p:txBody>
      </p:sp>
      <p:sp>
        <p:nvSpPr>
          <p:cNvPr id="12" name="TextBox 12"/>
          <p:cNvSpPr txBox="1"/>
          <p:nvPr/>
        </p:nvSpPr>
        <p:spPr>
          <a:xfrm rot="-804504">
            <a:off x="14068853" y="542580"/>
            <a:ext cx="3903176" cy="809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4"/>
              </a:lnSpc>
              <a:spcBef>
                <a:spcPct val="0"/>
              </a:spcBef>
            </a:pPr>
            <a:r>
              <a:rPr lang="en-US" sz="4703" dirty="0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RED ALGEBRA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8024" b="-10802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88598" y="-626708"/>
            <a:ext cx="5076953" cy="3590790"/>
          </a:xfrm>
          <a:custGeom>
            <a:avLst/>
            <a:gdLst/>
            <a:ahLst/>
            <a:cxnLst/>
            <a:rect l="l" t="t" r="r" b="b"/>
            <a:pathLst>
              <a:path w="5076953" h="3590790">
                <a:moveTo>
                  <a:pt x="0" y="0"/>
                </a:moveTo>
                <a:lnTo>
                  <a:pt x="5076953" y="0"/>
                </a:lnTo>
                <a:lnTo>
                  <a:pt x="5076953" y="3590790"/>
                </a:lnTo>
                <a:lnTo>
                  <a:pt x="0" y="35907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0929950" y="2143104"/>
            <a:ext cx="7978637" cy="9386632"/>
          </a:xfrm>
          <a:custGeom>
            <a:avLst/>
            <a:gdLst/>
            <a:ahLst/>
            <a:cxnLst/>
            <a:rect l="l" t="t" r="r" b="b"/>
            <a:pathLst>
              <a:path w="7978637" h="9386632">
                <a:moveTo>
                  <a:pt x="7978637" y="0"/>
                </a:moveTo>
                <a:lnTo>
                  <a:pt x="0" y="0"/>
                </a:lnTo>
                <a:lnTo>
                  <a:pt x="0" y="9386632"/>
                </a:lnTo>
                <a:lnTo>
                  <a:pt x="7978637" y="9386632"/>
                </a:lnTo>
                <a:lnTo>
                  <a:pt x="797863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530466" y="678903"/>
            <a:ext cx="2939305" cy="3785990"/>
          </a:xfrm>
          <a:custGeom>
            <a:avLst/>
            <a:gdLst/>
            <a:ahLst/>
            <a:cxnLst/>
            <a:rect l="l" t="t" r="r" b="b"/>
            <a:pathLst>
              <a:path w="2939305" h="3785990">
                <a:moveTo>
                  <a:pt x="0" y="0"/>
                </a:moveTo>
                <a:lnTo>
                  <a:pt x="2939305" y="0"/>
                </a:lnTo>
                <a:lnTo>
                  <a:pt x="2939305" y="3785990"/>
                </a:lnTo>
                <a:lnTo>
                  <a:pt x="0" y="37859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89552" y="1882920"/>
            <a:ext cx="10610566" cy="8840257"/>
            <a:chOff x="0" y="0"/>
            <a:chExt cx="2794552" cy="2328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94552" cy="2328298"/>
            </a:xfrm>
            <a:custGeom>
              <a:avLst/>
              <a:gdLst/>
              <a:ahLst/>
              <a:cxnLst/>
              <a:rect l="l" t="t" r="r" b="b"/>
              <a:pathLst>
                <a:path w="2794552" h="2328298">
                  <a:moveTo>
                    <a:pt x="30645" y="0"/>
                  </a:moveTo>
                  <a:lnTo>
                    <a:pt x="2763907" y="0"/>
                  </a:lnTo>
                  <a:cubicBezTo>
                    <a:pt x="2780832" y="0"/>
                    <a:pt x="2794552" y="13720"/>
                    <a:pt x="2794552" y="30645"/>
                  </a:cubicBezTo>
                  <a:lnTo>
                    <a:pt x="2794552" y="2297653"/>
                  </a:lnTo>
                  <a:cubicBezTo>
                    <a:pt x="2794552" y="2314578"/>
                    <a:pt x="2780832" y="2328298"/>
                    <a:pt x="2763907" y="2328298"/>
                  </a:cubicBezTo>
                  <a:lnTo>
                    <a:pt x="30645" y="2328298"/>
                  </a:lnTo>
                  <a:cubicBezTo>
                    <a:pt x="13720" y="2328298"/>
                    <a:pt x="0" y="2314578"/>
                    <a:pt x="0" y="2297653"/>
                  </a:cubicBezTo>
                  <a:lnTo>
                    <a:pt x="0" y="30645"/>
                  </a:lnTo>
                  <a:cubicBezTo>
                    <a:pt x="0" y="13720"/>
                    <a:pt x="13720" y="0"/>
                    <a:pt x="30645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94552" cy="23854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-1772897" y="-1466245"/>
            <a:ext cx="5603193" cy="4900247"/>
          </a:xfrm>
          <a:custGeom>
            <a:avLst/>
            <a:gdLst/>
            <a:ahLst/>
            <a:cxnLst/>
            <a:rect l="l" t="t" r="r" b="b"/>
            <a:pathLst>
              <a:path w="5603193" h="4900247">
                <a:moveTo>
                  <a:pt x="5603194" y="0"/>
                </a:moveTo>
                <a:lnTo>
                  <a:pt x="0" y="0"/>
                </a:lnTo>
                <a:lnTo>
                  <a:pt x="0" y="4900247"/>
                </a:lnTo>
                <a:lnTo>
                  <a:pt x="5603194" y="4900247"/>
                </a:lnTo>
                <a:lnTo>
                  <a:pt x="560319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72166" y="3097432"/>
            <a:ext cx="5996624" cy="80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4"/>
              </a:lnSpc>
            </a:pPr>
            <a:r>
              <a:rPr lang="en-US" sz="6179">
                <a:solidFill>
                  <a:srgbClr val="000000"/>
                </a:solidFill>
                <a:latin typeface="BM Hanna"/>
                <a:ea typeface="BM Hanna"/>
                <a:cs typeface="BM Hanna"/>
                <a:sym typeface="BM Hanna"/>
              </a:rPr>
              <a:t>INTRODUCTION 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2166" y="3818197"/>
            <a:ext cx="10202155" cy="6468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0"/>
              </a:lnSpc>
            </a:pPr>
            <a:r>
              <a:rPr lang="en-US" sz="31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a sea of online courses, learners often feel overwhelmed by the sheer volume and struggle to find high-quality, relevant content. Our platform tackles this by offering curated course recommendations, interactive learning tools, and gamified elements like XP points and clan competitions. With AI-driven personalization and a progress tracking dashboard, we make learning engaging, efficient, and tailored to individual needs. Rewarding skill badges to enhance motivation and recognition and avatar upgradations.</a:t>
            </a:r>
          </a:p>
        </p:txBody>
      </p:sp>
      <p:sp>
        <p:nvSpPr>
          <p:cNvPr id="12" name="TextBox 12"/>
          <p:cNvSpPr txBox="1"/>
          <p:nvPr/>
        </p:nvSpPr>
        <p:spPr>
          <a:xfrm rot="-1114661">
            <a:off x="14621283" y="564767"/>
            <a:ext cx="3655110" cy="67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6"/>
              </a:lnSpc>
              <a:spcBef>
                <a:spcPct val="0"/>
              </a:spcBef>
            </a:pPr>
            <a:r>
              <a:rPr lang="en-US" sz="418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RED ALGEBRA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8024" b="-10802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899330" y="1028700"/>
            <a:ext cx="10534934" cy="8229600"/>
            <a:chOff x="0" y="0"/>
            <a:chExt cx="2774633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74633" cy="2167467"/>
            </a:xfrm>
            <a:custGeom>
              <a:avLst/>
              <a:gdLst/>
              <a:ahLst/>
              <a:cxnLst/>
              <a:rect l="l" t="t" r="r" b="b"/>
              <a:pathLst>
                <a:path w="2774633" h="2167467">
                  <a:moveTo>
                    <a:pt x="30865" y="0"/>
                  </a:moveTo>
                  <a:lnTo>
                    <a:pt x="2743768" y="0"/>
                  </a:lnTo>
                  <a:cubicBezTo>
                    <a:pt x="2751954" y="0"/>
                    <a:pt x="2759804" y="3252"/>
                    <a:pt x="2765593" y="9040"/>
                  </a:cubicBezTo>
                  <a:cubicBezTo>
                    <a:pt x="2771381" y="14828"/>
                    <a:pt x="2774633" y="22679"/>
                    <a:pt x="2774633" y="30865"/>
                  </a:cubicBezTo>
                  <a:lnTo>
                    <a:pt x="2774633" y="2136602"/>
                  </a:lnTo>
                  <a:cubicBezTo>
                    <a:pt x="2774633" y="2144788"/>
                    <a:pt x="2771381" y="2152638"/>
                    <a:pt x="2765593" y="2158427"/>
                  </a:cubicBezTo>
                  <a:cubicBezTo>
                    <a:pt x="2759804" y="2164215"/>
                    <a:pt x="2751954" y="2167467"/>
                    <a:pt x="2743768" y="2167467"/>
                  </a:cubicBezTo>
                  <a:lnTo>
                    <a:pt x="30865" y="2167467"/>
                  </a:lnTo>
                  <a:cubicBezTo>
                    <a:pt x="22679" y="2167467"/>
                    <a:pt x="14828" y="2164215"/>
                    <a:pt x="9040" y="2158427"/>
                  </a:cubicBezTo>
                  <a:cubicBezTo>
                    <a:pt x="3252" y="2152638"/>
                    <a:pt x="0" y="2144788"/>
                    <a:pt x="0" y="2136602"/>
                  </a:cubicBezTo>
                  <a:lnTo>
                    <a:pt x="0" y="30865"/>
                  </a:lnTo>
                  <a:cubicBezTo>
                    <a:pt x="0" y="22679"/>
                    <a:pt x="3252" y="14828"/>
                    <a:pt x="9040" y="9040"/>
                  </a:cubicBezTo>
                  <a:cubicBezTo>
                    <a:pt x="14828" y="3252"/>
                    <a:pt x="22679" y="0"/>
                    <a:pt x="30865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74633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732593" y="-476467"/>
            <a:ext cx="5603193" cy="4900247"/>
          </a:xfrm>
          <a:custGeom>
            <a:avLst/>
            <a:gdLst/>
            <a:ahLst/>
            <a:cxnLst/>
            <a:rect l="l" t="t" r="r" b="b"/>
            <a:pathLst>
              <a:path w="5603193" h="4900247">
                <a:moveTo>
                  <a:pt x="0" y="0"/>
                </a:moveTo>
                <a:lnTo>
                  <a:pt x="5603193" y="0"/>
                </a:lnTo>
                <a:lnTo>
                  <a:pt x="5603193" y="4900247"/>
                </a:lnTo>
                <a:lnTo>
                  <a:pt x="0" y="49002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3196942"/>
            <a:ext cx="8002332" cy="8046221"/>
          </a:xfrm>
          <a:custGeom>
            <a:avLst/>
            <a:gdLst/>
            <a:ahLst/>
            <a:cxnLst/>
            <a:rect l="l" t="t" r="r" b="b"/>
            <a:pathLst>
              <a:path w="8002332" h="8046221">
                <a:moveTo>
                  <a:pt x="0" y="0"/>
                </a:moveTo>
                <a:lnTo>
                  <a:pt x="8002332" y="0"/>
                </a:lnTo>
                <a:lnTo>
                  <a:pt x="8002332" y="8046221"/>
                </a:lnTo>
                <a:lnTo>
                  <a:pt x="0" y="8046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698286" y="-1028700"/>
            <a:ext cx="3897838" cy="4114800"/>
          </a:xfrm>
          <a:custGeom>
            <a:avLst/>
            <a:gdLst/>
            <a:ahLst/>
            <a:cxnLst/>
            <a:rect l="l" t="t" r="r" b="b"/>
            <a:pathLst>
              <a:path w="3897838" h="4114800">
                <a:moveTo>
                  <a:pt x="0" y="0"/>
                </a:moveTo>
                <a:lnTo>
                  <a:pt x="3897838" y="0"/>
                </a:lnTo>
                <a:lnTo>
                  <a:pt x="3897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859264" y="-1110379"/>
            <a:ext cx="6293950" cy="6168071"/>
          </a:xfrm>
          <a:custGeom>
            <a:avLst/>
            <a:gdLst/>
            <a:ahLst/>
            <a:cxnLst/>
            <a:rect l="l" t="t" r="r" b="b"/>
            <a:pathLst>
              <a:path w="6293950" h="6168071">
                <a:moveTo>
                  <a:pt x="0" y="0"/>
                </a:moveTo>
                <a:lnTo>
                  <a:pt x="6293950" y="0"/>
                </a:lnTo>
                <a:lnTo>
                  <a:pt x="6293950" y="6168071"/>
                </a:lnTo>
                <a:lnTo>
                  <a:pt x="0" y="61680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144000" y="3050678"/>
            <a:ext cx="7599867" cy="253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BM Hanna"/>
                <a:ea typeface="BM Hanna"/>
                <a:cs typeface="BM Hanna"/>
                <a:sym typeface="BM Hanna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5514477"/>
            <a:ext cx="8988049" cy="268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75"/>
              </a:lnSpc>
            </a:pPr>
            <a:r>
              <a:rPr lang="en-US" sz="29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"Overwhelmed by countless online courses, learners often struggle to find high-quality content, stay engaged, track progress, stay engaged and receive personalized recommendations."</a:t>
            </a:r>
          </a:p>
        </p:txBody>
      </p:sp>
      <p:sp>
        <p:nvSpPr>
          <p:cNvPr id="12" name="TextBox 12"/>
          <p:cNvSpPr txBox="1"/>
          <p:nvPr/>
        </p:nvSpPr>
        <p:spPr>
          <a:xfrm rot="-2131969">
            <a:off x="-62745" y="1696544"/>
            <a:ext cx="2651091" cy="804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34"/>
              </a:lnSpc>
              <a:spcBef>
                <a:spcPct val="0"/>
              </a:spcBef>
            </a:pPr>
            <a:r>
              <a:rPr lang="en-US" sz="4739">
                <a:solidFill>
                  <a:srgbClr val="09B3E4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Red</a:t>
            </a:r>
          </a:p>
        </p:txBody>
      </p:sp>
      <p:sp>
        <p:nvSpPr>
          <p:cNvPr id="13" name="TextBox 13"/>
          <p:cNvSpPr txBox="1"/>
          <p:nvPr/>
        </p:nvSpPr>
        <p:spPr>
          <a:xfrm rot="-2372728">
            <a:off x="773418" y="1163664"/>
            <a:ext cx="2099640" cy="760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20"/>
              </a:lnSpc>
              <a:spcBef>
                <a:spcPct val="0"/>
              </a:spcBef>
            </a:pPr>
            <a:r>
              <a:rPr lang="en-US" sz="4443">
                <a:solidFill>
                  <a:srgbClr val="F57D11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Algebra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8024" b="-10802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71592" y="-85725"/>
            <a:ext cx="4910563" cy="4437363"/>
          </a:xfrm>
          <a:custGeom>
            <a:avLst/>
            <a:gdLst/>
            <a:ahLst/>
            <a:cxnLst/>
            <a:rect l="l" t="t" r="r" b="b"/>
            <a:pathLst>
              <a:path w="4910563" h="4437363">
                <a:moveTo>
                  <a:pt x="0" y="0"/>
                </a:moveTo>
                <a:lnTo>
                  <a:pt x="4910562" y="0"/>
                </a:lnTo>
                <a:lnTo>
                  <a:pt x="4910562" y="4437363"/>
                </a:lnTo>
                <a:lnTo>
                  <a:pt x="0" y="4437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3949030" y="-85725"/>
            <a:ext cx="4910563" cy="4437363"/>
          </a:xfrm>
          <a:custGeom>
            <a:avLst/>
            <a:gdLst/>
            <a:ahLst/>
            <a:cxnLst/>
            <a:rect l="l" t="t" r="r" b="b"/>
            <a:pathLst>
              <a:path w="4910563" h="4437363">
                <a:moveTo>
                  <a:pt x="4910562" y="0"/>
                </a:moveTo>
                <a:lnTo>
                  <a:pt x="0" y="0"/>
                </a:lnTo>
                <a:lnTo>
                  <a:pt x="0" y="4437363"/>
                </a:lnTo>
                <a:lnTo>
                  <a:pt x="4910562" y="4437363"/>
                </a:lnTo>
                <a:lnTo>
                  <a:pt x="491056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07390" y="4171633"/>
            <a:ext cx="5355548" cy="2609612"/>
          </a:xfrm>
          <a:custGeom>
            <a:avLst/>
            <a:gdLst/>
            <a:ahLst/>
            <a:cxnLst/>
            <a:rect l="l" t="t" r="r" b="b"/>
            <a:pathLst>
              <a:path w="5355548" h="2609612">
                <a:moveTo>
                  <a:pt x="0" y="0"/>
                </a:moveTo>
                <a:lnTo>
                  <a:pt x="5355548" y="0"/>
                </a:lnTo>
                <a:lnTo>
                  <a:pt x="5355548" y="2609612"/>
                </a:lnTo>
                <a:lnTo>
                  <a:pt x="0" y="2609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20345" y="4171633"/>
            <a:ext cx="4847311" cy="2361962"/>
          </a:xfrm>
          <a:custGeom>
            <a:avLst/>
            <a:gdLst/>
            <a:ahLst/>
            <a:cxnLst/>
            <a:rect l="l" t="t" r="r" b="b"/>
            <a:pathLst>
              <a:path w="4847311" h="2361962">
                <a:moveTo>
                  <a:pt x="0" y="0"/>
                </a:moveTo>
                <a:lnTo>
                  <a:pt x="4847310" y="0"/>
                </a:lnTo>
                <a:lnTo>
                  <a:pt x="4847310" y="2361962"/>
                </a:lnTo>
                <a:lnTo>
                  <a:pt x="0" y="2361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905471" y="4101727"/>
            <a:ext cx="5134238" cy="2501774"/>
          </a:xfrm>
          <a:custGeom>
            <a:avLst/>
            <a:gdLst/>
            <a:ahLst/>
            <a:cxnLst/>
            <a:rect l="l" t="t" r="r" b="b"/>
            <a:pathLst>
              <a:path w="5134238" h="2501774">
                <a:moveTo>
                  <a:pt x="0" y="0"/>
                </a:moveTo>
                <a:lnTo>
                  <a:pt x="5134238" y="0"/>
                </a:lnTo>
                <a:lnTo>
                  <a:pt x="5134238" y="2501774"/>
                </a:lnTo>
                <a:lnTo>
                  <a:pt x="0" y="25017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38291" y="3202294"/>
            <a:ext cx="810304" cy="1314652"/>
          </a:xfrm>
          <a:custGeom>
            <a:avLst/>
            <a:gdLst/>
            <a:ahLst/>
            <a:cxnLst/>
            <a:rect l="l" t="t" r="r" b="b"/>
            <a:pathLst>
              <a:path w="810304" h="1314652">
                <a:moveTo>
                  <a:pt x="0" y="0"/>
                </a:moveTo>
                <a:lnTo>
                  <a:pt x="810304" y="0"/>
                </a:lnTo>
                <a:lnTo>
                  <a:pt x="810304" y="1314653"/>
                </a:lnTo>
                <a:lnTo>
                  <a:pt x="0" y="1314653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836116" y="3202294"/>
            <a:ext cx="810304" cy="1314652"/>
          </a:xfrm>
          <a:custGeom>
            <a:avLst/>
            <a:gdLst/>
            <a:ahLst/>
            <a:cxnLst/>
            <a:rect l="l" t="t" r="r" b="b"/>
            <a:pathLst>
              <a:path w="810304" h="1314652">
                <a:moveTo>
                  <a:pt x="0" y="0"/>
                </a:moveTo>
                <a:lnTo>
                  <a:pt x="810304" y="0"/>
                </a:lnTo>
                <a:lnTo>
                  <a:pt x="810304" y="1314653"/>
                </a:lnTo>
                <a:lnTo>
                  <a:pt x="0" y="1314653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190786" y="3036986"/>
            <a:ext cx="810304" cy="1314652"/>
          </a:xfrm>
          <a:custGeom>
            <a:avLst/>
            <a:gdLst/>
            <a:ahLst/>
            <a:cxnLst/>
            <a:rect l="l" t="t" r="r" b="b"/>
            <a:pathLst>
              <a:path w="810304" h="1314652">
                <a:moveTo>
                  <a:pt x="0" y="0"/>
                </a:moveTo>
                <a:lnTo>
                  <a:pt x="810304" y="0"/>
                </a:lnTo>
                <a:lnTo>
                  <a:pt x="810304" y="1314652"/>
                </a:lnTo>
                <a:lnTo>
                  <a:pt x="0" y="1314652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659189" y="662295"/>
            <a:ext cx="8969623" cy="253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LIST OF SOLUTIONS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1336" y="4723964"/>
            <a:ext cx="4199333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SORTING THE BEST CONTENT BASED ON THEIR INTEREST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68322" y="4600139"/>
            <a:ext cx="4199333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LEARNING WITH  MUSIC </a:t>
            </a:r>
          </a:p>
        </p:txBody>
      </p:sp>
      <p:sp>
        <p:nvSpPr>
          <p:cNvPr id="14" name="Freeform 14"/>
          <p:cNvSpPr/>
          <p:nvPr/>
        </p:nvSpPr>
        <p:spPr>
          <a:xfrm>
            <a:off x="3815410" y="7472292"/>
            <a:ext cx="4847311" cy="2361962"/>
          </a:xfrm>
          <a:custGeom>
            <a:avLst/>
            <a:gdLst/>
            <a:ahLst/>
            <a:cxnLst/>
            <a:rect l="l" t="t" r="r" b="b"/>
            <a:pathLst>
              <a:path w="4847311" h="2361962">
                <a:moveTo>
                  <a:pt x="0" y="0"/>
                </a:moveTo>
                <a:lnTo>
                  <a:pt x="4847311" y="0"/>
                </a:lnTo>
                <a:lnTo>
                  <a:pt x="4847311" y="2361963"/>
                </a:lnTo>
                <a:lnTo>
                  <a:pt x="0" y="2361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625279" y="7472292"/>
            <a:ext cx="4847311" cy="2361962"/>
          </a:xfrm>
          <a:custGeom>
            <a:avLst/>
            <a:gdLst/>
            <a:ahLst/>
            <a:cxnLst/>
            <a:rect l="l" t="t" r="r" b="b"/>
            <a:pathLst>
              <a:path w="4847311" h="2361962">
                <a:moveTo>
                  <a:pt x="0" y="0"/>
                </a:moveTo>
                <a:lnTo>
                  <a:pt x="4847311" y="0"/>
                </a:lnTo>
                <a:lnTo>
                  <a:pt x="4847311" y="2361963"/>
                </a:lnTo>
                <a:lnTo>
                  <a:pt x="0" y="2361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910041" y="6614721"/>
            <a:ext cx="810304" cy="1314652"/>
          </a:xfrm>
          <a:custGeom>
            <a:avLst/>
            <a:gdLst/>
            <a:ahLst/>
            <a:cxnLst/>
            <a:rect l="l" t="t" r="r" b="b"/>
            <a:pathLst>
              <a:path w="810304" h="1314652">
                <a:moveTo>
                  <a:pt x="0" y="0"/>
                </a:moveTo>
                <a:lnTo>
                  <a:pt x="810304" y="0"/>
                </a:lnTo>
                <a:lnTo>
                  <a:pt x="810304" y="1314653"/>
                </a:lnTo>
                <a:lnTo>
                  <a:pt x="0" y="1314653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063272" y="7900799"/>
            <a:ext cx="4199333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One-on-one battles determined by the topics they choose.</a:t>
            </a:r>
          </a:p>
        </p:txBody>
      </p:sp>
      <p:sp>
        <p:nvSpPr>
          <p:cNvPr id="18" name="Freeform 18"/>
          <p:cNvSpPr/>
          <p:nvPr/>
        </p:nvSpPr>
        <p:spPr>
          <a:xfrm>
            <a:off x="11643783" y="6533595"/>
            <a:ext cx="810304" cy="1314652"/>
          </a:xfrm>
          <a:custGeom>
            <a:avLst/>
            <a:gdLst/>
            <a:ahLst/>
            <a:cxnLst/>
            <a:rect l="l" t="t" r="r" b="b"/>
            <a:pathLst>
              <a:path w="810304" h="1314652">
                <a:moveTo>
                  <a:pt x="0" y="0"/>
                </a:moveTo>
                <a:lnTo>
                  <a:pt x="810304" y="0"/>
                </a:lnTo>
                <a:lnTo>
                  <a:pt x="810304" y="1314653"/>
                </a:lnTo>
                <a:lnTo>
                  <a:pt x="0" y="1314653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378972" y="7900799"/>
            <a:ext cx="3052997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GAMIFICATION AND CLAN SYSTEM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449051" y="4871438"/>
            <a:ext cx="4199333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 BADGES,</a:t>
            </a:r>
          </a:p>
          <a:p>
            <a:pPr marL="0" lvl="0" indent="0"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PROGRESS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8024" b="-10802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30662" y="5938221"/>
            <a:ext cx="4545747" cy="4864126"/>
          </a:xfrm>
          <a:custGeom>
            <a:avLst/>
            <a:gdLst/>
            <a:ahLst/>
            <a:cxnLst/>
            <a:rect l="l" t="t" r="r" b="b"/>
            <a:pathLst>
              <a:path w="4545747" h="4864126">
                <a:moveTo>
                  <a:pt x="0" y="0"/>
                </a:moveTo>
                <a:lnTo>
                  <a:pt x="4545747" y="0"/>
                </a:lnTo>
                <a:lnTo>
                  <a:pt x="4545747" y="4864126"/>
                </a:lnTo>
                <a:lnTo>
                  <a:pt x="0" y="4864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67707">
            <a:off x="-1222503" y="-339746"/>
            <a:ext cx="3978551" cy="4438545"/>
          </a:xfrm>
          <a:custGeom>
            <a:avLst/>
            <a:gdLst/>
            <a:ahLst/>
            <a:cxnLst/>
            <a:rect l="l" t="t" r="r" b="b"/>
            <a:pathLst>
              <a:path w="3978551" h="4438545">
                <a:moveTo>
                  <a:pt x="0" y="0"/>
                </a:moveTo>
                <a:lnTo>
                  <a:pt x="3978551" y="0"/>
                </a:lnTo>
                <a:lnTo>
                  <a:pt x="3978551" y="4438546"/>
                </a:lnTo>
                <a:lnTo>
                  <a:pt x="0" y="4438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15924" y="-305796"/>
            <a:ext cx="5081512" cy="4444014"/>
          </a:xfrm>
          <a:custGeom>
            <a:avLst/>
            <a:gdLst/>
            <a:ahLst/>
            <a:cxnLst/>
            <a:rect l="l" t="t" r="r" b="b"/>
            <a:pathLst>
              <a:path w="5081512" h="4444014">
                <a:moveTo>
                  <a:pt x="0" y="0"/>
                </a:moveTo>
                <a:lnTo>
                  <a:pt x="5081512" y="0"/>
                </a:lnTo>
                <a:lnTo>
                  <a:pt x="5081512" y="4444014"/>
                </a:lnTo>
                <a:lnTo>
                  <a:pt x="0" y="44440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57338" y="855016"/>
            <a:ext cx="10173324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3500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LEARN SMARTER-NOT HARDER</a:t>
            </a:r>
          </a:p>
        </p:txBody>
      </p:sp>
      <p:sp>
        <p:nvSpPr>
          <p:cNvPr id="7" name="Freeform 7"/>
          <p:cNvSpPr/>
          <p:nvPr/>
        </p:nvSpPr>
        <p:spPr>
          <a:xfrm>
            <a:off x="1893236" y="2640233"/>
            <a:ext cx="6909487" cy="3366805"/>
          </a:xfrm>
          <a:custGeom>
            <a:avLst/>
            <a:gdLst/>
            <a:ahLst/>
            <a:cxnLst/>
            <a:rect l="l" t="t" r="r" b="b"/>
            <a:pathLst>
              <a:path w="6909487" h="3366805">
                <a:moveTo>
                  <a:pt x="0" y="0"/>
                </a:moveTo>
                <a:lnTo>
                  <a:pt x="6909487" y="0"/>
                </a:lnTo>
                <a:lnTo>
                  <a:pt x="6909487" y="3366804"/>
                </a:lnTo>
                <a:lnTo>
                  <a:pt x="0" y="33668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485277" y="2640233"/>
            <a:ext cx="6909487" cy="3366805"/>
          </a:xfrm>
          <a:custGeom>
            <a:avLst/>
            <a:gdLst/>
            <a:ahLst/>
            <a:cxnLst/>
            <a:rect l="l" t="t" r="r" b="b"/>
            <a:pathLst>
              <a:path w="6909487" h="3366805">
                <a:moveTo>
                  <a:pt x="0" y="0"/>
                </a:moveTo>
                <a:lnTo>
                  <a:pt x="6909487" y="0"/>
                </a:lnTo>
                <a:lnTo>
                  <a:pt x="6909487" y="3366804"/>
                </a:lnTo>
                <a:lnTo>
                  <a:pt x="0" y="33668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88163" y="3495577"/>
            <a:ext cx="5998117" cy="1839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4862">
                <a:solidFill>
                  <a:srgbClr val="000000"/>
                </a:solidFill>
                <a:latin typeface="BM Hanna"/>
                <a:ea typeface="BM Hanna"/>
                <a:cs typeface="BM Hanna"/>
                <a:sym typeface="BM Hanna"/>
              </a:rPr>
              <a:t> CURATED CONTENT AT YOUR FINGERTIPS</a:t>
            </a:r>
          </a:p>
        </p:txBody>
      </p:sp>
      <p:sp>
        <p:nvSpPr>
          <p:cNvPr id="10" name="Freeform 10"/>
          <p:cNvSpPr/>
          <p:nvPr/>
        </p:nvSpPr>
        <p:spPr>
          <a:xfrm>
            <a:off x="5347980" y="6215144"/>
            <a:ext cx="6909487" cy="3366805"/>
          </a:xfrm>
          <a:custGeom>
            <a:avLst/>
            <a:gdLst/>
            <a:ahLst/>
            <a:cxnLst/>
            <a:rect l="l" t="t" r="r" b="b"/>
            <a:pathLst>
              <a:path w="6909487" h="3366805">
                <a:moveTo>
                  <a:pt x="0" y="0"/>
                </a:moveTo>
                <a:lnTo>
                  <a:pt x="6909487" y="0"/>
                </a:lnTo>
                <a:lnTo>
                  <a:pt x="6909487" y="3366805"/>
                </a:lnTo>
                <a:lnTo>
                  <a:pt x="0" y="33668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055495" y="7304263"/>
            <a:ext cx="5494457" cy="129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5"/>
              </a:lnSpc>
            </a:pPr>
            <a:r>
              <a:rPr lang="en-US" sz="5108">
                <a:solidFill>
                  <a:srgbClr val="000000"/>
                </a:solidFill>
                <a:latin typeface="BM Hanna"/>
                <a:ea typeface="BM Hanna"/>
                <a:cs typeface="BM Hanna"/>
                <a:sym typeface="BM Hanna"/>
              </a:rPr>
              <a:t>STOP SEARCHING START LEARNING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95516" y="3417127"/>
            <a:ext cx="5489009" cy="1917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5"/>
              </a:lnSpc>
            </a:pPr>
            <a:r>
              <a:rPr lang="en-US" sz="5108">
                <a:solidFill>
                  <a:srgbClr val="000000"/>
                </a:solidFill>
                <a:latin typeface="BM Hanna"/>
                <a:ea typeface="BM Hanna"/>
                <a:cs typeface="BM Hanna"/>
                <a:sym typeface="BM Hanna"/>
              </a:rPr>
              <a:t>GAMIFY YOUR LEARNING EXPERIENCE</a:t>
            </a:r>
          </a:p>
        </p:txBody>
      </p:sp>
      <p:sp>
        <p:nvSpPr>
          <p:cNvPr id="13" name="Freeform 13"/>
          <p:cNvSpPr/>
          <p:nvPr/>
        </p:nvSpPr>
        <p:spPr>
          <a:xfrm>
            <a:off x="335153" y="5501478"/>
            <a:ext cx="4952068" cy="4989489"/>
          </a:xfrm>
          <a:custGeom>
            <a:avLst/>
            <a:gdLst/>
            <a:ahLst/>
            <a:cxnLst/>
            <a:rect l="l" t="t" r="r" b="b"/>
            <a:pathLst>
              <a:path w="4952068" h="4989489">
                <a:moveTo>
                  <a:pt x="0" y="0"/>
                </a:moveTo>
                <a:lnTo>
                  <a:pt x="4952068" y="0"/>
                </a:lnTo>
                <a:lnTo>
                  <a:pt x="4952068" y="4989489"/>
                </a:lnTo>
                <a:lnTo>
                  <a:pt x="0" y="49894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384839" y="2214551"/>
            <a:ext cx="810304" cy="1314652"/>
          </a:xfrm>
          <a:custGeom>
            <a:avLst/>
            <a:gdLst/>
            <a:ahLst/>
            <a:cxnLst/>
            <a:rect l="l" t="t" r="r" b="b"/>
            <a:pathLst>
              <a:path w="810304" h="1314652">
                <a:moveTo>
                  <a:pt x="0" y="0"/>
                </a:moveTo>
                <a:lnTo>
                  <a:pt x="810304" y="0"/>
                </a:lnTo>
                <a:lnTo>
                  <a:pt x="810304" y="1314652"/>
                </a:lnTo>
                <a:lnTo>
                  <a:pt x="0" y="1314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085280" y="2214551"/>
            <a:ext cx="810304" cy="1314652"/>
          </a:xfrm>
          <a:custGeom>
            <a:avLst/>
            <a:gdLst/>
            <a:ahLst/>
            <a:cxnLst/>
            <a:rect l="l" t="t" r="r" b="b"/>
            <a:pathLst>
              <a:path w="810304" h="1314652">
                <a:moveTo>
                  <a:pt x="0" y="0"/>
                </a:moveTo>
                <a:lnTo>
                  <a:pt x="810304" y="0"/>
                </a:lnTo>
                <a:lnTo>
                  <a:pt x="810304" y="1314652"/>
                </a:lnTo>
                <a:lnTo>
                  <a:pt x="0" y="1314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044866" y="5884835"/>
            <a:ext cx="810304" cy="1314652"/>
          </a:xfrm>
          <a:custGeom>
            <a:avLst/>
            <a:gdLst/>
            <a:ahLst/>
            <a:cxnLst/>
            <a:rect l="l" t="t" r="r" b="b"/>
            <a:pathLst>
              <a:path w="810304" h="1314652">
                <a:moveTo>
                  <a:pt x="0" y="0"/>
                </a:moveTo>
                <a:lnTo>
                  <a:pt x="810304" y="0"/>
                </a:lnTo>
                <a:lnTo>
                  <a:pt x="810304" y="1314653"/>
                </a:lnTo>
                <a:lnTo>
                  <a:pt x="0" y="1314653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8024" b="-10802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498597" y="-108828"/>
            <a:ext cx="6582509" cy="10746953"/>
          </a:xfrm>
          <a:custGeom>
            <a:avLst/>
            <a:gdLst/>
            <a:ahLst/>
            <a:cxnLst/>
            <a:rect l="l" t="t" r="r" b="b"/>
            <a:pathLst>
              <a:path w="6582509" h="10746953">
                <a:moveTo>
                  <a:pt x="0" y="0"/>
                </a:moveTo>
                <a:lnTo>
                  <a:pt x="6582509" y="0"/>
                </a:lnTo>
                <a:lnTo>
                  <a:pt x="6582509" y="10746953"/>
                </a:lnTo>
                <a:lnTo>
                  <a:pt x="0" y="10746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97725">
            <a:off x="13679956" y="-1054879"/>
            <a:ext cx="4476702" cy="4994292"/>
          </a:xfrm>
          <a:custGeom>
            <a:avLst/>
            <a:gdLst/>
            <a:ahLst/>
            <a:cxnLst/>
            <a:rect l="l" t="t" r="r" b="b"/>
            <a:pathLst>
              <a:path w="4476702" h="4994292">
                <a:moveTo>
                  <a:pt x="0" y="0"/>
                </a:moveTo>
                <a:lnTo>
                  <a:pt x="4476701" y="0"/>
                </a:lnTo>
                <a:lnTo>
                  <a:pt x="4476701" y="4994292"/>
                </a:lnTo>
                <a:lnTo>
                  <a:pt x="0" y="49942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944550" y="2366363"/>
            <a:ext cx="5751911" cy="14071953"/>
          </a:xfrm>
          <a:custGeom>
            <a:avLst/>
            <a:gdLst/>
            <a:ahLst/>
            <a:cxnLst/>
            <a:rect l="l" t="t" r="r" b="b"/>
            <a:pathLst>
              <a:path w="5751911" h="14071953">
                <a:moveTo>
                  <a:pt x="0" y="0"/>
                </a:moveTo>
                <a:lnTo>
                  <a:pt x="5751911" y="0"/>
                </a:lnTo>
                <a:lnTo>
                  <a:pt x="5751911" y="14071954"/>
                </a:lnTo>
                <a:lnTo>
                  <a:pt x="0" y="140719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792658" y="5143500"/>
            <a:ext cx="4946577" cy="5519194"/>
          </a:xfrm>
          <a:custGeom>
            <a:avLst/>
            <a:gdLst/>
            <a:ahLst/>
            <a:cxnLst/>
            <a:rect l="l" t="t" r="r" b="b"/>
            <a:pathLst>
              <a:path w="4946577" h="5519194">
                <a:moveTo>
                  <a:pt x="4946577" y="0"/>
                </a:moveTo>
                <a:lnTo>
                  <a:pt x="0" y="0"/>
                </a:lnTo>
                <a:lnTo>
                  <a:pt x="0" y="5519194"/>
                </a:lnTo>
                <a:lnTo>
                  <a:pt x="4946577" y="5519194"/>
                </a:lnTo>
                <a:lnTo>
                  <a:pt x="494657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1066058" y="4957733"/>
            <a:ext cx="6322410" cy="7438130"/>
          </a:xfrm>
          <a:custGeom>
            <a:avLst/>
            <a:gdLst/>
            <a:ahLst/>
            <a:cxnLst/>
            <a:rect l="l" t="t" r="r" b="b"/>
            <a:pathLst>
              <a:path w="6322410" h="7438130">
                <a:moveTo>
                  <a:pt x="6322410" y="0"/>
                </a:moveTo>
                <a:lnTo>
                  <a:pt x="0" y="0"/>
                </a:lnTo>
                <a:lnTo>
                  <a:pt x="0" y="7438130"/>
                </a:lnTo>
                <a:lnTo>
                  <a:pt x="6322410" y="7438130"/>
                </a:lnTo>
                <a:lnTo>
                  <a:pt x="632241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31359" y="2718788"/>
            <a:ext cx="9034317" cy="426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315"/>
              </a:lnSpc>
              <a:spcBef>
                <a:spcPct val="0"/>
              </a:spcBef>
            </a:pPr>
            <a:r>
              <a:rPr lang="en-US" sz="16819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THANK YOU</a:t>
            </a:r>
          </a:p>
        </p:txBody>
      </p:sp>
      <p:sp>
        <p:nvSpPr>
          <p:cNvPr id="9" name="Freeform 9"/>
          <p:cNvSpPr/>
          <p:nvPr/>
        </p:nvSpPr>
        <p:spPr>
          <a:xfrm>
            <a:off x="5976517" y="-809891"/>
            <a:ext cx="4294014" cy="3427404"/>
          </a:xfrm>
          <a:custGeom>
            <a:avLst/>
            <a:gdLst/>
            <a:ahLst/>
            <a:cxnLst/>
            <a:rect l="l" t="t" r="r" b="b"/>
            <a:pathLst>
              <a:path w="4294014" h="3427404">
                <a:moveTo>
                  <a:pt x="0" y="0"/>
                </a:moveTo>
                <a:lnTo>
                  <a:pt x="4294014" y="0"/>
                </a:lnTo>
                <a:lnTo>
                  <a:pt x="4294014" y="3427404"/>
                </a:lnTo>
                <a:lnTo>
                  <a:pt x="0" y="34274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26312">
            <a:off x="6081818" y="6805324"/>
            <a:ext cx="5385775" cy="4905951"/>
          </a:xfrm>
          <a:custGeom>
            <a:avLst/>
            <a:gdLst/>
            <a:ahLst/>
            <a:cxnLst/>
            <a:rect l="l" t="t" r="r" b="b"/>
            <a:pathLst>
              <a:path w="5385775" h="4905951">
                <a:moveTo>
                  <a:pt x="0" y="0"/>
                </a:moveTo>
                <a:lnTo>
                  <a:pt x="5385774" y="0"/>
                </a:lnTo>
                <a:lnTo>
                  <a:pt x="5385774" y="4905952"/>
                </a:lnTo>
                <a:lnTo>
                  <a:pt x="0" y="49059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BM Hanna</vt:lpstr>
      <vt:lpstr>Calibri</vt:lpstr>
      <vt:lpstr>Canva Sans Bold</vt:lpstr>
      <vt:lpstr>Canva Sans</vt:lpstr>
      <vt:lpstr>Racing Sans One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Illustrative Digital Education Presentation</dc:title>
  <dc:creator>windows</dc:creator>
  <cp:lastModifiedBy>windows</cp:lastModifiedBy>
  <cp:revision>2</cp:revision>
  <dcterms:created xsi:type="dcterms:W3CDTF">2006-08-16T00:00:00Z</dcterms:created>
  <dcterms:modified xsi:type="dcterms:W3CDTF">2024-08-30T02:37:28Z</dcterms:modified>
  <dc:identifier>DAGPOfc9B8E</dc:identifier>
</cp:coreProperties>
</file>