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3" r:id="rId9"/>
    <p:sldId id="267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/" TargetMode="External"/><Relationship Id="rId2" Type="http://schemas.openxmlformats.org/officeDocument/2006/relationships/hyperlink" Target="https://azure.microsoft.com/en-us/resources/templates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Authoring Azure Resource Manager Templates</a:t>
            </a:r>
          </a:p>
        </p:txBody>
      </p:sp>
    </p:spTree>
    <p:extLst>
      <p:ext uri="{BB962C8B-B14F-4D97-AF65-F5344CB8AC3E}">
        <p14:creationId xmlns:p14="http://schemas.microsoft.com/office/powerpoint/2010/main" val="345889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2" y="669290"/>
            <a:ext cx="8534401" cy="816610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Conditions and Logical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3" y="1771650"/>
            <a:ext cx="8534400" cy="4222750"/>
          </a:xfrm>
        </p:spPr>
        <p:txBody>
          <a:bodyPr/>
          <a:lstStyle/>
          <a:p>
            <a:r>
              <a:rPr lang="en-US" dirty="0"/>
              <a:t>The power of ‘if’</a:t>
            </a:r>
          </a:p>
          <a:p>
            <a:endParaRPr lang="en-US" dirty="0"/>
          </a:p>
          <a:p>
            <a:r>
              <a:rPr lang="en-US" dirty="0"/>
              <a:t>https://azure.microsoft.com/en-us/blog/create-flexible-arm-templates-using-conditions-and-logical-functions/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9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255597"/>
            <a:ext cx="8304210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198" b="8198"/>
          <a:stretch>
            <a:fillRect/>
          </a:stretch>
        </p:blipFill>
        <p:spPr>
          <a:xfrm>
            <a:off x="685800" y="533400"/>
            <a:ext cx="10818813" cy="5537200"/>
          </a:xfrm>
        </p:spPr>
      </p:pic>
    </p:spTree>
    <p:extLst>
      <p:ext uri="{BB962C8B-B14F-4D97-AF65-F5344CB8AC3E}">
        <p14:creationId xmlns:p14="http://schemas.microsoft.com/office/powerpoint/2010/main" val="237888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255597"/>
            <a:ext cx="8304210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0310" r="10310"/>
          <a:stretch>
            <a:fillRect/>
          </a:stretch>
        </p:blipFill>
        <p:spPr>
          <a:xfrm>
            <a:off x="685800" y="533400"/>
            <a:ext cx="10818813" cy="5489575"/>
          </a:xfrm>
        </p:spPr>
      </p:pic>
    </p:spTree>
    <p:extLst>
      <p:ext uri="{BB962C8B-B14F-4D97-AF65-F5344CB8AC3E}">
        <p14:creationId xmlns:p14="http://schemas.microsoft.com/office/powerpoint/2010/main" val="320134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255597"/>
            <a:ext cx="8304210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5509" b="5509"/>
          <a:stretch>
            <a:fillRect/>
          </a:stretch>
        </p:blipFill>
        <p:spPr>
          <a:xfrm>
            <a:off x="685800" y="533400"/>
            <a:ext cx="10818813" cy="5584825"/>
          </a:xfrm>
        </p:spPr>
      </p:pic>
    </p:spTree>
    <p:extLst>
      <p:ext uri="{BB962C8B-B14F-4D97-AF65-F5344CB8AC3E}">
        <p14:creationId xmlns:p14="http://schemas.microsoft.com/office/powerpoint/2010/main" val="427486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Infrastructure as Code</a:t>
            </a:r>
            <a:br>
              <a:rPr lang="en-US" dirty="0"/>
            </a:br>
            <a:r>
              <a:rPr lang="en-US" dirty="0"/>
              <a:t>But Why?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Hint  “</a:t>
            </a:r>
            <a:r>
              <a:rPr lang="en-US" dirty="0" err="1"/>
              <a:t>Folwer</a:t>
            </a:r>
            <a:r>
              <a:rPr lang="en-US" dirty="0"/>
              <a:t> Infrastructure as Code”</a:t>
            </a:r>
          </a:p>
        </p:txBody>
      </p:sp>
    </p:spTree>
    <p:extLst>
      <p:ext uri="{BB962C8B-B14F-4D97-AF65-F5344CB8AC3E}">
        <p14:creationId xmlns:p14="http://schemas.microsoft.com/office/powerpoint/2010/main" val="18367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800" y="6219422"/>
            <a:ext cx="8304210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4110" r="4110"/>
          <a:stretch>
            <a:fillRect/>
          </a:stretch>
        </p:blipFill>
        <p:spPr>
          <a:xfrm>
            <a:off x="685800" y="533400"/>
            <a:ext cx="10818813" cy="5453063"/>
          </a:xfrm>
        </p:spPr>
      </p:pic>
    </p:spTree>
    <p:extLst>
      <p:ext uri="{BB962C8B-B14F-4D97-AF65-F5344CB8AC3E}">
        <p14:creationId xmlns:p14="http://schemas.microsoft.com/office/powerpoint/2010/main" val="48577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of the Trade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tale of two visual studios</a:t>
            </a:r>
          </a:p>
        </p:txBody>
      </p:sp>
    </p:spTree>
    <p:extLst>
      <p:ext uri="{BB962C8B-B14F-4D97-AF65-F5344CB8AC3E}">
        <p14:creationId xmlns:p14="http://schemas.microsoft.com/office/powerpoint/2010/main" val="392150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255597"/>
            <a:ext cx="8304210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4349" r="4349"/>
          <a:stretch>
            <a:fillRect/>
          </a:stretch>
        </p:blipFill>
        <p:spPr>
          <a:xfrm>
            <a:off x="685800" y="533400"/>
            <a:ext cx="10818813" cy="5481638"/>
          </a:xfrm>
        </p:spPr>
      </p:pic>
    </p:spTree>
    <p:extLst>
      <p:ext uri="{BB962C8B-B14F-4D97-AF65-F5344CB8AC3E}">
        <p14:creationId xmlns:p14="http://schemas.microsoft.com/office/powerpoint/2010/main" val="63674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2" y="669290"/>
            <a:ext cx="8534401" cy="816610"/>
          </a:xfrm>
        </p:spPr>
        <p:txBody>
          <a:bodyPr/>
          <a:lstStyle/>
          <a:p>
            <a:r>
              <a:rPr lang="en-US" dirty="0"/>
              <a:t>Learn By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3" y="1771650"/>
            <a:ext cx="8534400" cy="4222750"/>
          </a:xfrm>
        </p:spPr>
        <p:txBody>
          <a:bodyPr/>
          <a:lstStyle/>
          <a:p>
            <a:r>
              <a:rPr lang="en-US" dirty="0"/>
              <a:t>Google Hint: Azure </a:t>
            </a:r>
            <a:r>
              <a:rPr lang="en-US" dirty="0" err="1"/>
              <a:t>quickstart</a:t>
            </a:r>
            <a:r>
              <a:rPr lang="en-US" dirty="0"/>
              <a:t> templates</a:t>
            </a:r>
          </a:p>
          <a:p>
            <a:r>
              <a:rPr lang="en-US" dirty="0">
                <a:hlinkClick r:id="rId2"/>
              </a:rPr>
              <a:t>https://azure.microsoft.com/en-us/resources/templates/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https://github.com/Azure/azure-quickstart-templates/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0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255597"/>
            <a:ext cx="8304210" cy="4572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963" r="2963"/>
          <a:stretch>
            <a:fillRect/>
          </a:stretch>
        </p:blipFill>
        <p:spPr>
          <a:xfrm>
            <a:off x="685800" y="533400"/>
            <a:ext cx="10818813" cy="5395913"/>
          </a:xfrm>
        </p:spPr>
      </p:pic>
    </p:spTree>
    <p:extLst>
      <p:ext uri="{BB962C8B-B14F-4D97-AF65-F5344CB8AC3E}">
        <p14:creationId xmlns:p14="http://schemas.microsoft.com/office/powerpoint/2010/main" val="227264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1920" y="5542962"/>
            <a:ext cx="8534400" cy="653400"/>
          </a:xfrm>
        </p:spPr>
        <p:txBody>
          <a:bodyPr/>
          <a:lstStyle/>
          <a:p>
            <a:r>
              <a:rPr lang="en-US" dirty="0"/>
              <a:t>Learn by Doing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930" y="293413"/>
            <a:ext cx="7898130" cy="5386465"/>
          </a:xfrm>
        </p:spPr>
      </p:pic>
    </p:spTree>
    <p:extLst>
      <p:ext uri="{BB962C8B-B14F-4D97-AF65-F5344CB8AC3E}">
        <p14:creationId xmlns:p14="http://schemas.microsoft.com/office/powerpoint/2010/main" val="82312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255597"/>
            <a:ext cx="8304210" cy="4572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4416" r="4416"/>
          <a:stretch>
            <a:fillRect/>
          </a:stretch>
        </p:blipFill>
        <p:spPr>
          <a:xfrm>
            <a:off x="685800" y="533400"/>
            <a:ext cx="10818813" cy="5481638"/>
          </a:xfrm>
        </p:spPr>
      </p:pic>
    </p:spTree>
    <p:extLst>
      <p:ext uri="{BB962C8B-B14F-4D97-AF65-F5344CB8AC3E}">
        <p14:creationId xmlns:p14="http://schemas.microsoft.com/office/powerpoint/2010/main" val="27761152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957</TotalTime>
  <Words>91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Infrastructure as Code</vt:lpstr>
      <vt:lpstr>Infrastructure as Code But Why?</vt:lpstr>
      <vt:lpstr>PowerPoint Presentation</vt:lpstr>
      <vt:lpstr>Tools of the Trade</vt:lpstr>
      <vt:lpstr>PowerPoint Presentation</vt:lpstr>
      <vt:lpstr>Learn By Example</vt:lpstr>
      <vt:lpstr>PowerPoint Presentation</vt:lpstr>
      <vt:lpstr>Learn by Doing</vt:lpstr>
      <vt:lpstr>PowerPoint Presentation</vt:lpstr>
      <vt:lpstr>Conditions and Logical Functions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</dc:title>
  <dc:creator>Arnott, Mark</dc:creator>
  <cp:lastModifiedBy>Arnott, Mark</cp:lastModifiedBy>
  <cp:revision>12</cp:revision>
  <dcterms:created xsi:type="dcterms:W3CDTF">2017-10-26T12:59:50Z</dcterms:created>
  <dcterms:modified xsi:type="dcterms:W3CDTF">2017-10-27T20:27:15Z</dcterms:modified>
</cp:coreProperties>
</file>