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3" r:id="rId9"/>
    <p:sldId id="267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0060-8C63-4CA3-8A51-BA67521880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907-018E-4696-9C39-3BD43D932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Theory</a:t>
            </a:r>
          </a:p>
          <a:p>
            <a:r>
              <a:rPr lang="en-US" dirty="0"/>
              <a:t>Run</a:t>
            </a:r>
            <a:r>
              <a:rPr lang="en-US" baseline="0" dirty="0"/>
              <a:t> 0.Init</a:t>
            </a:r>
          </a:p>
          <a:p>
            <a:r>
              <a:rPr lang="en-US" baseline="0" dirty="0"/>
              <a:t>Exec Demo 1.Simple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Code really needs ARM extension</a:t>
            </a:r>
          </a:p>
          <a:p>
            <a:r>
              <a:rPr lang="en-US" dirty="0"/>
              <a:t>VS</a:t>
            </a:r>
            <a:r>
              <a:rPr lang="en-US" baseline="0" dirty="0"/>
              <a:t> Enterprise has somewhat buggy JSON Outline view</a:t>
            </a:r>
          </a:p>
          <a:p>
            <a:r>
              <a:rPr lang="en-US" baseline="0" dirty="0"/>
              <a:t>Exec Demo 2.Dependency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</a:t>
            </a:r>
            <a:r>
              <a:rPr lang="en-US" baseline="0" dirty="0" err="1"/>
              <a:t>quickstarts</a:t>
            </a:r>
            <a:endParaRPr lang="en-US" baseline="0" dirty="0"/>
          </a:p>
          <a:p>
            <a:r>
              <a:rPr lang="en-US" baseline="0" dirty="0"/>
              <a:t>Exec Demo 3.Loop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Exported scripts/templates in VS</a:t>
            </a:r>
            <a:r>
              <a:rPr lang="en-US" baseline="0" dirty="0"/>
              <a:t> Enterprise.</a:t>
            </a:r>
          </a:p>
          <a:p>
            <a:r>
              <a:rPr lang="en-US" baseline="0" dirty="0"/>
              <a:t>Exec Demo 4.Linked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and Condition WOW so exciting!!</a:t>
            </a:r>
          </a:p>
          <a:p>
            <a:r>
              <a:rPr lang="en-US" baseline="0" dirty="0"/>
              <a:t>Exec Demo 5.Conditional  [no </a:t>
            </a:r>
            <a:r>
              <a:rPr lang="en-US" baseline="0" dirty="0" err="1"/>
              <a:t>params</a:t>
            </a:r>
            <a:r>
              <a:rPr lang="en-US" baseline="0" dirty="0"/>
              <a:t>]</a:t>
            </a:r>
          </a:p>
          <a:p>
            <a:r>
              <a:rPr lang="en-US" baseline="0" dirty="0"/>
              <a:t>Exec Demo 5.Conditional –</a:t>
            </a:r>
            <a:r>
              <a:rPr lang="en-US" baseline="0" dirty="0" err="1"/>
              <a:t>UseBlobStorage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Show 6.Conditional</a:t>
            </a:r>
          </a:p>
          <a:p>
            <a:r>
              <a:rPr lang="en-US" baseline="0" dirty="0"/>
              <a:t>Exec Demo 5.Conditional –</a:t>
            </a:r>
            <a:r>
              <a:rPr lang="en-US" baseline="0" dirty="0" err="1"/>
              <a:t>TemplateFile</a:t>
            </a:r>
            <a:r>
              <a:rPr lang="en-US" baseline="0" dirty="0"/>
              <a:t> 6.Conditional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C907-018E-4696-9C39-3BD43D9327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arnott/ArmTemplateAuthor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zure/azure-quickstart-templ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Authoring Azure Resource Manager Templates</a:t>
            </a:r>
          </a:p>
        </p:txBody>
      </p:sp>
    </p:spTree>
    <p:extLst>
      <p:ext uri="{BB962C8B-B14F-4D97-AF65-F5344CB8AC3E}">
        <p14:creationId xmlns:p14="http://schemas.microsoft.com/office/powerpoint/2010/main" val="345889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669290"/>
            <a:ext cx="8534401" cy="81661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Conditions and Logical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771650"/>
            <a:ext cx="8534400" cy="4222750"/>
          </a:xfrm>
        </p:spPr>
        <p:txBody>
          <a:bodyPr/>
          <a:lstStyle/>
          <a:p>
            <a:r>
              <a:rPr lang="en-US" dirty="0"/>
              <a:t>The power of ‘if’</a:t>
            </a:r>
          </a:p>
          <a:p>
            <a:endParaRPr lang="en-US" dirty="0"/>
          </a:p>
          <a:p>
            <a:r>
              <a:rPr lang="en-US" dirty="0"/>
              <a:t>https://azure.microsoft.com/en-us/blog/create-flexible-arm-templates-using-conditions-and-logical-functions/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198" b="8198"/>
          <a:stretch>
            <a:fillRect/>
          </a:stretch>
        </p:blipFill>
        <p:spPr>
          <a:xfrm>
            <a:off x="685800" y="533400"/>
            <a:ext cx="10818813" cy="5537200"/>
          </a:xfrm>
        </p:spPr>
      </p:pic>
    </p:spTree>
    <p:extLst>
      <p:ext uri="{BB962C8B-B14F-4D97-AF65-F5344CB8AC3E}">
        <p14:creationId xmlns:p14="http://schemas.microsoft.com/office/powerpoint/2010/main" val="237888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0310" r="10310"/>
          <a:stretch>
            <a:fillRect/>
          </a:stretch>
        </p:blipFill>
        <p:spPr>
          <a:xfrm>
            <a:off x="685800" y="533400"/>
            <a:ext cx="10818813" cy="5489575"/>
          </a:xfrm>
        </p:spPr>
      </p:pic>
    </p:spTree>
    <p:extLst>
      <p:ext uri="{BB962C8B-B14F-4D97-AF65-F5344CB8AC3E}">
        <p14:creationId xmlns:p14="http://schemas.microsoft.com/office/powerpoint/2010/main" val="320134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5509" b="5509"/>
          <a:stretch>
            <a:fillRect/>
          </a:stretch>
        </p:blipFill>
        <p:spPr>
          <a:xfrm>
            <a:off x="685800" y="533400"/>
            <a:ext cx="10818813" cy="5584825"/>
          </a:xfrm>
        </p:spPr>
      </p:pic>
    </p:spTree>
    <p:extLst>
      <p:ext uri="{BB962C8B-B14F-4D97-AF65-F5344CB8AC3E}">
        <p14:creationId xmlns:p14="http://schemas.microsoft.com/office/powerpoint/2010/main" val="42748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669290"/>
            <a:ext cx="8534401" cy="81661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771650"/>
            <a:ext cx="8534400" cy="4222750"/>
          </a:xfrm>
        </p:spPr>
        <p:txBody>
          <a:bodyPr/>
          <a:lstStyle/>
          <a:p>
            <a:r>
              <a:rPr lang="en-US" dirty="0"/>
              <a:t>Slides and demo scripts available at:</a:t>
            </a:r>
          </a:p>
          <a:p>
            <a:r>
              <a:rPr lang="en-US" dirty="0">
                <a:hlinkClick r:id="rId2"/>
              </a:rPr>
              <a:t>https://github.com/markarnott/ArmTemplateAuthoring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Microsoft Documentation:</a:t>
            </a:r>
          </a:p>
          <a:p>
            <a:r>
              <a:rPr lang="en-US"/>
              <a:t>https://docs.microsoft.com/en-us/azure/azure-resource-manager/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Infrastructure as Code</a:t>
            </a:r>
            <a:br>
              <a:rPr lang="en-US" dirty="0"/>
            </a:br>
            <a:r>
              <a:rPr lang="en-US" dirty="0"/>
              <a:t>But Why?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Hint  “Fowler Infrastructure as Code”</a:t>
            </a:r>
          </a:p>
        </p:txBody>
      </p:sp>
    </p:spTree>
    <p:extLst>
      <p:ext uri="{BB962C8B-B14F-4D97-AF65-F5344CB8AC3E}">
        <p14:creationId xmlns:p14="http://schemas.microsoft.com/office/powerpoint/2010/main" val="18367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800" y="6219422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110" r="4110"/>
          <a:stretch>
            <a:fillRect/>
          </a:stretch>
        </p:blipFill>
        <p:spPr>
          <a:xfrm>
            <a:off x="685800" y="533400"/>
            <a:ext cx="10818813" cy="5453063"/>
          </a:xfrm>
        </p:spPr>
      </p:pic>
    </p:spTree>
    <p:extLst>
      <p:ext uri="{BB962C8B-B14F-4D97-AF65-F5344CB8AC3E}">
        <p14:creationId xmlns:p14="http://schemas.microsoft.com/office/powerpoint/2010/main" val="48577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of the Trade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tale of two visual studios</a:t>
            </a:r>
          </a:p>
        </p:txBody>
      </p:sp>
    </p:spTree>
    <p:extLst>
      <p:ext uri="{BB962C8B-B14F-4D97-AF65-F5344CB8AC3E}">
        <p14:creationId xmlns:p14="http://schemas.microsoft.com/office/powerpoint/2010/main" val="39215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349" r="4349"/>
          <a:stretch>
            <a:fillRect/>
          </a:stretch>
        </p:blipFill>
        <p:spPr>
          <a:xfrm>
            <a:off x="685800" y="533400"/>
            <a:ext cx="10818813" cy="5481638"/>
          </a:xfrm>
        </p:spPr>
      </p:pic>
    </p:spTree>
    <p:extLst>
      <p:ext uri="{BB962C8B-B14F-4D97-AF65-F5344CB8AC3E}">
        <p14:creationId xmlns:p14="http://schemas.microsoft.com/office/powerpoint/2010/main" val="63674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669290"/>
            <a:ext cx="8534401" cy="816610"/>
          </a:xfrm>
        </p:spPr>
        <p:txBody>
          <a:bodyPr/>
          <a:lstStyle/>
          <a:p>
            <a:r>
              <a:rPr lang="en-US" dirty="0"/>
              <a:t>Learn By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771650"/>
            <a:ext cx="8534400" cy="4222750"/>
          </a:xfrm>
        </p:spPr>
        <p:txBody>
          <a:bodyPr/>
          <a:lstStyle/>
          <a:p>
            <a:r>
              <a:rPr lang="en-US" dirty="0"/>
              <a:t>Google Hint: Azure </a:t>
            </a:r>
            <a:r>
              <a:rPr lang="en-US" dirty="0" err="1"/>
              <a:t>quickstart</a:t>
            </a:r>
            <a:r>
              <a:rPr lang="en-US" dirty="0"/>
              <a:t> templates</a:t>
            </a:r>
          </a:p>
          <a:p>
            <a:r>
              <a:rPr lang="en-US" dirty="0">
                <a:hlinkClick r:id="rId3"/>
              </a:rPr>
              <a:t>https://azure.microsoft.com/en-us/resources/templates/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https://github.com/Azure/azure-quickstart-templates/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963" r="2963"/>
          <a:stretch>
            <a:fillRect/>
          </a:stretch>
        </p:blipFill>
        <p:spPr>
          <a:xfrm>
            <a:off x="685800" y="533400"/>
            <a:ext cx="10818813" cy="5395913"/>
          </a:xfrm>
        </p:spPr>
      </p:pic>
    </p:spTree>
    <p:extLst>
      <p:ext uri="{BB962C8B-B14F-4D97-AF65-F5344CB8AC3E}">
        <p14:creationId xmlns:p14="http://schemas.microsoft.com/office/powerpoint/2010/main" val="22726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1920" y="5542962"/>
            <a:ext cx="8534400" cy="653400"/>
          </a:xfrm>
        </p:spPr>
        <p:txBody>
          <a:bodyPr/>
          <a:lstStyle/>
          <a:p>
            <a:r>
              <a:rPr lang="en-US" dirty="0"/>
              <a:t>Learn by Doing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930" y="293413"/>
            <a:ext cx="7898130" cy="5386465"/>
          </a:xfrm>
        </p:spPr>
      </p:pic>
    </p:spTree>
    <p:extLst>
      <p:ext uri="{BB962C8B-B14F-4D97-AF65-F5344CB8AC3E}">
        <p14:creationId xmlns:p14="http://schemas.microsoft.com/office/powerpoint/2010/main" val="8231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255597"/>
            <a:ext cx="8304210" cy="4572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416" r="4416"/>
          <a:stretch>
            <a:fillRect/>
          </a:stretch>
        </p:blipFill>
        <p:spPr>
          <a:xfrm>
            <a:off x="685800" y="533400"/>
            <a:ext cx="10818813" cy="5481638"/>
          </a:xfrm>
        </p:spPr>
      </p:pic>
    </p:spTree>
    <p:extLst>
      <p:ext uri="{BB962C8B-B14F-4D97-AF65-F5344CB8AC3E}">
        <p14:creationId xmlns:p14="http://schemas.microsoft.com/office/powerpoint/2010/main" val="27761152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1033</TotalTime>
  <Words>220</Words>
  <Application>Microsoft Office PowerPoint</Application>
  <PresentationFormat>Widescreen</PresentationFormat>
  <Paragraphs>51</Paragraphs>
  <Slides>14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Infrastructure as Code</vt:lpstr>
      <vt:lpstr>Infrastructure as Code But Why?</vt:lpstr>
      <vt:lpstr>PowerPoint Presentation</vt:lpstr>
      <vt:lpstr>Tools of the Trade</vt:lpstr>
      <vt:lpstr>PowerPoint Presentation</vt:lpstr>
      <vt:lpstr>Learn By Example</vt:lpstr>
      <vt:lpstr>PowerPoint Presentation</vt:lpstr>
      <vt:lpstr>Learn by Doing</vt:lpstr>
      <vt:lpstr>PowerPoint Presentation</vt:lpstr>
      <vt:lpstr>Conditions and Logical Functions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Arnott, Mark</dc:creator>
  <cp:lastModifiedBy>Arnott, Mark</cp:lastModifiedBy>
  <cp:revision>18</cp:revision>
  <dcterms:created xsi:type="dcterms:W3CDTF">2017-10-26T12:59:50Z</dcterms:created>
  <dcterms:modified xsi:type="dcterms:W3CDTF">2017-11-07T15:20:52Z</dcterms:modified>
</cp:coreProperties>
</file>