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8BC34A"/>
    <a:srgbClr val="7EB044"/>
    <a:srgbClr val="6B9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A7FAB-B9CF-DFAD-0A6E-F80CF2CB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7C340C-E2CF-431D-5B1B-2800B7A7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F0DFB-3F40-361B-E034-FB98F7EC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64575-6022-D37B-58B4-384C423C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67404-8525-20FA-7A84-6B41136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0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09BF-092B-3AB2-B9AC-2CB31F50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741C94-BFCD-1476-74D3-001806ED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348A5-09F4-DF2A-31D5-3ED8A6C2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71A3A-B22E-364B-8050-C32F42B2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6B447-17F8-BF1B-34BC-5497111E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7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A69719-64E9-060D-4E13-7632DF1F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C50264-FE30-5F91-9716-9BAB4611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A4EAA-3B6C-5141-EC65-500DB55D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F5216-6720-5CCC-880E-17001E8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281A0B-28BD-ABA8-9429-C30D0EB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D3738-0AF6-D4FB-178C-7E37C293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A7363-A410-E420-E7C0-D76940CD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64067F-8076-06B0-6C48-E615826F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EC423-8E21-6192-BECD-51C6F9A4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DCE3B-9049-A834-2324-AC91BB80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3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D30AA-E16E-7960-BB18-9F4E44F2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ECC0E2-C8F5-153F-6E13-E986B9CF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645086-533F-3534-6B2F-F26C7A5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39965-5DAC-BC3E-67E4-C3629BD8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959AF-7516-4DAF-A18C-42177491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AAB4A-E6F9-6BC2-B068-D86F52B6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45A15-C089-659F-A607-B9EC8D155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ECA7B9-586B-3A5C-D7F6-37FA5CC3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D369A-4529-C868-62D6-C3E65775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253E2-4CC4-7839-B726-A36FB5C4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9CC75B-ECCD-34D9-C0A6-A650CAF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C3877-6D4F-0240-F420-C7AF5AA0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F86A0C-5BC0-6B59-EFDA-C4C10CB8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3A574-75A7-4EE6-5F6D-BFF614363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0116FC-507D-7DAE-73B9-B936D81F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DDD811-A643-5D8E-53F4-B4C64B8B2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B8D7ED-91F4-D07C-A6C5-C332116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C1E944-CFA4-BD9E-09FB-06A28A39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E364EB-8B81-C01A-4FB1-8DB1FE92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1B501-3E3F-36E1-C8A9-464D43BC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6E198-E330-1FD7-665D-0A6AAE1E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635DC-F345-AB11-F558-3B142E44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F16145-ABA0-2E6F-7741-A0950026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64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320F8F-2AE8-B905-793F-DD15D944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C97382-1510-1436-2CE5-B799D5C9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DFE3D-3F48-DB4D-9FB7-6BF21DDB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AC3F1-53BC-CABC-681B-0D1A95A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0EB8E-BE59-06B6-05C9-33A7CD27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C960C7-4920-2D7C-DF26-F8BF72C3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04D2BD-3481-D0A1-B368-C764B1E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916905-13AC-2D1E-1123-F21A53B8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D58D7F-E76C-3306-A968-1F274254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1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5B4A2-6584-3ED1-2053-3C857456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8BE646-ACB5-A447-6F39-0EFFBDDD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8A2BC-427E-C16C-DDBE-B13445B25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55CB9F-C9B5-8105-66B4-A281CBC1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29333-E945-50E8-2691-96725157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2FCB9C-EFB3-1FAB-7516-8DFF0E25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81AA4-2AEE-3F25-B6CB-DF544984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17DEF6-9C1C-AA74-9EBF-5AD33ECF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2A8F-F9F5-8989-76FF-8F67A641C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6D48-6C45-47E0-B106-67D68274A38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2A50A4-2110-FA1E-0AB9-9B1D7217E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5B990-A754-7479-E7CE-F350C8F2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8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57464-8B52-8232-96C5-C02A705C0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BC34A"/>
          </a:solidFill>
          <a:ln cap="rnd" cmpd="sng">
            <a:noFill/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2387600"/>
                      <a:gd name="connsiteX1" fmla="*/ 571500 w 9144000"/>
                      <a:gd name="connsiteY1" fmla="*/ 0 h 2387600"/>
                      <a:gd name="connsiteX2" fmla="*/ 1143000 w 9144000"/>
                      <a:gd name="connsiteY2" fmla="*/ 0 h 2387600"/>
                      <a:gd name="connsiteX3" fmla="*/ 1440180 w 9144000"/>
                      <a:gd name="connsiteY3" fmla="*/ 0 h 2387600"/>
                      <a:gd name="connsiteX4" fmla="*/ 2011680 w 9144000"/>
                      <a:gd name="connsiteY4" fmla="*/ 0 h 2387600"/>
                      <a:gd name="connsiteX5" fmla="*/ 2766060 w 9144000"/>
                      <a:gd name="connsiteY5" fmla="*/ 0 h 2387600"/>
                      <a:gd name="connsiteX6" fmla="*/ 3246120 w 9144000"/>
                      <a:gd name="connsiteY6" fmla="*/ 0 h 2387600"/>
                      <a:gd name="connsiteX7" fmla="*/ 3726180 w 9144000"/>
                      <a:gd name="connsiteY7" fmla="*/ 0 h 2387600"/>
                      <a:gd name="connsiteX8" fmla="*/ 4297680 w 9144000"/>
                      <a:gd name="connsiteY8" fmla="*/ 0 h 2387600"/>
                      <a:gd name="connsiteX9" fmla="*/ 4960620 w 9144000"/>
                      <a:gd name="connsiteY9" fmla="*/ 0 h 2387600"/>
                      <a:gd name="connsiteX10" fmla="*/ 5623560 w 9144000"/>
                      <a:gd name="connsiteY10" fmla="*/ 0 h 2387600"/>
                      <a:gd name="connsiteX11" fmla="*/ 6286500 w 9144000"/>
                      <a:gd name="connsiteY11" fmla="*/ 0 h 2387600"/>
                      <a:gd name="connsiteX12" fmla="*/ 7040880 w 9144000"/>
                      <a:gd name="connsiteY12" fmla="*/ 0 h 2387600"/>
                      <a:gd name="connsiteX13" fmla="*/ 7612380 w 9144000"/>
                      <a:gd name="connsiteY13" fmla="*/ 0 h 2387600"/>
                      <a:gd name="connsiteX14" fmla="*/ 8275320 w 9144000"/>
                      <a:gd name="connsiteY14" fmla="*/ 0 h 2387600"/>
                      <a:gd name="connsiteX15" fmla="*/ 9144000 w 9144000"/>
                      <a:gd name="connsiteY15" fmla="*/ 0 h 2387600"/>
                      <a:gd name="connsiteX16" fmla="*/ 9144000 w 9144000"/>
                      <a:gd name="connsiteY16" fmla="*/ 596900 h 2387600"/>
                      <a:gd name="connsiteX17" fmla="*/ 9144000 w 9144000"/>
                      <a:gd name="connsiteY17" fmla="*/ 1217676 h 2387600"/>
                      <a:gd name="connsiteX18" fmla="*/ 9144000 w 9144000"/>
                      <a:gd name="connsiteY18" fmla="*/ 1862328 h 2387600"/>
                      <a:gd name="connsiteX19" fmla="*/ 9144000 w 9144000"/>
                      <a:gd name="connsiteY19" fmla="*/ 2387600 h 2387600"/>
                      <a:gd name="connsiteX20" fmla="*/ 8755380 w 9144000"/>
                      <a:gd name="connsiteY20" fmla="*/ 2387600 h 2387600"/>
                      <a:gd name="connsiteX21" fmla="*/ 8275320 w 9144000"/>
                      <a:gd name="connsiteY21" fmla="*/ 2387600 h 2387600"/>
                      <a:gd name="connsiteX22" fmla="*/ 7612380 w 9144000"/>
                      <a:gd name="connsiteY22" fmla="*/ 2387600 h 2387600"/>
                      <a:gd name="connsiteX23" fmla="*/ 7040880 w 9144000"/>
                      <a:gd name="connsiteY23" fmla="*/ 2387600 h 2387600"/>
                      <a:gd name="connsiteX24" fmla="*/ 6743700 w 9144000"/>
                      <a:gd name="connsiteY24" fmla="*/ 2387600 h 2387600"/>
                      <a:gd name="connsiteX25" fmla="*/ 6263640 w 9144000"/>
                      <a:gd name="connsiteY25" fmla="*/ 2387600 h 2387600"/>
                      <a:gd name="connsiteX26" fmla="*/ 5600700 w 9144000"/>
                      <a:gd name="connsiteY26" fmla="*/ 2387600 h 2387600"/>
                      <a:gd name="connsiteX27" fmla="*/ 5212080 w 9144000"/>
                      <a:gd name="connsiteY27" fmla="*/ 2387600 h 2387600"/>
                      <a:gd name="connsiteX28" fmla="*/ 4457700 w 9144000"/>
                      <a:gd name="connsiteY28" fmla="*/ 2387600 h 2387600"/>
                      <a:gd name="connsiteX29" fmla="*/ 3703320 w 9144000"/>
                      <a:gd name="connsiteY29" fmla="*/ 2387600 h 2387600"/>
                      <a:gd name="connsiteX30" fmla="*/ 3131820 w 9144000"/>
                      <a:gd name="connsiteY30" fmla="*/ 2387600 h 2387600"/>
                      <a:gd name="connsiteX31" fmla="*/ 2377440 w 9144000"/>
                      <a:gd name="connsiteY31" fmla="*/ 2387600 h 2387600"/>
                      <a:gd name="connsiteX32" fmla="*/ 1805940 w 9144000"/>
                      <a:gd name="connsiteY32" fmla="*/ 2387600 h 2387600"/>
                      <a:gd name="connsiteX33" fmla="*/ 1143000 w 9144000"/>
                      <a:gd name="connsiteY33" fmla="*/ 2387600 h 2387600"/>
                      <a:gd name="connsiteX34" fmla="*/ 845820 w 9144000"/>
                      <a:gd name="connsiteY34" fmla="*/ 2387600 h 2387600"/>
                      <a:gd name="connsiteX35" fmla="*/ 0 w 9144000"/>
                      <a:gd name="connsiteY35" fmla="*/ 2387600 h 2387600"/>
                      <a:gd name="connsiteX36" fmla="*/ 0 w 9144000"/>
                      <a:gd name="connsiteY36" fmla="*/ 1814576 h 2387600"/>
                      <a:gd name="connsiteX37" fmla="*/ 0 w 9144000"/>
                      <a:gd name="connsiteY37" fmla="*/ 1241552 h 2387600"/>
                      <a:gd name="connsiteX38" fmla="*/ 0 w 9144000"/>
                      <a:gd name="connsiteY38" fmla="*/ 692404 h 2387600"/>
                      <a:gd name="connsiteX39" fmla="*/ 0 w 9144000"/>
                      <a:gd name="connsiteY39" fmla="*/ 0 h 2387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9144000" h="2387600" fill="none" extrusionOk="0">
                        <a:moveTo>
                          <a:pt x="0" y="0"/>
                        </a:moveTo>
                        <a:cubicBezTo>
                          <a:pt x="268525" y="-35101"/>
                          <a:pt x="326735" y="8799"/>
                          <a:pt x="571500" y="0"/>
                        </a:cubicBezTo>
                        <a:cubicBezTo>
                          <a:pt x="816265" y="-8799"/>
                          <a:pt x="991672" y="35201"/>
                          <a:pt x="1143000" y="0"/>
                        </a:cubicBezTo>
                        <a:cubicBezTo>
                          <a:pt x="1294328" y="-35201"/>
                          <a:pt x="1320273" y="28692"/>
                          <a:pt x="1440180" y="0"/>
                        </a:cubicBezTo>
                        <a:cubicBezTo>
                          <a:pt x="1560087" y="-28692"/>
                          <a:pt x="1825839" y="18878"/>
                          <a:pt x="2011680" y="0"/>
                        </a:cubicBezTo>
                        <a:cubicBezTo>
                          <a:pt x="2197521" y="-18878"/>
                          <a:pt x="2515788" y="83151"/>
                          <a:pt x="2766060" y="0"/>
                        </a:cubicBezTo>
                        <a:cubicBezTo>
                          <a:pt x="3016332" y="-83151"/>
                          <a:pt x="3070260" y="21066"/>
                          <a:pt x="3246120" y="0"/>
                        </a:cubicBezTo>
                        <a:cubicBezTo>
                          <a:pt x="3421980" y="-21066"/>
                          <a:pt x="3511025" y="44912"/>
                          <a:pt x="3726180" y="0"/>
                        </a:cubicBezTo>
                        <a:cubicBezTo>
                          <a:pt x="3941335" y="-44912"/>
                          <a:pt x="4019491" y="67392"/>
                          <a:pt x="4297680" y="0"/>
                        </a:cubicBezTo>
                        <a:cubicBezTo>
                          <a:pt x="4575869" y="-67392"/>
                          <a:pt x="4731429" y="52697"/>
                          <a:pt x="4960620" y="0"/>
                        </a:cubicBezTo>
                        <a:cubicBezTo>
                          <a:pt x="5189811" y="-52697"/>
                          <a:pt x="5482220" y="19019"/>
                          <a:pt x="5623560" y="0"/>
                        </a:cubicBezTo>
                        <a:cubicBezTo>
                          <a:pt x="5764900" y="-19019"/>
                          <a:pt x="6041923" y="77963"/>
                          <a:pt x="6286500" y="0"/>
                        </a:cubicBezTo>
                        <a:cubicBezTo>
                          <a:pt x="6531077" y="-77963"/>
                          <a:pt x="6851942" y="34101"/>
                          <a:pt x="7040880" y="0"/>
                        </a:cubicBezTo>
                        <a:cubicBezTo>
                          <a:pt x="7229818" y="-34101"/>
                          <a:pt x="7327856" y="53641"/>
                          <a:pt x="7612380" y="0"/>
                        </a:cubicBezTo>
                        <a:cubicBezTo>
                          <a:pt x="7896904" y="-53641"/>
                          <a:pt x="8055820" y="64891"/>
                          <a:pt x="8275320" y="0"/>
                        </a:cubicBezTo>
                        <a:cubicBezTo>
                          <a:pt x="8494820" y="-64891"/>
                          <a:pt x="8884002" y="24303"/>
                          <a:pt x="9144000" y="0"/>
                        </a:cubicBezTo>
                        <a:cubicBezTo>
                          <a:pt x="9199105" y="282247"/>
                          <a:pt x="9105222" y="408603"/>
                          <a:pt x="9144000" y="596900"/>
                        </a:cubicBezTo>
                        <a:cubicBezTo>
                          <a:pt x="9182778" y="785197"/>
                          <a:pt x="9085502" y="985188"/>
                          <a:pt x="9144000" y="1217676"/>
                        </a:cubicBezTo>
                        <a:cubicBezTo>
                          <a:pt x="9202498" y="1450164"/>
                          <a:pt x="9084485" y="1583458"/>
                          <a:pt x="9144000" y="1862328"/>
                        </a:cubicBezTo>
                        <a:cubicBezTo>
                          <a:pt x="9203515" y="2141198"/>
                          <a:pt x="9131200" y="2233715"/>
                          <a:pt x="9144000" y="2387600"/>
                        </a:cubicBezTo>
                        <a:cubicBezTo>
                          <a:pt x="8963879" y="2430533"/>
                          <a:pt x="8859571" y="2361617"/>
                          <a:pt x="8755380" y="2387600"/>
                        </a:cubicBezTo>
                        <a:cubicBezTo>
                          <a:pt x="8651189" y="2413583"/>
                          <a:pt x="8427870" y="2359389"/>
                          <a:pt x="8275320" y="2387600"/>
                        </a:cubicBezTo>
                        <a:cubicBezTo>
                          <a:pt x="8122770" y="2415811"/>
                          <a:pt x="7787224" y="2334099"/>
                          <a:pt x="7612380" y="2387600"/>
                        </a:cubicBezTo>
                        <a:cubicBezTo>
                          <a:pt x="7437536" y="2441101"/>
                          <a:pt x="7158913" y="2379702"/>
                          <a:pt x="7040880" y="2387600"/>
                        </a:cubicBezTo>
                        <a:cubicBezTo>
                          <a:pt x="6922847" y="2395498"/>
                          <a:pt x="6822010" y="2357907"/>
                          <a:pt x="6743700" y="2387600"/>
                        </a:cubicBezTo>
                        <a:cubicBezTo>
                          <a:pt x="6665390" y="2417293"/>
                          <a:pt x="6500763" y="2383232"/>
                          <a:pt x="6263640" y="2387600"/>
                        </a:cubicBezTo>
                        <a:cubicBezTo>
                          <a:pt x="6026517" y="2391968"/>
                          <a:pt x="5859241" y="2308130"/>
                          <a:pt x="5600700" y="2387600"/>
                        </a:cubicBezTo>
                        <a:cubicBezTo>
                          <a:pt x="5342159" y="2467070"/>
                          <a:pt x="5334127" y="2341869"/>
                          <a:pt x="5212080" y="2387600"/>
                        </a:cubicBezTo>
                        <a:cubicBezTo>
                          <a:pt x="5090033" y="2433331"/>
                          <a:pt x="4621520" y="2320695"/>
                          <a:pt x="4457700" y="2387600"/>
                        </a:cubicBezTo>
                        <a:cubicBezTo>
                          <a:pt x="4293880" y="2454505"/>
                          <a:pt x="3966241" y="2341077"/>
                          <a:pt x="3703320" y="2387600"/>
                        </a:cubicBezTo>
                        <a:cubicBezTo>
                          <a:pt x="3440399" y="2434123"/>
                          <a:pt x="3302050" y="2350323"/>
                          <a:pt x="3131820" y="2387600"/>
                        </a:cubicBezTo>
                        <a:cubicBezTo>
                          <a:pt x="2961590" y="2424877"/>
                          <a:pt x="2529228" y="2350497"/>
                          <a:pt x="2377440" y="2387600"/>
                        </a:cubicBezTo>
                        <a:cubicBezTo>
                          <a:pt x="2225652" y="2424703"/>
                          <a:pt x="1931646" y="2386949"/>
                          <a:pt x="1805940" y="2387600"/>
                        </a:cubicBezTo>
                        <a:cubicBezTo>
                          <a:pt x="1680234" y="2388251"/>
                          <a:pt x="1415558" y="2322603"/>
                          <a:pt x="1143000" y="2387600"/>
                        </a:cubicBezTo>
                        <a:cubicBezTo>
                          <a:pt x="870442" y="2452597"/>
                          <a:pt x="943216" y="2378283"/>
                          <a:pt x="845820" y="2387600"/>
                        </a:cubicBezTo>
                        <a:cubicBezTo>
                          <a:pt x="748424" y="2396917"/>
                          <a:pt x="222967" y="2313469"/>
                          <a:pt x="0" y="2387600"/>
                        </a:cubicBezTo>
                        <a:cubicBezTo>
                          <a:pt x="-57400" y="2186552"/>
                          <a:pt x="35885" y="2013444"/>
                          <a:pt x="0" y="1814576"/>
                        </a:cubicBezTo>
                        <a:cubicBezTo>
                          <a:pt x="-35885" y="1615708"/>
                          <a:pt x="19119" y="1504454"/>
                          <a:pt x="0" y="1241552"/>
                        </a:cubicBezTo>
                        <a:cubicBezTo>
                          <a:pt x="-19119" y="978650"/>
                          <a:pt x="27467" y="861366"/>
                          <a:pt x="0" y="692404"/>
                        </a:cubicBezTo>
                        <a:cubicBezTo>
                          <a:pt x="-27467" y="523442"/>
                          <a:pt x="75306" y="277686"/>
                          <a:pt x="0" y="0"/>
                        </a:cubicBezTo>
                        <a:close/>
                      </a:path>
                      <a:path w="9144000" h="2387600" stroke="0" extrusionOk="0">
                        <a:moveTo>
                          <a:pt x="0" y="0"/>
                        </a:moveTo>
                        <a:cubicBezTo>
                          <a:pt x="208060" y="-22851"/>
                          <a:pt x="244539" y="5790"/>
                          <a:pt x="480060" y="0"/>
                        </a:cubicBezTo>
                        <a:cubicBezTo>
                          <a:pt x="715581" y="-5790"/>
                          <a:pt x="649383" y="1265"/>
                          <a:pt x="777240" y="0"/>
                        </a:cubicBezTo>
                        <a:cubicBezTo>
                          <a:pt x="905097" y="-1265"/>
                          <a:pt x="1301485" y="69370"/>
                          <a:pt x="1531620" y="0"/>
                        </a:cubicBezTo>
                        <a:cubicBezTo>
                          <a:pt x="1761755" y="-69370"/>
                          <a:pt x="1873259" y="32481"/>
                          <a:pt x="2011680" y="0"/>
                        </a:cubicBezTo>
                        <a:cubicBezTo>
                          <a:pt x="2150101" y="-32481"/>
                          <a:pt x="2390501" y="55364"/>
                          <a:pt x="2491740" y="0"/>
                        </a:cubicBezTo>
                        <a:cubicBezTo>
                          <a:pt x="2592979" y="-55364"/>
                          <a:pt x="2946883" y="47813"/>
                          <a:pt x="3246120" y="0"/>
                        </a:cubicBezTo>
                        <a:cubicBezTo>
                          <a:pt x="3545357" y="-47813"/>
                          <a:pt x="3485394" y="19186"/>
                          <a:pt x="3634740" y="0"/>
                        </a:cubicBezTo>
                        <a:cubicBezTo>
                          <a:pt x="3784086" y="-19186"/>
                          <a:pt x="4018439" y="72209"/>
                          <a:pt x="4389120" y="0"/>
                        </a:cubicBezTo>
                        <a:cubicBezTo>
                          <a:pt x="4759801" y="-72209"/>
                          <a:pt x="4969075" y="78407"/>
                          <a:pt x="5143500" y="0"/>
                        </a:cubicBezTo>
                        <a:cubicBezTo>
                          <a:pt x="5317925" y="-78407"/>
                          <a:pt x="5483930" y="6061"/>
                          <a:pt x="5715000" y="0"/>
                        </a:cubicBezTo>
                        <a:cubicBezTo>
                          <a:pt x="5946070" y="-6061"/>
                          <a:pt x="6237373" y="18662"/>
                          <a:pt x="6469380" y="0"/>
                        </a:cubicBezTo>
                        <a:cubicBezTo>
                          <a:pt x="6701387" y="-18662"/>
                          <a:pt x="6793238" y="52109"/>
                          <a:pt x="6949440" y="0"/>
                        </a:cubicBezTo>
                        <a:cubicBezTo>
                          <a:pt x="7105642" y="-52109"/>
                          <a:pt x="7258964" y="24167"/>
                          <a:pt x="7429500" y="0"/>
                        </a:cubicBezTo>
                        <a:cubicBezTo>
                          <a:pt x="7600036" y="-24167"/>
                          <a:pt x="7779242" y="64379"/>
                          <a:pt x="8092440" y="0"/>
                        </a:cubicBezTo>
                        <a:cubicBezTo>
                          <a:pt x="8405638" y="-64379"/>
                          <a:pt x="8393387" y="22971"/>
                          <a:pt x="8572500" y="0"/>
                        </a:cubicBezTo>
                        <a:cubicBezTo>
                          <a:pt x="8751613" y="-22971"/>
                          <a:pt x="8928623" y="14505"/>
                          <a:pt x="9144000" y="0"/>
                        </a:cubicBezTo>
                        <a:cubicBezTo>
                          <a:pt x="9216745" y="270143"/>
                          <a:pt x="9094103" y="369605"/>
                          <a:pt x="9144000" y="644652"/>
                        </a:cubicBezTo>
                        <a:cubicBezTo>
                          <a:pt x="9193897" y="919699"/>
                          <a:pt x="9093492" y="1052843"/>
                          <a:pt x="9144000" y="1265428"/>
                        </a:cubicBezTo>
                        <a:cubicBezTo>
                          <a:pt x="9194508" y="1478013"/>
                          <a:pt x="9087966" y="2114355"/>
                          <a:pt x="9144000" y="2387600"/>
                        </a:cubicBezTo>
                        <a:cubicBezTo>
                          <a:pt x="9078346" y="2404265"/>
                          <a:pt x="8908296" y="2378043"/>
                          <a:pt x="8846820" y="2387600"/>
                        </a:cubicBezTo>
                        <a:cubicBezTo>
                          <a:pt x="8785344" y="2397157"/>
                          <a:pt x="8446019" y="2370941"/>
                          <a:pt x="8092440" y="2387600"/>
                        </a:cubicBezTo>
                        <a:cubicBezTo>
                          <a:pt x="7738861" y="2404259"/>
                          <a:pt x="7801492" y="2375433"/>
                          <a:pt x="7520940" y="2387600"/>
                        </a:cubicBezTo>
                        <a:cubicBezTo>
                          <a:pt x="7240388" y="2399767"/>
                          <a:pt x="7302767" y="2380393"/>
                          <a:pt x="7132320" y="2387600"/>
                        </a:cubicBezTo>
                        <a:cubicBezTo>
                          <a:pt x="6961873" y="2394807"/>
                          <a:pt x="6711148" y="2372766"/>
                          <a:pt x="6560820" y="2387600"/>
                        </a:cubicBezTo>
                        <a:cubicBezTo>
                          <a:pt x="6410492" y="2402434"/>
                          <a:pt x="6371413" y="2383868"/>
                          <a:pt x="6263640" y="2387600"/>
                        </a:cubicBezTo>
                        <a:cubicBezTo>
                          <a:pt x="6155867" y="2391332"/>
                          <a:pt x="6075076" y="2363805"/>
                          <a:pt x="5966460" y="2387600"/>
                        </a:cubicBezTo>
                        <a:cubicBezTo>
                          <a:pt x="5857844" y="2411395"/>
                          <a:pt x="5629237" y="2352232"/>
                          <a:pt x="5394960" y="2387600"/>
                        </a:cubicBezTo>
                        <a:cubicBezTo>
                          <a:pt x="5160683" y="2422968"/>
                          <a:pt x="5091404" y="2351412"/>
                          <a:pt x="5006340" y="2387600"/>
                        </a:cubicBezTo>
                        <a:cubicBezTo>
                          <a:pt x="4921276" y="2423788"/>
                          <a:pt x="4671694" y="2378276"/>
                          <a:pt x="4343400" y="2387600"/>
                        </a:cubicBezTo>
                        <a:cubicBezTo>
                          <a:pt x="4015106" y="2396924"/>
                          <a:pt x="4046829" y="2383207"/>
                          <a:pt x="3954780" y="2387600"/>
                        </a:cubicBezTo>
                        <a:cubicBezTo>
                          <a:pt x="3862731" y="2391993"/>
                          <a:pt x="3478001" y="2361367"/>
                          <a:pt x="3291840" y="2387600"/>
                        </a:cubicBezTo>
                        <a:cubicBezTo>
                          <a:pt x="3105679" y="2413833"/>
                          <a:pt x="3067939" y="2354237"/>
                          <a:pt x="2994660" y="2387600"/>
                        </a:cubicBezTo>
                        <a:cubicBezTo>
                          <a:pt x="2921381" y="2420963"/>
                          <a:pt x="2466941" y="2371130"/>
                          <a:pt x="2331720" y="2387600"/>
                        </a:cubicBezTo>
                        <a:cubicBezTo>
                          <a:pt x="2196499" y="2404070"/>
                          <a:pt x="2043966" y="2352442"/>
                          <a:pt x="1943100" y="2387600"/>
                        </a:cubicBezTo>
                        <a:cubicBezTo>
                          <a:pt x="1842234" y="2422758"/>
                          <a:pt x="1756081" y="2355133"/>
                          <a:pt x="1645920" y="2387600"/>
                        </a:cubicBezTo>
                        <a:cubicBezTo>
                          <a:pt x="1535759" y="2420067"/>
                          <a:pt x="1367234" y="2357810"/>
                          <a:pt x="1257300" y="2387600"/>
                        </a:cubicBezTo>
                        <a:cubicBezTo>
                          <a:pt x="1147366" y="2417390"/>
                          <a:pt x="777976" y="2359306"/>
                          <a:pt x="594360" y="2387600"/>
                        </a:cubicBezTo>
                        <a:cubicBezTo>
                          <a:pt x="410744" y="2415894"/>
                          <a:pt x="275880" y="2373834"/>
                          <a:pt x="0" y="2387600"/>
                        </a:cubicBezTo>
                        <a:cubicBezTo>
                          <a:pt x="-34109" y="2194610"/>
                          <a:pt x="14504" y="2111375"/>
                          <a:pt x="0" y="1862328"/>
                        </a:cubicBezTo>
                        <a:cubicBezTo>
                          <a:pt x="-14504" y="1613281"/>
                          <a:pt x="20791" y="1466525"/>
                          <a:pt x="0" y="1337056"/>
                        </a:cubicBezTo>
                        <a:cubicBezTo>
                          <a:pt x="-20791" y="1207587"/>
                          <a:pt x="49908" y="924123"/>
                          <a:pt x="0" y="716280"/>
                        </a:cubicBezTo>
                        <a:cubicBezTo>
                          <a:pt x="-49908" y="508437"/>
                          <a:pt x="41018" y="3292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/>
          <a:lstStyle/>
          <a:p>
            <a:r>
              <a:rPr lang="en-US" b="1" dirty="0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SmartEat</a:t>
            </a:r>
            <a:endParaRPr lang="ru-RU" b="1" dirty="0">
              <a:solidFill>
                <a:srgbClr val="31313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A7D52B-627C-022E-9A4A-DDA285481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Ваш персональный </a:t>
            </a:r>
            <a:r>
              <a:rPr lang="ru-RU" b="1" dirty="0" err="1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фуд</a:t>
            </a:r>
            <a:r>
              <a:rPr lang="ru-RU" b="1" dirty="0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-трекер</a:t>
            </a:r>
          </a:p>
        </p:txBody>
      </p:sp>
    </p:spTree>
    <p:extLst>
      <p:ext uri="{BB962C8B-B14F-4D97-AF65-F5344CB8AC3E}">
        <p14:creationId xmlns:p14="http://schemas.microsoft.com/office/powerpoint/2010/main" val="279005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E4FCB3-FA93-2D62-C9BD-1440A83C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BCF747-A0D0-5938-EF5A-413BD389A070}"/>
              </a:ext>
            </a:extLst>
          </p:cNvPr>
          <p:cNvSpPr/>
          <p:nvPr/>
        </p:nvSpPr>
        <p:spPr>
          <a:xfrm>
            <a:off x="3696930" y="2079521"/>
            <a:ext cx="809194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EBA2A-E034-21F8-9324-3C16FD8F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Что такое </a:t>
            </a:r>
            <a:r>
              <a:rPr lang="en-US" b="1" dirty="0">
                <a:solidFill>
                  <a:schemeClr val="bg1"/>
                </a:solidFill>
              </a:rPr>
              <a:t>SmartEat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84B112-BD16-3C18-AEBC-FE89E04B3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2" y="2711101"/>
            <a:ext cx="2591082" cy="259108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13E0086-EDCD-8E50-FFF4-DAF81EB6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3742" y="2263804"/>
            <a:ext cx="7718323" cy="348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313131"/>
                </a:solidFill>
              </a:rPr>
              <a:t>SmartEat</a:t>
            </a:r>
            <a:r>
              <a:rPr lang="ru-RU" sz="2400" dirty="0">
                <a:solidFill>
                  <a:srgbClr val="313131"/>
                </a:solidFill>
              </a:rPr>
              <a:t> — это удобное мобильное приложение для отслеживания питания, которое помогает пользователям вести </a:t>
            </a:r>
            <a:r>
              <a:rPr lang="ru-RU" sz="2400" b="1" dirty="0">
                <a:solidFill>
                  <a:srgbClr val="313131"/>
                </a:solidFill>
              </a:rPr>
              <a:t>здоровый образ жизни</a:t>
            </a:r>
            <a:r>
              <a:rPr lang="ru-RU" sz="2400" dirty="0">
                <a:solidFill>
                  <a:srgbClr val="313131"/>
                </a:solidFill>
              </a:rPr>
              <a:t>. С его помощью вы можете: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Легко записывать съеденные блюда и </a:t>
            </a:r>
            <a:r>
              <a:rPr lang="ru-RU" sz="2400" b="1" dirty="0">
                <a:solidFill>
                  <a:srgbClr val="313131"/>
                </a:solidFill>
              </a:rPr>
              <a:t>подсчитывать калории</a:t>
            </a:r>
            <a:r>
              <a:rPr lang="ru-RU" sz="2400" dirty="0">
                <a:solidFill>
                  <a:srgbClr val="31313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Отслеживать баланс питательных веществ (</a:t>
            </a:r>
            <a:r>
              <a:rPr lang="ru-RU" sz="2400" b="1" dirty="0">
                <a:solidFill>
                  <a:srgbClr val="313131"/>
                </a:solidFill>
              </a:rPr>
              <a:t>белки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жиры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углеводы</a:t>
            </a:r>
            <a:r>
              <a:rPr lang="ru-RU" sz="2400" dirty="0">
                <a:solidFill>
                  <a:srgbClr val="313131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Получать </a:t>
            </a:r>
            <a:r>
              <a:rPr lang="ru-RU" sz="2400" b="1" dirty="0">
                <a:solidFill>
                  <a:srgbClr val="313131"/>
                </a:solidFill>
              </a:rPr>
              <a:t>персонализированные</a:t>
            </a:r>
            <a:r>
              <a:rPr lang="ru-RU" sz="2400" dirty="0">
                <a:solidFill>
                  <a:srgbClr val="313131"/>
                </a:solidFill>
              </a:rPr>
              <a:t> рекомендации на основе ваших целей и предпочтений.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7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B31E2-8619-A80F-2899-1B914021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094F0CE-51DC-C092-CFEB-03159607562E}"/>
              </a:ext>
            </a:extLst>
          </p:cNvPr>
          <p:cNvSpPr/>
          <p:nvPr/>
        </p:nvSpPr>
        <p:spPr>
          <a:xfrm>
            <a:off x="432619" y="2000861"/>
            <a:ext cx="809194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0E65A-F09A-8818-1F61-B769D09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Персональные цели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1AF688-3281-0FB6-C297-96325FB12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1" y="2185144"/>
            <a:ext cx="7718323" cy="34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313131"/>
                </a:solidFill>
              </a:rPr>
              <a:t>SmartEat</a:t>
            </a:r>
            <a:r>
              <a:rPr lang="ru-RU" sz="2400" dirty="0">
                <a:solidFill>
                  <a:srgbClr val="313131"/>
                </a:solidFill>
              </a:rPr>
              <a:t> помогает вам достичь именно ваших целей, будь то похудение, поддержание формы или набор массы. В профиле вы можете: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Указать </a:t>
            </a:r>
            <a:r>
              <a:rPr lang="ru-RU" sz="2400" b="1" dirty="0">
                <a:solidFill>
                  <a:srgbClr val="313131"/>
                </a:solidFill>
              </a:rPr>
              <a:t>рост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вес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возраст</a:t>
            </a:r>
            <a:r>
              <a:rPr lang="ru-RU" sz="2400" dirty="0">
                <a:solidFill>
                  <a:srgbClr val="313131"/>
                </a:solidFill>
              </a:rPr>
              <a:t> и </a:t>
            </a:r>
            <a:r>
              <a:rPr lang="ru-RU" sz="2400" b="1" dirty="0">
                <a:solidFill>
                  <a:srgbClr val="313131"/>
                </a:solidFill>
              </a:rPr>
              <a:t>пол</a:t>
            </a:r>
            <a:r>
              <a:rPr lang="ru-RU" sz="2400" dirty="0">
                <a:solidFill>
                  <a:srgbClr val="313131"/>
                </a:solidFill>
              </a:rPr>
              <a:t> для точных расчетов.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Выбрать свой </a:t>
            </a:r>
            <a:r>
              <a:rPr lang="ru-RU" sz="2400" b="1" dirty="0">
                <a:solidFill>
                  <a:srgbClr val="313131"/>
                </a:solidFill>
              </a:rPr>
              <a:t>уровень активности</a:t>
            </a:r>
            <a:r>
              <a:rPr lang="ru-RU" sz="2400" dirty="0">
                <a:solidFill>
                  <a:srgbClr val="313131"/>
                </a:solidFill>
              </a:rPr>
              <a:t>: от очень низкого до очень высокого.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Определить свою главную цель: </a:t>
            </a:r>
            <a:r>
              <a:rPr lang="ru-RU" sz="2400" b="1" dirty="0">
                <a:solidFill>
                  <a:srgbClr val="313131"/>
                </a:solidFill>
              </a:rPr>
              <a:t>снижение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поддержание</a:t>
            </a:r>
            <a:r>
              <a:rPr lang="en-US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набор веса</a:t>
            </a:r>
            <a:r>
              <a:rPr lang="ru-RU" sz="2400" dirty="0">
                <a:solidFill>
                  <a:srgbClr val="313131"/>
                </a:solidFill>
              </a:rPr>
              <a:t>, улучшение здоровья или </a:t>
            </a:r>
            <a:r>
              <a:rPr lang="ru-RU" sz="2400" b="1" dirty="0">
                <a:solidFill>
                  <a:srgbClr val="313131"/>
                </a:solidFill>
              </a:rPr>
              <a:t>набор мышечной массы</a:t>
            </a:r>
            <a:r>
              <a:rPr lang="ru-RU" sz="2400" dirty="0">
                <a:solidFill>
                  <a:srgbClr val="313131"/>
                </a:solidFill>
              </a:rPr>
              <a:t>.</a:t>
            </a:r>
          </a:p>
        </p:txBody>
      </p:sp>
      <p:pic>
        <p:nvPicPr>
          <p:cNvPr id="3" name="Объект 8">
            <a:extLst>
              <a:ext uri="{FF2B5EF4-FFF2-40B4-BE49-F238E27FC236}">
                <a16:creationId xmlns:a16="http://schemas.microsoft.com/office/drawing/2014/main" id="{DF4051A1-ED17-D66A-6123-EB950A68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36" y="1439270"/>
            <a:ext cx="2239842" cy="497742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26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AF4F9-4049-AD98-1C4C-C4741C40B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E42010F-5ADB-C9BB-2886-916421E8FB8F}"/>
              </a:ext>
            </a:extLst>
          </p:cNvPr>
          <p:cNvSpPr/>
          <p:nvPr/>
        </p:nvSpPr>
        <p:spPr>
          <a:xfrm>
            <a:off x="453062" y="4230560"/>
            <a:ext cx="11285875" cy="2167573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E03B7F4-DBE7-AC79-0A3B-3A99357CC10D}"/>
              </a:ext>
            </a:extLst>
          </p:cNvPr>
          <p:cNvSpPr/>
          <p:nvPr/>
        </p:nvSpPr>
        <p:spPr>
          <a:xfrm>
            <a:off x="7639652" y="4325192"/>
            <a:ext cx="4000803" cy="1990956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7A1ADC6-2D49-80D3-C37D-C83C76D1BACA}"/>
              </a:ext>
            </a:extLst>
          </p:cNvPr>
          <p:cNvSpPr/>
          <p:nvPr/>
        </p:nvSpPr>
        <p:spPr>
          <a:xfrm>
            <a:off x="453062" y="1486518"/>
            <a:ext cx="11285875" cy="2113931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9E89367-8996-4028-369B-C3D7EC771C33}"/>
              </a:ext>
            </a:extLst>
          </p:cNvPr>
          <p:cNvSpPr/>
          <p:nvPr/>
        </p:nvSpPr>
        <p:spPr>
          <a:xfrm>
            <a:off x="542622" y="1581150"/>
            <a:ext cx="4000803" cy="1924050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F5EBA-CC1D-F725-237B-D331E713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Режимы поиска блюд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C85518-2689-FBCA-7966-D2782406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5424" y="1581150"/>
            <a:ext cx="6871514" cy="1924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rgbClr val="313131"/>
                </a:solidFill>
              </a:rPr>
              <a:t>Режим "Авто"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313131"/>
                </a:solidFill>
              </a:rPr>
              <a:t>SmartEat </a:t>
            </a:r>
            <a:r>
              <a:rPr lang="ru-RU" sz="2400" b="1" dirty="0">
                <a:solidFill>
                  <a:srgbClr val="313131"/>
                </a:solidFill>
              </a:rPr>
              <a:t>автоматически</a:t>
            </a:r>
            <a:r>
              <a:rPr lang="ru-RU" sz="2400" dirty="0">
                <a:solidFill>
                  <a:srgbClr val="313131"/>
                </a:solidFill>
              </a:rPr>
              <a:t> подбирает блюда, которые идеально подходят </a:t>
            </a:r>
            <a:r>
              <a:rPr lang="ru-RU" sz="2400" b="1" dirty="0">
                <a:solidFill>
                  <a:srgbClr val="313131"/>
                </a:solidFill>
              </a:rPr>
              <a:t>вашему профилю</a:t>
            </a:r>
            <a:r>
              <a:rPr lang="ru-RU" sz="2400" dirty="0">
                <a:solidFill>
                  <a:srgbClr val="313131"/>
                </a:solidFill>
              </a:rPr>
              <a:t>. В этом режиме приложение: анализирует ваши параметры, уровень активности и цель.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365BB-AF18-A500-F611-B99E8257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4" y="1771649"/>
            <a:ext cx="3583925" cy="1570485"/>
          </a:xfrm>
          <a:prstGeom prst="rect">
            <a:avLst/>
          </a:prstGeom>
          <a:effectLst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152ABF-5AE7-DA4C-116C-428EAD8E1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r="949" b="1577"/>
          <a:stretch/>
        </p:blipFill>
        <p:spPr>
          <a:xfrm>
            <a:off x="7885129" y="4471296"/>
            <a:ext cx="3524330" cy="1664033"/>
          </a:xfrm>
          <a:prstGeom prst="rect">
            <a:avLst/>
          </a:prstGeom>
        </p:spPr>
      </p:pic>
      <p:sp>
        <p:nvSpPr>
          <p:cNvPr id="15" name="Объект 3">
            <a:extLst>
              <a:ext uri="{FF2B5EF4-FFF2-40B4-BE49-F238E27FC236}">
                <a16:creationId xmlns:a16="http://schemas.microsoft.com/office/drawing/2014/main" id="{57DA1C91-269B-7F3E-1499-45F9A5C9805A}"/>
              </a:ext>
            </a:extLst>
          </p:cNvPr>
          <p:cNvSpPr txBox="1">
            <a:spLocks/>
          </p:cNvSpPr>
          <p:nvPr/>
        </p:nvSpPr>
        <p:spPr>
          <a:xfrm>
            <a:off x="610600" y="4314824"/>
            <a:ext cx="6871514" cy="1990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600" b="1" dirty="0">
                <a:solidFill>
                  <a:srgbClr val="313131"/>
                </a:solidFill>
              </a:rPr>
              <a:t>Режим «Ручной"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313131"/>
                </a:solidFill>
              </a:rPr>
              <a:t>Для тех, кто любит больше свободы и контроля: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Удобный поиск по базе блюд и продуктов.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Возможность самостоятельно составлять меню на день.</a:t>
            </a:r>
          </a:p>
        </p:txBody>
      </p:sp>
    </p:spTree>
    <p:extLst>
      <p:ext uri="{BB962C8B-B14F-4D97-AF65-F5344CB8AC3E}">
        <p14:creationId xmlns:p14="http://schemas.microsoft.com/office/powerpoint/2010/main" val="11438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2FAE-EB78-A0CF-7F8D-D92EAD5C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A71FB5-F167-1552-0E0A-4126FA71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1517927"/>
            <a:ext cx="2239843" cy="497742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2F6317E-4A6A-DB4D-0410-745AA693D903}"/>
              </a:ext>
            </a:extLst>
          </p:cNvPr>
          <p:cNvSpPr/>
          <p:nvPr/>
        </p:nvSpPr>
        <p:spPr>
          <a:xfrm>
            <a:off x="3696930" y="2079521"/>
            <a:ext cx="809194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1EA91-AC15-2C21-4278-4B2F5E0E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Дневник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E856AD-7F0A-6A46-04BC-BB881BBD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3742" y="2263804"/>
            <a:ext cx="7718323" cy="34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313131"/>
                </a:solidFill>
              </a:rPr>
              <a:t>Дневник — ваш персональный помощник для отслеживания рациона. В него заносятся только те блюда, которые вы действительно съели.</a:t>
            </a:r>
          </a:p>
          <a:p>
            <a:r>
              <a:rPr lang="ru-RU" sz="2400" dirty="0">
                <a:solidFill>
                  <a:srgbClr val="313131"/>
                </a:solidFill>
              </a:rPr>
              <a:t>С помощью дневника вы сможете: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Видеть полный список съеденных блюд за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Отслеживать общее количество потребленных калорий.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Анализировать свой рацион и питаться осознанно.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44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E6A78-1623-1393-5E31-79A83E3B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31C81F2-9DC6-F519-446E-E683907857CB}"/>
              </a:ext>
            </a:extLst>
          </p:cNvPr>
          <p:cNvSpPr/>
          <p:nvPr/>
        </p:nvSpPr>
        <p:spPr>
          <a:xfrm>
            <a:off x="619431" y="2000861"/>
            <a:ext cx="1095313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DB5A4-B4FB-E36B-ACE1-2F7D25C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Отличия от конкурентов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D09298-E210-9474-9CA5-E31E2B08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077" y="2185144"/>
            <a:ext cx="10559846" cy="34856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000" b="1" dirty="0">
                <a:solidFill>
                  <a:srgbClr val="313131"/>
                </a:solidFill>
              </a:rPr>
              <a:t>Почему SmartEat?</a:t>
            </a:r>
            <a:endParaRPr lang="ru-RU" sz="3000" dirty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313131"/>
                </a:solidFill>
              </a:rPr>
              <a:t>SmartEat</a:t>
            </a:r>
            <a:r>
              <a:rPr lang="ru-RU" sz="2400" dirty="0">
                <a:solidFill>
                  <a:srgbClr val="313131"/>
                </a:solidFill>
              </a:rPr>
              <a:t> выделяется среди других </a:t>
            </a:r>
            <a:r>
              <a:rPr lang="ru-RU" sz="2400" dirty="0" err="1">
                <a:solidFill>
                  <a:srgbClr val="313131"/>
                </a:solidFill>
              </a:rPr>
              <a:t>фуд</a:t>
            </a:r>
            <a:r>
              <a:rPr lang="ru-RU" sz="2400" dirty="0">
                <a:solidFill>
                  <a:srgbClr val="313131"/>
                </a:solidFill>
              </a:rPr>
              <a:t>-трекеров благодаря: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Индивидуальному подходу: </a:t>
            </a:r>
            <a:r>
              <a:rPr lang="ru-RU" sz="2400" dirty="0">
                <a:solidFill>
                  <a:srgbClr val="313131"/>
                </a:solidFill>
              </a:rPr>
              <a:t>автоматический подбор меню на основе ваших параметров и целей.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Двум режимам работы: </a:t>
            </a:r>
            <a:r>
              <a:rPr lang="ru-RU" sz="2400" dirty="0">
                <a:solidFill>
                  <a:srgbClr val="313131"/>
                </a:solidFill>
              </a:rPr>
              <a:t>авто-режим для удобства и ручной режим для гибкости.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Удобству использования: </a:t>
            </a:r>
            <a:r>
              <a:rPr lang="ru-RU" sz="2400" dirty="0">
                <a:solidFill>
                  <a:srgbClr val="313131"/>
                </a:solidFill>
              </a:rPr>
              <a:t>интуитивно понятный интерфейс и быстрый ввод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Точной аналитике: </a:t>
            </a:r>
            <a:r>
              <a:rPr lang="ru-RU" sz="2400" dirty="0">
                <a:solidFill>
                  <a:srgbClr val="313131"/>
                </a:solidFill>
              </a:rPr>
              <a:t>подробный расчет калорийности и баланса питательных веществ.</a:t>
            </a:r>
          </a:p>
        </p:txBody>
      </p:sp>
    </p:spTree>
    <p:extLst>
      <p:ext uri="{BB962C8B-B14F-4D97-AF65-F5344CB8AC3E}">
        <p14:creationId xmlns:p14="http://schemas.microsoft.com/office/powerpoint/2010/main" val="59470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33D2-2511-A9B2-CAFD-8DA91D48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2C716F-AAF9-28E1-4998-B672E1BB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0"/>
            <a:ext cx="12191999" cy="69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0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299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SmartEat</vt:lpstr>
      <vt:lpstr>Что такое SmartEat</vt:lpstr>
      <vt:lpstr>Персональные цели</vt:lpstr>
      <vt:lpstr>Режимы поиска блюд</vt:lpstr>
      <vt:lpstr>Дневник</vt:lpstr>
      <vt:lpstr>Отличия от конкурентов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Мистер Пингвин</dc:creator>
  <cp:lastModifiedBy>Мистер Пингвин</cp:lastModifiedBy>
  <cp:revision>3</cp:revision>
  <dcterms:created xsi:type="dcterms:W3CDTF">2024-12-07T21:36:53Z</dcterms:created>
  <dcterms:modified xsi:type="dcterms:W3CDTF">2024-12-09T16:23:25Z</dcterms:modified>
</cp:coreProperties>
</file>