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6ac8ea40d_1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c6ac8ea40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6ac8ea40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c6ac8ea40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0261d7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70261d7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6ac8ea40d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c6ac8ea40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6ac8ea40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c6ac8ea40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b5cbfb62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b5cbfb62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6b5cbfb62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6b5cbfb62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70261d7b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70261d7b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579225"/>
            <a:ext cx="5448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775" y="1778550"/>
            <a:ext cx="3537749" cy="23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5186325" y="4190975"/>
            <a:ext cx="359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https://shorturl.at/hnGPT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62000" y="1737350"/>
            <a:ext cx="42891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Problem?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Mechanics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nowadays handles lot of different vehicles.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Requires research 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Need to step back from doing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repairing 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instead go look for information like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searching in auto repair manuals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57200"/>
            <a:ext cx="8839202" cy="63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235"/>
            <a:ext cx="5109948" cy="3283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300" y="1789325"/>
            <a:ext cx="2740674" cy="21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728600" y="3823600"/>
            <a:ext cx="282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https://shorturl.at/tZ258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9825"/>
            <a:ext cx="8839204" cy="317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875"/>
            <a:ext cx="8839204" cy="407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72975" y="1219000"/>
            <a:ext cx="8520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41860"/>
              <a:buNone/>
            </a:pPr>
            <a:r>
              <a:rPr lang="en" sz="4300"/>
              <a:t>So how would  mecAInic look like in practice?</a:t>
            </a:r>
            <a:endParaRPr sz="43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25" y="2001875"/>
            <a:ext cx="4815744" cy="2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39375" y="1341450"/>
            <a:ext cx="8520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4300"/>
              <a:t>What is the next step?</a:t>
            </a:r>
            <a:endParaRPr sz="4300"/>
          </a:p>
        </p:txBody>
      </p:sp>
      <p:sp>
        <p:nvSpPr>
          <p:cNvPr id="119" name="Google Shape;119;p18"/>
          <p:cNvSpPr txBox="1"/>
          <p:nvPr/>
        </p:nvSpPr>
        <p:spPr>
          <a:xfrm>
            <a:off x="664500" y="2324625"/>
            <a:ext cx="4578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Validating the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mechAInic RAG system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well does the MecAInic RAG perform on question answering?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Experiment with using assistants and see how that fit in with the RAG system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975" y="2279250"/>
            <a:ext cx="2854450" cy="23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5" y="102300"/>
            <a:ext cx="9089577" cy="464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car parts availability &amp; order?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00" y="1924625"/>
            <a:ext cx="49413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