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2DB2A-D0F8-4B7A-9742-6F474DE1C437}" type="doc">
      <dgm:prSet loTypeId="urn:microsoft.com/office/officeart/2005/8/layout/hierarchy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9ECE1C4E-60D4-4AE0-BE8E-922DC7E9AED8}">
      <dgm:prSet phldrT="[テキスト]"/>
      <dgm:spPr/>
      <dgm:t>
        <a:bodyPr/>
        <a:lstStyle/>
        <a:p>
          <a:r>
            <a:rPr kumimoji="1" lang="en-US" altLang="ja-JP" dirty="0" smtClean="0"/>
            <a:t>NDB</a:t>
          </a:r>
          <a:br>
            <a:rPr kumimoji="1" lang="en-US" altLang="ja-JP" dirty="0" smtClean="0"/>
          </a:br>
          <a:r>
            <a:rPr kumimoji="1" lang="en-US" altLang="ja-JP" dirty="0" smtClean="0"/>
            <a:t>Node Database (NDB) Layer</a:t>
          </a:r>
          <a:endParaRPr kumimoji="1" lang="ja-JP" altLang="en-US" dirty="0"/>
        </a:p>
      </dgm:t>
    </dgm:pt>
    <dgm:pt modelId="{4033B76E-AB71-4592-968E-C7F3CB57107A}" type="parTrans" cxnId="{0E11B8D2-C26E-4510-9D12-74A76B72481B}">
      <dgm:prSet/>
      <dgm:spPr/>
      <dgm:t>
        <a:bodyPr/>
        <a:lstStyle/>
        <a:p>
          <a:endParaRPr kumimoji="1" lang="ja-JP" altLang="en-US"/>
        </a:p>
      </dgm:t>
    </dgm:pt>
    <dgm:pt modelId="{197474B8-F87F-45DC-A212-FACC4843B65F}" type="sibTrans" cxnId="{0E11B8D2-C26E-4510-9D12-74A76B72481B}">
      <dgm:prSet/>
      <dgm:spPr/>
      <dgm:t>
        <a:bodyPr/>
        <a:lstStyle/>
        <a:p>
          <a:endParaRPr kumimoji="1" lang="ja-JP" altLang="en-US"/>
        </a:p>
      </dgm:t>
    </dgm:pt>
    <dgm:pt modelId="{1C1E9B2D-7056-45E6-8ABD-D09E25CF9D7A}">
      <dgm:prSet phldrT="[テキスト]"/>
      <dgm:spPr/>
      <dgm:t>
        <a:bodyPr/>
        <a:lstStyle/>
        <a:p>
          <a:r>
            <a:rPr kumimoji="1" lang="en-US" altLang="ja-JP" dirty="0" smtClean="0"/>
            <a:t>Messaging</a:t>
          </a:r>
          <a:br>
            <a:rPr kumimoji="1" lang="en-US" altLang="ja-JP" dirty="0" smtClean="0"/>
          </a:br>
          <a:r>
            <a:rPr kumimoji="1" lang="en-US" altLang="ja-JP" dirty="0" err="1" smtClean="0"/>
            <a:t>Messaging</a:t>
          </a:r>
          <a:r>
            <a:rPr kumimoji="1" lang="en-US" altLang="ja-JP" dirty="0" smtClean="0"/>
            <a:t> layer</a:t>
          </a:r>
          <a:endParaRPr kumimoji="1" lang="ja-JP" altLang="en-US" dirty="0"/>
        </a:p>
      </dgm:t>
    </dgm:pt>
    <dgm:pt modelId="{7939C538-0412-48B6-A518-A56483EB765D}" type="parTrans" cxnId="{7C0FF9D0-DECF-467D-8686-7585CD3397EA}">
      <dgm:prSet/>
      <dgm:spPr/>
      <dgm:t>
        <a:bodyPr/>
        <a:lstStyle/>
        <a:p>
          <a:endParaRPr kumimoji="1" lang="ja-JP" altLang="en-US"/>
        </a:p>
      </dgm:t>
    </dgm:pt>
    <dgm:pt modelId="{6F1EC6E9-C7F2-48AA-BC45-0CB104A0E99B}" type="sibTrans" cxnId="{7C0FF9D0-DECF-467D-8686-7585CD3397EA}">
      <dgm:prSet/>
      <dgm:spPr/>
      <dgm:t>
        <a:bodyPr/>
        <a:lstStyle/>
        <a:p>
          <a:endParaRPr kumimoji="1" lang="ja-JP" altLang="en-US"/>
        </a:p>
      </dgm:t>
    </dgm:pt>
    <dgm:pt modelId="{4D8F883E-807C-4225-8A76-0AFE92334C8E}">
      <dgm:prSet phldrT="[テキスト]"/>
      <dgm:spPr/>
      <dgm:t>
        <a:bodyPr/>
        <a:lstStyle/>
        <a:p>
          <a:r>
            <a:rPr kumimoji="1" lang="en-US" altLang="ja-JP" dirty="0" smtClean="0"/>
            <a:t>LTP</a:t>
          </a:r>
          <a:br>
            <a:rPr kumimoji="1" lang="en-US" altLang="ja-JP" dirty="0" smtClean="0"/>
          </a:br>
          <a:r>
            <a:rPr kumimoji="1" lang="en-US" altLang="ja-JP" dirty="0" smtClean="0"/>
            <a:t>Lists, Tables, and Properties (LTP) layer</a:t>
          </a:r>
          <a:endParaRPr kumimoji="1" lang="ja-JP" altLang="en-US" dirty="0"/>
        </a:p>
      </dgm:t>
    </dgm:pt>
    <dgm:pt modelId="{8D7A01BA-A1B5-45D7-B130-C14DD35CE015}" type="parTrans" cxnId="{C7BCFA1F-FD96-4F49-8CED-7E22E8E0B0E5}">
      <dgm:prSet/>
      <dgm:spPr/>
      <dgm:t>
        <a:bodyPr/>
        <a:lstStyle/>
        <a:p>
          <a:endParaRPr kumimoji="1" lang="ja-JP" altLang="en-US"/>
        </a:p>
      </dgm:t>
    </dgm:pt>
    <dgm:pt modelId="{3076C8A8-90C2-48E3-A176-00D1F5728F14}" type="sibTrans" cxnId="{C7BCFA1F-FD96-4F49-8CED-7E22E8E0B0E5}">
      <dgm:prSet/>
      <dgm:spPr/>
      <dgm:t>
        <a:bodyPr/>
        <a:lstStyle/>
        <a:p>
          <a:endParaRPr kumimoji="1" lang="ja-JP" altLang="en-US"/>
        </a:p>
      </dgm:t>
    </dgm:pt>
    <dgm:pt modelId="{FD2E91C4-3458-468B-8F2E-7F796941600E}" type="pres">
      <dgm:prSet presAssocID="{35E2DB2A-D0F8-4B7A-9742-6F474DE1C4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00F469-8428-42BC-99BE-211AF8FB3B04}" type="pres">
      <dgm:prSet presAssocID="{1C1E9B2D-7056-45E6-8ABD-D09E25CF9D7A}" presName="hierRoot1" presStyleCnt="0"/>
      <dgm:spPr/>
    </dgm:pt>
    <dgm:pt modelId="{ED7D7D71-C9DF-40D5-8DD1-F776B4BE8809}" type="pres">
      <dgm:prSet presAssocID="{1C1E9B2D-7056-45E6-8ABD-D09E25CF9D7A}" presName="composite" presStyleCnt="0"/>
      <dgm:spPr/>
    </dgm:pt>
    <dgm:pt modelId="{1302F653-6237-4428-904F-1042CEE6B44F}" type="pres">
      <dgm:prSet presAssocID="{1C1E9B2D-7056-45E6-8ABD-D09E25CF9D7A}" presName="background" presStyleLbl="node0" presStyleIdx="0" presStyleCnt="1"/>
      <dgm:spPr/>
    </dgm:pt>
    <dgm:pt modelId="{0ECED2BF-6CB9-456F-9C5C-FA639811E3CE}" type="pres">
      <dgm:prSet presAssocID="{1C1E9B2D-7056-45E6-8ABD-D09E25CF9D7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15F4C80-63DF-46C2-8BD4-7A47E4593136}" type="pres">
      <dgm:prSet presAssocID="{1C1E9B2D-7056-45E6-8ABD-D09E25CF9D7A}" presName="hierChild2" presStyleCnt="0"/>
      <dgm:spPr/>
    </dgm:pt>
    <dgm:pt modelId="{2A736C9B-DB9C-4836-AF5E-210F1181BCA9}" type="pres">
      <dgm:prSet presAssocID="{8D7A01BA-A1B5-45D7-B130-C14DD35CE015}" presName="Name10" presStyleLbl="parChTrans1D2" presStyleIdx="0" presStyleCnt="1"/>
      <dgm:spPr/>
    </dgm:pt>
    <dgm:pt modelId="{FE320F43-62BF-4F78-9FD3-21CC896ECC70}" type="pres">
      <dgm:prSet presAssocID="{4D8F883E-807C-4225-8A76-0AFE92334C8E}" presName="hierRoot2" presStyleCnt="0"/>
      <dgm:spPr/>
    </dgm:pt>
    <dgm:pt modelId="{30F82657-0BDA-4E43-9723-E2D5D6E24FBE}" type="pres">
      <dgm:prSet presAssocID="{4D8F883E-807C-4225-8A76-0AFE92334C8E}" presName="composite2" presStyleCnt="0"/>
      <dgm:spPr/>
    </dgm:pt>
    <dgm:pt modelId="{F0DE384E-9283-46A8-990A-E5DC23150B67}" type="pres">
      <dgm:prSet presAssocID="{4D8F883E-807C-4225-8A76-0AFE92334C8E}" presName="background2" presStyleLbl="node2" presStyleIdx="0" presStyleCnt="1"/>
      <dgm:spPr/>
    </dgm:pt>
    <dgm:pt modelId="{523223F0-D102-40D6-A589-46FD3230C506}" type="pres">
      <dgm:prSet presAssocID="{4D8F883E-807C-4225-8A76-0AFE92334C8E}" presName="text2" presStyleLbl="fgAcc2" presStyleIdx="0" presStyleCnt="1">
        <dgm:presLayoutVars>
          <dgm:chPref val="3"/>
        </dgm:presLayoutVars>
      </dgm:prSet>
      <dgm:spPr/>
    </dgm:pt>
    <dgm:pt modelId="{F6255A3F-AF63-4B89-B60F-DE6E5B11D626}" type="pres">
      <dgm:prSet presAssocID="{4D8F883E-807C-4225-8A76-0AFE92334C8E}" presName="hierChild3" presStyleCnt="0"/>
      <dgm:spPr/>
    </dgm:pt>
    <dgm:pt modelId="{6676E9EF-1FCC-4429-A7FF-0CAF37DB886E}" type="pres">
      <dgm:prSet presAssocID="{4033B76E-AB71-4592-968E-C7F3CB57107A}" presName="Name17" presStyleLbl="parChTrans1D3" presStyleIdx="0" presStyleCnt="1"/>
      <dgm:spPr/>
    </dgm:pt>
    <dgm:pt modelId="{717AF91E-0BFD-4D06-8E8E-28B91EEBB631}" type="pres">
      <dgm:prSet presAssocID="{9ECE1C4E-60D4-4AE0-BE8E-922DC7E9AED8}" presName="hierRoot3" presStyleCnt="0"/>
      <dgm:spPr/>
    </dgm:pt>
    <dgm:pt modelId="{BC5A2A41-556C-4883-9118-1685518AE1DF}" type="pres">
      <dgm:prSet presAssocID="{9ECE1C4E-60D4-4AE0-BE8E-922DC7E9AED8}" presName="composite3" presStyleCnt="0"/>
      <dgm:spPr/>
    </dgm:pt>
    <dgm:pt modelId="{3315587B-ECB0-46B2-A646-6C8C2A566AFC}" type="pres">
      <dgm:prSet presAssocID="{9ECE1C4E-60D4-4AE0-BE8E-922DC7E9AED8}" presName="background3" presStyleLbl="node3" presStyleIdx="0" presStyleCnt="1"/>
      <dgm:spPr/>
    </dgm:pt>
    <dgm:pt modelId="{27CE1EC2-511F-4E87-850A-F4B64C9E3FC2}" type="pres">
      <dgm:prSet presAssocID="{9ECE1C4E-60D4-4AE0-BE8E-922DC7E9AED8}" presName="text3" presStyleLbl="fgAcc3" presStyleIdx="0" presStyleCnt="1">
        <dgm:presLayoutVars>
          <dgm:chPref val="3"/>
        </dgm:presLayoutVars>
      </dgm:prSet>
      <dgm:spPr/>
    </dgm:pt>
    <dgm:pt modelId="{2C965AEB-D547-4F00-B552-6D1EED87F287}" type="pres">
      <dgm:prSet presAssocID="{9ECE1C4E-60D4-4AE0-BE8E-922DC7E9AED8}" presName="hierChild4" presStyleCnt="0"/>
      <dgm:spPr/>
    </dgm:pt>
  </dgm:ptLst>
  <dgm:cxnLst>
    <dgm:cxn modelId="{3A509207-759D-4798-A742-92F64F7B8B97}" type="presOf" srcId="{4033B76E-AB71-4592-968E-C7F3CB57107A}" destId="{6676E9EF-1FCC-4429-A7FF-0CAF37DB886E}" srcOrd="0" destOrd="0" presId="urn:microsoft.com/office/officeart/2005/8/layout/hierarchy1"/>
    <dgm:cxn modelId="{14A15829-F5C7-4582-A078-C6B29E526D16}" type="presOf" srcId="{8D7A01BA-A1B5-45D7-B130-C14DD35CE015}" destId="{2A736C9B-DB9C-4836-AF5E-210F1181BCA9}" srcOrd="0" destOrd="0" presId="urn:microsoft.com/office/officeart/2005/8/layout/hierarchy1"/>
    <dgm:cxn modelId="{0E11B8D2-C26E-4510-9D12-74A76B72481B}" srcId="{4D8F883E-807C-4225-8A76-0AFE92334C8E}" destId="{9ECE1C4E-60D4-4AE0-BE8E-922DC7E9AED8}" srcOrd="0" destOrd="0" parTransId="{4033B76E-AB71-4592-968E-C7F3CB57107A}" sibTransId="{197474B8-F87F-45DC-A212-FACC4843B65F}"/>
    <dgm:cxn modelId="{40C6C906-F3BD-4F1E-8C37-A3267D267ABD}" type="presOf" srcId="{9ECE1C4E-60D4-4AE0-BE8E-922DC7E9AED8}" destId="{27CE1EC2-511F-4E87-850A-F4B64C9E3FC2}" srcOrd="0" destOrd="0" presId="urn:microsoft.com/office/officeart/2005/8/layout/hierarchy1"/>
    <dgm:cxn modelId="{34955C15-6DCF-4BB9-89A3-530FCB3573B6}" type="presOf" srcId="{4D8F883E-807C-4225-8A76-0AFE92334C8E}" destId="{523223F0-D102-40D6-A589-46FD3230C506}" srcOrd="0" destOrd="0" presId="urn:microsoft.com/office/officeart/2005/8/layout/hierarchy1"/>
    <dgm:cxn modelId="{C7BCFA1F-FD96-4F49-8CED-7E22E8E0B0E5}" srcId="{1C1E9B2D-7056-45E6-8ABD-D09E25CF9D7A}" destId="{4D8F883E-807C-4225-8A76-0AFE92334C8E}" srcOrd="0" destOrd="0" parTransId="{8D7A01BA-A1B5-45D7-B130-C14DD35CE015}" sibTransId="{3076C8A8-90C2-48E3-A176-00D1F5728F14}"/>
    <dgm:cxn modelId="{7C0FF9D0-DECF-467D-8686-7585CD3397EA}" srcId="{35E2DB2A-D0F8-4B7A-9742-6F474DE1C437}" destId="{1C1E9B2D-7056-45E6-8ABD-D09E25CF9D7A}" srcOrd="0" destOrd="0" parTransId="{7939C538-0412-48B6-A518-A56483EB765D}" sibTransId="{6F1EC6E9-C7F2-48AA-BC45-0CB104A0E99B}"/>
    <dgm:cxn modelId="{6E209021-0227-4AFC-BD56-4502CE2A3B72}" type="presOf" srcId="{1C1E9B2D-7056-45E6-8ABD-D09E25CF9D7A}" destId="{0ECED2BF-6CB9-456F-9C5C-FA639811E3CE}" srcOrd="0" destOrd="0" presId="urn:microsoft.com/office/officeart/2005/8/layout/hierarchy1"/>
    <dgm:cxn modelId="{6200EA79-0BC7-4BC9-B123-BF67ACD6222D}" type="presOf" srcId="{35E2DB2A-D0F8-4B7A-9742-6F474DE1C437}" destId="{FD2E91C4-3458-468B-8F2E-7F796941600E}" srcOrd="0" destOrd="0" presId="urn:microsoft.com/office/officeart/2005/8/layout/hierarchy1"/>
    <dgm:cxn modelId="{83621DC6-B01B-4259-A6EB-629EAF52C994}" type="presParOf" srcId="{FD2E91C4-3458-468B-8F2E-7F796941600E}" destId="{9600F469-8428-42BC-99BE-211AF8FB3B04}" srcOrd="0" destOrd="0" presId="urn:microsoft.com/office/officeart/2005/8/layout/hierarchy1"/>
    <dgm:cxn modelId="{7A194CA2-F1D1-4DE8-88D4-2B29DDD4FD23}" type="presParOf" srcId="{9600F469-8428-42BC-99BE-211AF8FB3B04}" destId="{ED7D7D71-C9DF-40D5-8DD1-F776B4BE8809}" srcOrd="0" destOrd="0" presId="urn:microsoft.com/office/officeart/2005/8/layout/hierarchy1"/>
    <dgm:cxn modelId="{AC40EF7C-DFC8-4A73-9FAC-612B183B9233}" type="presParOf" srcId="{ED7D7D71-C9DF-40D5-8DD1-F776B4BE8809}" destId="{1302F653-6237-4428-904F-1042CEE6B44F}" srcOrd="0" destOrd="0" presId="urn:microsoft.com/office/officeart/2005/8/layout/hierarchy1"/>
    <dgm:cxn modelId="{706D351C-ED4E-4617-AD53-7EE543A859DF}" type="presParOf" srcId="{ED7D7D71-C9DF-40D5-8DD1-F776B4BE8809}" destId="{0ECED2BF-6CB9-456F-9C5C-FA639811E3CE}" srcOrd="1" destOrd="0" presId="urn:microsoft.com/office/officeart/2005/8/layout/hierarchy1"/>
    <dgm:cxn modelId="{C14F017B-2A06-4DF1-B162-CC896DCEB213}" type="presParOf" srcId="{9600F469-8428-42BC-99BE-211AF8FB3B04}" destId="{D15F4C80-63DF-46C2-8BD4-7A47E4593136}" srcOrd="1" destOrd="0" presId="urn:microsoft.com/office/officeart/2005/8/layout/hierarchy1"/>
    <dgm:cxn modelId="{C5576674-C0B0-4D4F-89C0-080945C4FF2F}" type="presParOf" srcId="{D15F4C80-63DF-46C2-8BD4-7A47E4593136}" destId="{2A736C9B-DB9C-4836-AF5E-210F1181BCA9}" srcOrd="0" destOrd="0" presId="urn:microsoft.com/office/officeart/2005/8/layout/hierarchy1"/>
    <dgm:cxn modelId="{C6A763BF-D98E-4FCD-9FBE-B8C25567B038}" type="presParOf" srcId="{D15F4C80-63DF-46C2-8BD4-7A47E4593136}" destId="{FE320F43-62BF-4F78-9FD3-21CC896ECC70}" srcOrd="1" destOrd="0" presId="urn:microsoft.com/office/officeart/2005/8/layout/hierarchy1"/>
    <dgm:cxn modelId="{9B5513F9-B390-4523-8E66-62089A8906AE}" type="presParOf" srcId="{FE320F43-62BF-4F78-9FD3-21CC896ECC70}" destId="{30F82657-0BDA-4E43-9723-E2D5D6E24FBE}" srcOrd="0" destOrd="0" presId="urn:microsoft.com/office/officeart/2005/8/layout/hierarchy1"/>
    <dgm:cxn modelId="{5F59F845-27EA-41C9-8371-A7BF0F961046}" type="presParOf" srcId="{30F82657-0BDA-4E43-9723-E2D5D6E24FBE}" destId="{F0DE384E-9283-46A8-990A-E5DC23150B67}" srcOrd="0" destOrd="0" presId="urn:microsoft.com/office/officeart/2005/8/layout/hierarchy1"/>
    <dgm:cxn modelId="{6328E83F-2783-4110-B94A-228BFB6D7CDD}" type="presParOf" srcId="{30F82657-0BDA-4E43-9723-E2D5D6E24FBE}" destId="{523223F0-D102-40D6-A589-46FD3230C506}" srcOrd="1" destOrd="0" presId="urn:microsoft.com/office/officeart/2005/8/layout/hierarchy1"/>
    <dgm:cxn modelId="{3E4F21B2-6F0C-4C08-A432-56215FAD723E}" type="presParOf" srcId="{FE320F43-62BF-4F78-9FD3-21CC896ECC70}" destId="{F6255A3F-AF63-4B89-B60F-DE6E5B11D626}" srcOrd="1" destOrd="0" presId="urn:microsoft.com/office/officeart/2005/8/layout/hierarchy1"/>
    <dgm:cxn modelId="{C2F90D2D-0721-47D9-8083-75444FE5E8B8}" type="presParOf" srcId="{F6255A3F-AF63-4B89-B60F-DE6E5B11D626}" destId="{6676E9EF-1FCC-4429-A7FF-0CAF37DB886E}" srcOrd="0" destOrd="0" presId="urn:microsoft.com/office/officeart/2005/8/layout/hierarchy1"/>
    <dgm:cxn modelId="{770133B9-AF76-4FEF-A295-C246865E1D3B}" type="presParOf" srcId="{F6255A3F-AF63-4B89-B60F-DE6E5B11D626}" destId="{717AF91E-0BFD-4D06-8E8E-28B91EEBB631}" srcOrd="1" destOrd="0" presId="urn:microsoft.com/office/officeart/2005/8/layout/hierarchy1"/>
    <dgm:cxn modelId="{8CE7D394-553B-4695-A0EA-AD60C95589CD}" type="presParOf" srcId="{717AF91E-0BFD-4D06-8E8E-28B91EEBB631}" destId="{BC5A2A41-556C-4883-9118-1685518AE1DF}" srcOrd="0" destOrd="0" presId="urn:microsoft.com/office/officeart/2005/8/layout/hierarchy1"/>
    <dgm:cxn modelId="{AAFC7B41-7CD1-404C-A44A-4DEFF1F916C8}" type="presParOf" srcId="{BC5A2A41-556C-4883-9118-1685518AE1DF}" destId="{3315587B-ECB0-46B2-A646-6C8C2A566AFC}" srcOrd="0" destOrd="0" presId="urn:microsoft.com/office/officeart/2005/8/layout/hierarchy1"/>
    <dgm:cxn modelId="{8B9150D8-8D7F-472F-8914-BB432FE6D24B}" type="presParOf" srcId="{BC5A2A41-556C-4883-9118-1685518AE1DF}" destId="{27CE1EC2-511F-4E87-850A-F4B64C9E3FC2}" srcOrd="1" destOrd="0" presId="urn:microsoft.com/office/officeart/2005/8/layout/hierarchy1"/>
    <dgm:cxn modelId="{0ADB64FB-E85E-4ED5-A04E-CFC5EA03E102}" type="presParOf" srcId="{717AF91E-0BFD-4D06-8E8E-28B91EEBB631}" destId="{2C965AEB-D547-4F00-B552-6D1EED87F2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E2DB2A-D0F8-4B7A-9742-6F474DE1C437}" type="doc">
      <dgm:prSet loTypeId="urn:microsoft.com/office/officeart/2005/8/layout/hierarchy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kumimoji="1" lang="ja-JP" altLang="en-US"/>
        </a:p>
      </dgm:t>
    </dgm:pt>
    <dgm:pt modelId="{F24BC38F-3840-4E79-B478-7605A946337A}">
      <dgm:prSet phldrT="[テキスト]"/>
      <dgm:spPr/>
      <dgm:t>
        <a:bodyPr/>
        <a:lstStyle/>
        <a:p>
          <a:r>
            <a:rPr kumimoji="1" lang="en-US" altLang="ja-JP" dirty="0" smtClean="0"/>
            <a:t>Messaging</a:t>
          </a:r>
          <a:br>
            <a:rPr kumimoji="1" lang="en-US" altLang="ja-JP" dirty="0" smtClean="0"/>
          </a:br>
          <a:r>
            <a:rPr kumimoji="1" lang="en-US" altLang="ja-JP" dirty="0" err="1" smtClean="0"/>
            <a:t>Messaging</a:t>
          </a:r>
          <a:r>
            <a:rPr kumimoji="1" lang="en-US" altLang="ja-JP" dirty="0" smtClean="0"/>
            <a:t> layer</a:t>
          </a:r>
          <a:endParaRPr kumimoji="1" lang="ja-JP" altLang="en-US" dirty="0"/>
        </a:p>
      </dgm:t>
    </dgm:pt>
    <dgm:pt modelId="{57182565-8621-4D19-BBB4-C15BC38296FD}" type="parTrans" cxnId="{2DB886E3-0523-4148-B2A6-92DDF3DE307B}">
      <dgm:prSet/>
      <dgm:spPr/>
      <dgm:t>
        <a:bodyPr/>
        <a:lstStyle/>
        <a:p>
          <a:endParaRPr kumimoji="1" lang="ja-JP" altLang="en-US"/>
        </a:p>
      </dgm:t>
    </dgm:pt>
    <dgm:pt modelId="{441C9B82-BE9B-4C28-BD5D-993C2F04B6DA}" type="sibTrans" cxnId="{2DB886E3-0523-4148-B2A6-92DDF3DE307B}">
      <dgm:prSet/>
      <dgm:spPr/>
      <dgm:t>
        <a:bodyPr/>
        <a:lstStyle/>
        <a:p>
          <a:endParaRPr kumimoji="1" lang="ja-JP" altLang="en-US"/>
        </a:p>
      </dgm:t>
    </dgm:pt>
    <dgm:pt modelId="{18A0B38B-9C11-4AD7-8DE9-1D2F8C84EFC4}">
      <dgm:prSet phldrT="[テキスト]"/>
      <dgm:spPr/>
      <dgm:t>
        <a:bodyPr/>
        <a:lstStyle/>
        <a:p>
          <a:r>
            <a:rPr kumimoji="1" lang="en-US" altLang="ja-JP" dirty="0" smtClean="0"/>
            <a:t>LTP</a:t>
          </a:r>
          <a:br>
            <a:rPr kumimoji="1" lang="en-US" altLang="ja-JP" dirty="0" smtClean="0"/>
          </a:br>
          <a:r>
            <a:rPr kumimoji="1" lang="en-US" altLang="ja-JP" dirty="0" smtClean="0"/>
            <a:t>Lists, Tables, and Properties (LTP) layer</a:t>
          </a:r>
          <a:endParaRPr kumimoji="1" lang="ja-JP" altLang="en-US" dirty="0"/>
        </a:p>
      </dgm:t>
    </dgm:pt>
    <dgm:pt modelId="{EA1B90E8-C5AA-4173-9EEE-AB74854BE34C}" type="parTrans" cxnId="{A3F8D5AC-DE4D-4043-9E60-3DB0148ACEEF}">
      <dgm:prSet/>
      <dgm:spPr/>
      <dgm:t>
        <a:bodyPr/>
        <a:lstStyle/>
        <a:p>
          <a:endParaRPr kumimoji="1" lang="ja-JP" altLang="en-US"/>
        </a:p>
      </dgm:t>
    </dgm:pt>
    <dgm:pt modelId="{0E62770C-247F-4017-B800-E457C1653166}" type="sibTrans" cxnId="{A3F8D5AC-DE4D-4043-9E60-3DB0148ACEEF}">
      <dgm:prSet/>
      <dgm:spPr/>
      <dgm:t>
        <a:bodyPr/>
        <a:lstStyle/>
        <a:p>
          <a:endParaRPr kumimoji="1" lang="ja-JP" altLang="en-US"/>
        </a:p>
      </dgm:t>
    </dgm:pt>
    <dgm:pt modelId="{176CE2EE-1F42-40C4-9AE5-D02A00D5D713}">
      <dgm:prSet phldrT="[テキスト]"/>
      <dgm:spPr/>
      <dgm:t>
        <a:bodyPr/>
        <a:lstStyle/>
        <a:p>
          <a:r>
            <a:rPr kumimoji="1" lang="en-US" altLang="ja-JP" smtClean="0"/>
            <a:t>CFB</a:t>
          </a:r>
          <a:br>
            <a:rPr kumimoji="1" lang="en-US" altLang="ja-JP" smtClean="0"/>
          </a:br>
          <a:r>
            <a:rPr kumimoji="1" lang="en-US" altLang="ja-JP" smtClean="0"/>
            <a:t>Compound File Binary (CFB) Layer</a:t>
          </a:r>
          <a:endParaRPr kumimoji="1" lang="ja-JP" altLang="en-US" dirty="0"/>
        </a:p>
      </dgm:t>
    </dgm:pt>
    <dgm:pt modelId="{93D5A929-58F6-47F0-9EE2-2C709BCA1E9D}" type="parTrans" cxnId="{EF706CAD-4B1E-419E-94FD-AF8CB09B3E72}">
      <dgm:prSet/>
      <dgm:spPr/>
      <dgm:t>
        <a:bodyPr/>
        <a:lstStyle/>
        <a:p>
          <a:endParaRPr kumimoji="1" lang="ja-JP" altLang="en-US"/>
        </a:p>
      </dgm:t>
    </dgm:pt>
    <dgm:pt modelId="{D0E18855-6856-479D-9EE1-D4A9E9117403}" type="sibTrans" cxnId="{EF706CAD-4B1E-419E-94FD-AF8CB09B3E72}">
      <dgm:prSet/>
      <dgm:spPr/>
      <dgm:t>
        <a:bodyPr/>
        <a:lstStyle/>
        <a:p>
          <a:endParaRPr kumimoji="1" lang="ja-JP" altLang="en-US"/>
        </a:p>
      </dgm:t>
    </dgm:pt>
    <dgm:pt modelId="{7E97473A-6E13-4793-AE06-F4C4578F2225}" type="pres">
      <dgm:prSet presAssocID="{35E2DB2A-D0F8-4B7A-9742-6F474DE1C4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59F-5B1A-4CD4-A196-37D68DECE294}" type="pres">
      <dgm:prSet presAssocID="{F24BC38F-3840-4E79-B478-7605A946337A}" presName="hierRoot1" presStyleCnt="0"/>
      <dgm:spPr/>
    </dgm:pt>
    <dgm:pt modelId="{81F13096-A54C-46B3-B4E0-F21F619A2360}" type="pres">
      <dgm:prSet presAssocID="{F24BC38F-3840-4E79-B478-7605A946337A}" presName="composite" presStyleCnt="0"/>
      <dgm:spPr/>
    </dgm:pt>
    <dgm:pt modelId="{1310712D-7446-40F0-B3E6-2E1ED5071774}" type="pres">
      <dgm:prSet presAssocID="{F24BC38F-3840-4E79-B478-7605A946337A}" presName="background" presStyleLbl="node0" presStyleIdx="0" presStyleCnt="1"/>
      <dgm:spPr/>
    </dgm:pt>
    <dgm:pt modelId="{CD319CAD-7025-4244-A260-DBCA0AEAA597}" type="pres">
      <dgm:prSet presAssocID="{F24BC38F-3840-4E79-B478-7605A946337A}" presName="text" presStyleLbl="fgAcc0" presStyleIdx="0" presStyleCnt="1">
        <dgm:presLayoutVars>
          <dgm:chPref val="3"/>
        </dgm:presLayoutVars>
      </dgm:prSet>
      <dgm:spPr/>
    </dgm:pt>
    <dgm:pt modelId="{1A74EFE9-C7EA-4C63-87DE-2AB218D14B7D}" type="pres">
      <dgm:prSet presAssocID="{F24BC38F-3840-4E79-B478-7605A946337A}" presName="hierChild2" presStyleCnt="0"/>
      <dgm:spPr/>
    </dgm:pt>
    <dgm:pt modelId="{53BF77A2-B5C1-40B3-BF2D-A7236B9326EC}" type="pres">
      <dgm:prSet presAssocID="{EA1B90E8-C5AA-4173-9EEE-AB74854BE34C}" presName="Name10" presStyleLbl="parChTrans1D2" presStyleIdx="0" presStyleCnt="1"/>
      <dgm:spPr/>
    </dgm:pt>
    <dgm:pt modelId="{F3D6F5B2-E682-40EE-B4E7-0F5EBAAC0978}" type="pres">
      <dgm:prSet presAssocID="{18A0B38B-9C11-4AD7-8DE9-1D2F8C84EFC4}" presName="hierRoot2" presStyleCnt="0"/>
      <dgm:spPr/>
    </dgm:pt>
    <dgm:pt modelId="{B5AECB60-FCEE-4E01-B914-A9451268EA60}" type="pres">
      <dgm:prSet presAssocID="{18A0B38B-9C11-4AD7-8DE9-1D2F8C84EFC4}" presName="composite2" presStyleCnt="0"/>
      <dgm:spPr/>
    </dgm:pt>
    <dgm:pt modelId="{8E654A54-79B6-4A4C-AC55-B70F136FE5DF}" type="pres">
      <dgm:prSet presAssocID="{18A0B38B-9C11-4AD7-8DE9-1D2F8C84EFC4}" presName="background2" presStyleLbl="node2" presStyleIdx="0" presStyleCnt="1"/>
      <dgm:spPr/>
    </dgm:pt>
    <dgm:pt modelId="{E374F064-7766-4246-804C-4BC2FC2E99E0}" type="pres">
      <dgm:prSet presAssocID="{18A0B38B-9C11-4AD7-8DE9-1D2F8C84EFC4}" presName="text2" presStyleLbl="fgAcc2" presStyleIdx="0" presStyleCnt="1">
        <dgm:presLayoutVars>
          <dgm:chPref val="3"/>
        </dgm:presLayoutVars>
      </dgm:prSet>
      <dgm:spPr/>
    </dgm:pt>
    <dgm:pt modelId="{F55F8615-0278-48B2-9921-E5DC8D17D4C5}" type="pres">
      <dgm:prSet presAssocID="{18A0B38B-9C11-4AD7-8DE9-1D2F8C84EFC4}" presName="hierChild3" presStyleCnt="0"/>
      <dgm:spPr/>
    </dgm:pt>
    <dgm:pt modelId="{0702AA16-888F-4160-962C-2EF342FB56AD}" type="pres">
      <dgm:prSet presAssocID="{93D5A929-58F6-47F0-9EE2-2C709BCA1E9D}" presName="Name17" presStyleLbl="parChTrans1D3" presStyleIdx="0" presStyleCnt="1"/>
      <dgm:spPr/>
    </dgm:pt>
    <dgm:pt modelId="{F04B3519-7957-455B-B433-0B1C54E64211}" type="pres">
      <dgm:prSet presAssocID="{176CE2EE-1F42-40C4-9AE5-D02A00D5D713}" presName="hierRoot3" presStyleCnt="0"/>
      <dgm:spPr/>
    </dgm:pt>
    <dgm:pt modelId="{9FF0C25D-39A3-4A18-A6CF-CF87FDDD7023}" type="pres">
      <dgm:prSet presAssocID="{176CE2EE-1F42-40C4-9AE5-D02A00D5D713}" presName="composite3" presStyleCnt="0"/>
      <dgm:spPr/>
    </dgm:pt>
    <dgm:pt modelId="{550AA7F8-535D-4635-BA1F-5A8AAE28765D}" type="pres">
      <dgm:prSet presAssocID="{176CE2EE-1F42-40C4-9AE5-D02A00D5D713}" presName="background3" presStyleLbl="node3" presStyleIdx="0" presStyleCnt="1"/>
      <dgm:spPr/>
    </dgm:pt>
    <dgm:pt modelId="{36306AEF-005D-413D-AFB7-4500F7177E4B}" type="pres">
      <dgm:prSet presAssocID="{176CE2EE-1F42-40C4-9AE5-D02A00D5D713}" presName="text3" presStyleLbl="fgAcc3" presStyleIdx="0" presStyleCnt="1">
        <dgm:presLayoutVars>
          <dgm:chPref val="3"/>
        </dgm:presLayoutVars>
      </dgm:prSet>
      <dgm:spPr/>
    </dgm:pt>
    <dgm:pt modelId="{E3D027D8-115D-4C9B-B412-D003B743C1ED}" type="pres">
      <dgm:prSet presAssocID="{176CE2EE-1F42-40C4-9AE5-D02A00D5D713}" presName="hierChild4" presStyleCnt="0"/>
      <dgm:spPr/>
    </dgm:pt>
  </dgm:ptLst>
  <dgm:cxnLst>
    <dgm:cxn modelId="{CCB80CFF-A226-40D1-BC42-CEA6CFDCE880}" type="presOf" srcId="{18A0B38B-9C11-4AD7-8DE9-1D2F8C84EFC4}" destId="{E374F064-7766-4246-804C-4BC2FC2E99E0}" srcOrd="0" destOrd="0" presId="urn:microsoft.com/office/officeart/2005/8/layout/hierarchy1"/>
    <dgm:cxn modelId="{A3F8D5AC-DE4D-4043-9E60-3DB0148ACEEF}" srcId="{F24BC38F-3840-4E79-B478-7605A946337A}" destId="{18A0B38B-9C11-4AD7-8DE9-1D2F8C84EFC4}" srcOrd="0" destOrd="0" parTransId="{EA1B90E8-C5AA-4173-9EEE-AB74854BE34C}" sibTransId="{0E62770C-247F-4017-B800-E457C1653166}"/>
    <dgm:cxn modelId="{940ABDF7-0C9D-4883-BEA1-F4BF4794E7DB}" type="presOf" srcId="{EA1B90E8-C5AA-4173-9EEE-AB74854BE34C}" destId="{53BF77A2-B5C1-40B3-BF2D-A7236B9326EC}" srcOrd="0" destOrd="0" presId="urn:microsoft.com/office/officeart/2005/8/layout/hierarchy1"/>
    <dgm:cxn modelId="{5EAAB60D-9ECA-4CF6-B9E6-46EBE795268A}" type="presOf" srcId="{F24BC38F-3840-4E79-B478-7605A946337A}" destId="{CD319CAD-7025-4244-A260-DBCA0AEAA597}" srcOrd="0" destOrd="0" presId="urn:microsoft.com/office/officeart/2005/8/layout/hierarchy1"/>
    <dgm:cxn modelId="{8530E290-5FFA-44D6-9A6E-38C2EFF30FF0}" type="presOf" srcId="{93D5A929-58F6-47F0-9EE2-2C709BCA1E9D}" destId="{0702AA16-888F-4160-962C-2EF342FB56AD}" srcOrd="0" destOrd="0" presId="urn:microsoft.com/office/officeart/2005/8/layout/hierarchy1"/>
    <dgm:cxn modelId="{42622911-72C8-48AE-832A-C5A64ACF5351}" type="presOf" srcId="{176CE2EE-1F42-40C4-9AE5-D02A00D5D713}" destId="{36306AEF-005D-413D-AFB7-4500F7177E4B}" srcOrd="0" destOrd="0" presId="urn:microsoft.com/office/officeart/2005/8/layout/hierarchy1"/>
    <dgm:cxn modelId="{1B5078DC-AFA8-48E2-8485-FCA00D292D1A}" type="presOf" srcId="{35E2DB2A-D0F8-4B7A-9742-6F474DE1C437}" destId="{7E97473A-6E13-4793-AE06-F4C4578F2225}" srcOrd="0" destOrd="0" presId="urn:microsoft.com/office/officeart/2005/8/layout/hierarchy1"/>
    <dgm:cxn modelId="{EF706CAD-4B1E-419E-94FD-AF8CB09B3E72}" srcId="{18A0B38B-9C11-4AD7-8DE9-1D2F8C84EFC4}" destId="{176CE2EE-1F42-40C4-9AE5-D02A00D5D713}" srcOrd="0" destOrd="0" parTransId="{93D5A929-58F6-47F0-9EE2-2C709BCA1E9D}" sibTransId="{D0E18855-6856-479D-9EE1-D4A9E9117403}"/>
    <dgm:cxn modelId="{2DB886E3-0523-4148-B2A6-92DDF3DE307B}" srcId="{35E2DB2A-D0F8-4B7A-9742-6F474DE1C437}" destId="{F24BC38F-3840-4E79-B478-7605A946337A}" srcOrd="0" destOrd="0" parTransId="{57182565-8621-4D19-BBB4-C15BC38296FD}" sibTransId="{441C9B82-BE9B-4C28-BD5D-993C2F04B6DA}"/>
    <dgm:cxn modelId="{6DCA7518-961A-4EE7-A8AA-8B82707963C2}" type="presParOf" srcId="{7E97473A-6E13-4793-AE06-F4C4578F2225}" destId="{F615259F-5B1A-4CD4-A196-37D68DECE294}" srcOrd="0" destOrd="0" presId="urn:microsoft.com/office/officeart/2005/8/layout/hierarchy1"/>
    <dgm:cxn modelId="{5A96298B-62BE-4AAC-9DB6-234EAE87DF3A}" type="presParOf" srcId="{F615259F-5B1A-4CD4-A196-37D68DECE294}" destId="{81F13096-A54C-46B3-B4E0-F21F619A2360}" srcOrd="0" destOrd="0" presId="urn:microsoft.com/office/officeart/2005/8/layout/hierarchy1"/>
    <dgm:cxn modelId="{A36A2368-676C-4B39-9450-9989F1D24291}" type="presParOf" srcId="{81F13096-A54C-46B3-B4E0-F21F619A2360}" destId="{1310712D-7446-40F0-B3E6-2E1ED5071774}" srcOrd="0" destOrd="0" presId="urn:microsoft.com/office/officeart/2005/8/layout/hierarchy1"/>
    <dgm:cxn modelId="{DD70791D-181B-40D1-8245-E43A177B60CE}" type="presParOf" srcId="{81F13096-A54C-46B3-B4E0-F21F619A2360}" destId="{CD319CAD-7025-4244-A260-DBCA0AEAA597}" srcOrd="1" destOrd="0" presId="urn:microsoft.com/office/officeart/2005/8/layout/hierarchy1"/>
    <dgm:cxn modelId="{83DE1EAD-CDD5-4AE8-A7FD-7B2A85C91C4D}" type="presParOf" srcId="{F615259F-5B1A-4CD4-A196-37D68DECE294}" destId="{1A74EFE9-C7EA-4C63-87DE-2AB218D14B7D}" srcOrd="1" destOrd="0" presId="urn:microsoft.com/office/officeart/2005/8/layout/hierarchy1"/>
    <dgm:cxn modelId="{7A7AE9D5-7297-4D75-AD44-1B632A978AEA}" type="presParOf" srcId="{1A74EFE9-C7EA-4C63-87DE-2AB218D14B7D}" destId="{53BF77A2-B5C1-40B3-BF2D-A7236B9326EC}" srcOrd="0" destOrd="0" presId="urn:microsoft.com/office/officeart/2005/8/layout/hierarchy1"/>
    <dgm:cxn modelId="{F02AEBEF-BF33-434A-9D94-1733D8B9858A}" type="presParOf" srcId="{1A74EFE9-C7EA-4C63-87DE-2AB218D14B7D}" destId="{F3D6F5B2-E682-40EE-B4E7-0F5EBAAC0978}" srcOrd="1" destOrd="0" presId="urn:microsoft.com/office/officeart/2005/8/layout/hierarchy1"/>
    <dgm:cxn modelId="{5F9FCB78-012E-44E7-B3E7-7BC6D4CDDFCA}" type="presParOf" srcId="{F3D6F5B2-E682-40EE-B4E7-0F5EBAAC0978}" destId="{B5AECB60-FCEE-4E01-B914-A9451268EA60}" srcOrd="0" destOrd="0" presId="urn:microsoft.com/office/officeart/2005/8/layout/hierarchy1"/>
    <dgm:cxn modelId="{34B6D812-EEBA-460B-A433-0133E1BF9D1E}" type="presParOf" srcId="{B5AECB60-FCEE-4E01-B914-A9451268EA60}" destId="{8E654A54-79B6-4A4C-AC55-B70F136FE5DF}" srcOrd="0" destOrd="0" presId="urn:microsoft.com/office/officeart/2005/8/layout/hierarchy1"/>
    <dgm:cxn modelId="{EE4E2499-6C2E-475F-A2AB-FADC196B926F}" type="presParOf" srcId="{B5AECB60-FCEE-4E01-B914-A9451268EA60}" destId="{E374F064-7766-4246-804C-4BC2FC2E99E0}" srcOrd="1" destOrd="0" presId="urn:microsoft.com/office/officeart/2005/8/layout/hierarchy1"/>
    <dgm:cxn modelId="{B5681ACB-B478-4EFA-9EBF-CEE734AF6068}" type="presParOf" srcId="{F3D6F5B2-E682-40EE-B4E7-0F5EBAAC0978}" destId="{F55F8615-0278-48B2-9921-E5DC8D17D4C5}" srcOrd="1" destOrd="0" presId="urn:microsoft.com/office/officeart/2005/8/layout/hierarchy1"/>
    <dgm:cxn modelId="{04825F7C-AA5B-41C2-AC10-80E8D929DD46}" type="presParOf" srcId="{F55F8615-0278-48B2-9921-E5DC8D17D4C5}" destId="{0702AA16-888F-4160-962C-2EF342FB56AD}" srcOrd="0" destOrd="0" presId="urn:microsoft.com/office/officeart/2005/8/layout/hierarchy1"/>
    <dgm:cxn modelId="{1A07A0B4-B0DA-414E-9EBF-A7D5B63E7BC0}" type="presParOf" srcId="{F55F8615-0278-48B2-9921-E5DC8D17D4C5}" destId="{F04B3519-7957-455B-B433-0B1C54E64211}" srcOrd="1" destOrd="0" presId="urn:microsoft.com/office/officeart/2005/8/layout/hierarchy1"/>
    <dgm:cxn modelId="{3ECBEE16-1D34-4123-955A-02FF0AD720F2}" type="presParOf" srcId="{F04B3519-7957-455B-B433-0B1C54E64211}" destId="{9FF0C25D-39A3-4A18-A6CF-CF87FDDD7023}" srcOrd="0" destOrd="0" presId="urn:microsoft.com/office/officeart/2005/8/layout/hierarchy1"/>
    <dgm:cxn modelId="{6A66B908-C93A-48AC-8BC4-373CFB3283B6}" type="presParOf" srcId="{9FF0C25D-39A3-4A18-A6CF-CF87FDDD7023}" destId="{550AA7F8-535D-4635-BA1F-5A8AAE28765D}" srcOrd="0" destOrd="0" presId="urn:microsoft.com/office/officeart/2005/8/layout/hierarchy1"/>
    <dgm:cxn modelId="{58BF8677-B348-4648-AAE9-B9963EA2334A}" type="presParOf" srcId="{9FF0C25D-39A3-4A18-A6CF-CF87FDDD7023}" destId="{36306AEF-005D-413D-AFB7-4500F7177E4B}" srcOrd="1" destOrd="0" presId="urn:microsoft.com/office/officeart/2005/8/layout/hierarchy1"/>
    <dgm:cxn modelId="{0AAC95D2-EED1-4899-A034-2E5A41E4C083}" type="presParOf" srcId="{F04B3519-7957-455B-B433-0B1C54E64211}" destId="{E3D027D8-115D-4C9B-B412-D003B743C1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6E9EF-1FCC-4429-A7FF-0CAF37DB886E}">
      <dsp:nvSpPr>
        <dsp:cNvPr id="0" name=""/>
        <dsp:cNvSpPr/>
      </dsp:nvSpPr>
      <dsp:spPr>
        <a:xfrm>
          <a:off x="1345904" y="2023430"/>
          <a:ext cx="91440" cy="376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7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6C9B-DB9C-4836-AF5E-210F1181BCA9}">
      <dsp:nvSpPr>
        <dsp:cNvPr id="0" name=""/>
        <dsp:cNvSpPr/>
      </dsp:nvSpPr>
      <dsp:spPr>
        <a:xfrm>
          <a:off x="1345904" y="824140"/>
          <a:ext cx="91440" cy="376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7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2F653-6237-4428-904F-1042CEE6B44F}">
      <dsp:nvSpPr>
        <dsp:cNvPr id="0" name=""/>
        <dsp:cNvSpPr/>
      </dsp:nvSpPr>
      <dsp:spPr>
        <a:xfrm>
          <a:off x="743943" y="1585"/>
          <a:ext cx="1295362" cy="822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CED2BF-6CB9-456F-9C5C-FA639811E3CE}">
      <dsp:nvSpPr>
        <dsp:cNvPr id="0" name=""/>
        <dsp:cNvSpPr/>
      </dsp:nvSpPr>
      <dsp:spPr>
        <a:xfrm>
          <a:off x="887872" y="138318"/>
          <a:ext cx="1295362" cy="822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Messaging</a:t>
          </a:r>
          <a:br>
            <a:rPr kumimoji="1" lang="en-US" altLang="ja-JP" sz="1200" kern="1200" dirty="0" smtClean="0"/>
          </a:br>
          <a:r>
            <a:rPr kumimoji="1" lang="en-US" altLang="ja-JP" sz="1200" kern="1200" dirty="0" err="1" smtClean="0"/>
            <a:t>Messaging</a:t>
          </a:r>
          <a:r>
            <a:rPr kumimoji="1" lang="en-US" altLang="ja-JP" sz="1200" kern="1200" dirty="0" smtClean="0"/>
            <a:t> layer</a:t>
          </a:r>
          <a:endParaRPr kumimoji="1" lang="ja-JP" altLang="en-US" sz="1200" kern="1200" dirty="0"/>
        </a:p>
      </dsp:txBody>
      <dsp:txXfrm>
        <a:off x="911964" y="162410"/>
        <a:ext cx="1247178" cy="774371"/>
      </dsp:txXfrm>
    </dsp:sp>
    <dsp:sp modelId="{F0DE384E-9283-46A8-990A-E5DC23150B67}">
      <dsp:nvSpPr>
        <dsp:cNvPr id="0" name=""/>
        <dsp:cNvSpPr/>
      </dsp:nvSpPr>
      <dsp:spPr>
        <a:xfrm>
          <a:off x="743943" y="1200875"/>
          <a:ext cx="1295362" cy="822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3223F0-D102-40D6-A589-46FD3230C506}">
      <dsp:nvSpPr>
        <dsp:cNvPr id="0" name=""/>
        <dsp:cNvSpPr/>
      </dsp:nvSpPr>
      <dsp:spPr>
        <a:xfrm>
          <a:off x="887872" y="1337607"/>
          <a:ext cx="1295362" cy="822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LTP</a:t>
          </a:r>
          <a:br>
            <a:rPr kumimoji="1" lang="en-US" altLang="ja-JP" sz="1200" kern="1200" dirty="0" smtClean="0"/>
          </a:br>
          <a:r>
            <a:rPr kumimoji="1" lang="en-US" altLang="ja-JP" sz="1200" kern="1200" dirty="0" smtClean="0"/>
            <a:t>Lists, Tables, and Properties (LTP) layer</a:t>
          </a:r>
          <a:endParaRPr kumimoji="1" lang="ja-JP" altLang="en-US" sz="1200" kern="1200" dirty="0"/>
        </a:p>
      </dsp:txBody>
      <dsp:txXfrm>
        <a:off x="911964" y="1361699"/>
        <a:ext cx="1247178" cy="774371"/>
      </dsp:txXfrm>
    </dsp:sp>
    <dsp:sp modelId="{3315587B-ECB0-46B2-A646-6C8C2A566AFC}">
      <dsp:nvSpPr>
        <dsp:cNvPr id="0" name=""/>
        <dsp:cNvSpPr/>
      </dsp:nvSpPr>
      <dsp:spPr>
        <a:xfrm>
          <a:off x="743943" y="2400164"/>
          <a:ext cx="1295362" cy="8225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E1EC2-511F-4E87-850A-F4B64C9E3FC2}">
      <dsp:nvSpPr>
        <dsp:cNvPr id="0" name=""/>
        <dsp:cNvSpPr/>
      </dsp:nvSpPr>
      <dsp:spPr>
        <a:xfrm>
          <a:off x="887872" y="2536897"/>
          <a:ext cx="1295362" cy="8225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NDB</a:t>
          </a:r>
          <a:br>
            <a:rPr kumimoji="1" lang="en-US" altLang="ja-JP" sz="1200" kern="1200" dirty="0" smtClean="0"/>
          </a:br>
          <a:r>
            <a:rPr kumimoji="1" lang="en-US" altLang="ja-JP" sz="1200" kern="1200" dirty="0" smtClean="0"/>
            <a:t>Node Database (NDB) Layer</a:t>
          </a:r>
          <a:endParaRPr kumimoji="1" lang="ja-JP" altLang="en-US" sz="1200" kern="1200" dirty="0"/>
        </a:p>
      </dsp:txBody>
      <dsp:txXfrm>
        <a:off x="911964" y="2560989"/>
        <a:ext cx="1247178" cy="774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2AA16-888F-4160-962C-2EF342FB56AD}">
      <dsp:nvSpPr>
        <dsp:cNvPr id="0" name=""/>
        <dsp:cNvSpPr/>
      </dsp:nvSpPr>
      <dsp:spPr>
        <a:xfrm>
          <a:off x="1862846" y="2023353"/>
          <a:ext cx="91440" cy="376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6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F77A2-B5C1-40B3-BF2D-A7236B9326EC}">
      <dsp:nvSpPr>
        <dsp:cNvPr id="0" name=""/>
        <dsp:cNvSpPr/>
      </dsp:nvSpPr>
      <dsp:spPr>
        <a:xfrm>
          <a:off x="1862846" y="824333"/>
          <a:ext cx="91440" cy="376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6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0712D-7446-40F0-B3E6-2E1ED5071774}">
      <dsp:nvSpPr>
        <dsp:cNvPr id="0" name=""/>
        <dsp:cNvSpPr/>
      </dsp:nvSpPr>
      <dsp:spPr>
        <a:xfrm>
          <a:off x="1261031" y="1962"/>
          <a:ext cx="1295071" cy="822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319CAD-7025-4244-A260-DBCA0AEAA597}">
      <dsp:nvSpPr>
        <dsp:cNvPr id="0" name=""/>
        <dsp:cNvSpPr/>
      </dsp:nvSpPr>
      <dsp:spPr>
        <a:xfrm>
          <a:off x="1404927" y="138664"/>
          <a:ext cx="1295071" cy="82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Messaging</a:t>
          </a:r>
          <a:br>
            <a:rPr kumimoji="1" lang="en-US" altLang="ja-JP" sz="1200" kern="1200" dirty="0" smtClean="0"/>
          </a:br>
          <a:r>
            <a:rPr kumimoji="1" lang="en-US" altLang="ja-JP" sz="1200" kern="1200" dirty="0" err="1" smtClean="0"/>
            <a:t>Messaging</a:t>
          </a:r>
          <a:r>
            <a:rPr kumimoji="1" lang="en-US" altLang="ja-JP" sz="1200" kern="1200" dirty="0" smtClean="0"/>
            <a:t> layer</a:t>
          </a:r>
          <a:endParaRPr kumimoji="1" lang="ja-JP" altLang="en-US" sz="1200" kern="1200" dirty="0"/>
        </a:p>
      </dsp:txBody>
      <dsp:txXfrm>
        <a:off x="1429013" y="162750"/>
        <a:ext cx="1246899" cy="774198"/>
      </dsp:txXfrm>
    </dsp:sp>
    <dsp:sp modelId="{8E654A54-79B6-4A4C-AC55-B70F136FE5DF}">
      <dsp:nvSpPr>
        <dsp:cNvPr id="0" name=""/>
        <dsp:cNvSpPr/>
      </dsp:nvSpPr>
      <dsp:spPr>
        <a:xfrm>
          <a:off x="1261031" y="1200982"/>
          <a:ext cx="1295071" cy="822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74F064-7766-4246-804C-4BC2FC2E99E0}">
      <dsp:nvSpPr>
        <dsp:cNvPr id="0" name=""/>
        <dsp:cNvSpPr/>
      </dsp:nvSpPr>
      <dsp:spPr>
        <a:xfrm>
          <a:off x="1404927" y="1337684"/>
          <a:ext cx="1295071" cy="82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LTP</a:t>
          </a:r>
          <a:br>
            <a:rPr kumimoji="1" lang="en-US" altLang="ja-JP" sz="1200" kern="1200" dirty="0" smtClean="0"/>
          </a:br>
          <a:r>
            <a:rPr kumimoji="1" lang="en-US" altLang="ja-JP" sz="1200" kern="1200" dirty="0" smtClean="0"/>
            <a:t>Lists, Tables, and Properties (LTP) layer</a:t>
          </a:r>
          <a:endParaRPr kumimoji="1" lang="ja-JP" altLang="en-US" sz="1200" kern="1200" dirty="0"/>
        </a:p>
      </dsp:txBody>
      <dsp:txXfrm>
        <a:off x="1429013" y="1361770"/>
        <a:ext cx="1246899" cy="774198"/>
      </dsp:txXfrm>
    </dsp:sp>
    <dsp:sp modelId="{550AA7F8-535D-4635-BA1F-5A8AAE28765D}">
      <dsp:nvSpPr>
        <dsp:cNvPr id="0" name=""/>
        <dsp:cNvSpPr/>
      </dsp:nvSpPr>
      <dsp:spPr>
        <a:xfrm>
          <a:off x="1261031" y="2400002"/>
          <a:ext cx="1295071" cy="822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306AEF-005D-413D-AFB7-4500F7177E4B}">
      <dsp:nvSpPr>
        <dsp:cNvPr id="0" name=""/>
        <dsp:cNvSpPr/>
      </dsp:nvSpPr>
      <dsp:spPr>
        <a:xfrm>
          <a:off x="1404927" y="2536704"/>
          <a:ext cx="1295071" cy="82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smtClean="0"/>
            <a:t>CFB</a:t>
          </a:r>
          <a:br>
            <a:rPr kumimoji="1" lang="en-US" altLang="ja-JP" sz="1200" kern="1200" smtClean="0"/>
          </a:br>
          <a:r>
            <a:rPr kumimoji="1" lang="en-US" altLang="ja-JP" sz="1200" kern="1200" smtClean="0"/>
            <a:t>Compound File Binary (CFB) Layer</a:t>
          </a:r>
          <a:endParaRPr kumimoji="1" lang="ja-JP" altLang="en-US" sz="1200" kern="1200" dirty="0"/>
        </a:p>
      </dsp:txBody>
      <dsp:txXfrm>
        <a:off x="1429013" y="2560790"/>
        <a:ext cx="1246899" cy="774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69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8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5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0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51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5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8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8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B846-BAFE-49C1-8BCD-8E6442747E9A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0F59-CE54-406F-BA23-7E0281F91D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3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563783567"/>
              </p:ext>
            </p:extLst>
          </p:nvPr>
        </p:nvGraphicFramePr>
        <p:xfrm>
          <a:off x="2040237" y="2652585"/>
          <a:ext cx="2927179" cy="336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235740" y="626899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PST</a:t>
            </a:r>
            <a:endParaRPr kumimoji="1" lang="ja-JP" altLang="en-US" dirty="0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2389250096"/>
              </p:ext>
            </p:extLst>
          </p:nvPr>
        </p:nvGraphicFramePr>
        <p:xfrm>
          <a:off x="6410409" y="2652585"/>
          <a:ext cx="3961030" cy="336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8131077" y="62689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MSG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311905"/>
            <a:ext cx="3570415" cy="208530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3" y="311905"/>
            <a:ext cx="3570415" cy="208530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89" y="311904"/>
            <a:ext cx="3570415" cy="2085307"/>
          </a:xfrm>
          <a:prstGeom prst="rect">
            <a:avLst/>
          </a:prstGeom>
        </p:spPr>
      </p:pic>
      <p:sp>
        <p:nvSpPr>
          <p:cNvPr id="14" name="下カーブ矢印 13"/>
          <p:cNvSpPr/>
          <p:nvPr/>
        </p:nvSpPr>
        <p:spPr>
          <a:xfrm rot="12310453">
            <a:off x="157207" y="2937661"/>
            <a:ext cx="2323070" cy="881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下カーブ矢印 14"/>
          <p:cNvSpPr/>
          <p:nvPr/>
        </p:nvSpPr>
        <p:spPr>
          <a:xfrm rot="9269683">
            <a:off x="9342131" y="2994455"/>
            <a:ext cx="2323070" cy="881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矢印 15"/>
          <p:cNvSpPr/>
          <p:nvPr/>
        </p:nvSpPr>
        <p:spPr>
          <a:xfrm>
            <a:off x="4505998" y="2751438"/>
            <a:ext cx="461418" cy="3163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7063274" y="2751439"/>
            <a:ext cx="423350" cy="316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/>
              <a:t>Generation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04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account</dc:creator>
  <cp:lastModifiedBy>Microsoft account</cp:lastModifiedBy>
  <cp:revision>3</cp:revision>
  <dcterms:created xsi:type="dcterms:W3CDTF">2024-02-27T18:58:05Z</dcterms:created>
  <dcterms:modified xsi:type="dcterms:W3CDTF">2024-02-27T19:14:12Z</dcterms:modified>
</cp:coreProperties>
</file>