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8" r:id="rId10"/>
    <p:sldId id="269" r:id="rId11"/>
    <p:sldId id="270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807B6-30C5-4530-8278-F554B44299E4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BF46C-8C9D-4A85-A423-F44FF99BB9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5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4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6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2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5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1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/>
              <a:t>Click icon to add picture</a:t>
            </a:r>
            <a:endParaRPr lang="en-US" i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lang="en-US" sz="1200" smtClean="0">
                <a:solidFill>
                  <a:schemeClr val="tx2"/>
                </a:solidFill>
              </a:rPr>
              <a:pPr/>
              <a:t>5/4/2020</a:t>
            </a:fld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lang="en-US" sz="1200" smtClean="0">
                <a:solidFill>
                  <a:schemeClr val="tx2"/>
                </a:solidFill>
              </a:rPr>
              <a:pPr algn="r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16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75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2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5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05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3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9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34A7-309C-4D41-A57C-CDD2CA2975DD}" type="datetimeFigureOut">
              <a:rPr lang="en-GB" smtClean="0"/>
              <a:pPr/>
              <a:t>04/05/2020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9446-BC44-403B-8CC9-EAED8CCCC91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77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5841" y="1569566"/>
            <a:ext cx="475471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4-1-1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373" y="188640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</a:effectLst>
              </a:rPr>
              <a:t>Player Position Cards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52120" y="2780928"/>
            <a:ext cx="2952328" cy="2952328"/>
            <a:chOff x="5724128" y="3501008"/>
            <a:chExt cx="2952328" cy="2952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5724128" y="3501008"/>
              <a:ext cx="2952328" cy="295232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	5	6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2	      4	         3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   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9         </a:t>
              </a:r>
              <a:r>
                <a:rPr lang="en-US" altLang="en-US" dirty="0">
                  <a:latin typeface="Arial" pitchFamily="34" charset="0"/>
                  <a:cs typeface="Arial" pitchFamily="34" charset="0"/>
                </a:rPr>
                <a:t>	                  			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020272" y="3933056"/>
              <a:ext cx="360040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07004" y="5963038"/>
            <a:ext cx="8933615" cy="89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en-GB" sz="4400" dirty="0">
              <a:latin typeface="Book Antiqua" pitchFamily="18" charset="0"/>
            </a:endParaRPr>
          </a:p>
        </p:txBody>
      </p:sp>
      <p:pic>
        <p:nvPicPr>
          <p:cNvPr id="10" name="Picture 9" descr="ACC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785926"/>
            <a:ext cx="2428892" cy="39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171256" y="3075254"/>
            <a:ext cx="3505200" cy="29969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Have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make runs in behind the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defence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control and combine with other midfielders/full backs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hit the target with every shot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Without the Ball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screen passing lines stopping defenders playing out from the back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GB" dirty="0">
                <a:latin typeface="Calibri" pitchFamily="34" charset="0"/>
                <a:cs typeface="Calibri" pitchFamily="34" charset="0"/>
              </a:rPr>
              <a:t>try win the team the ball back within 6 seconds.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find a position to counter attack when your team win the ball back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5536" y="255296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       Centre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522" y="6309320"/>
            <a:ext cx="45365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rgbClr val="FFFF00"/>
                </a:solidFill>
              </a:rPr>
              <a:t>Skillful</a:t>
            </a:r>
            <a:r>
              <a:rPr lang="en-GB" b="1" dirty="0">
                <a:solidFill>
                  <a:srgbClr val="FFFF00"/>
                </a:solidFill>
              </a:rPr>
              <a:t>, Creative, </a:t>
            </a:r>
            <a:r>
              <a:rPr lang="en-GB" b="1" dirty="0" err="1">
                <a:solidFill>
                  <a:srgbClr val="FFFF00"/>
                </a:solidFill>
              </a:rPr>
              <a:t>Goalscorer</a:t>
            </a:r>
            <a:endParaRPr lang="en-GB" b="1" dirty="0">
              <a:solidFill>
                <a:srgbClr val="FFFF00"/>
              </a:solidFill>
            </a:endParaRPr>
          </a:p>
        </p:txBody>
      </p:sp>
      <p:pic>
        <p:nvPicPr>
          <p:cNvPr id="9" name="Picture Placeholder 8" descr="Sanderson F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4276" b="4276"/>
          <a:stretch>
            <a:fillRect/>
          </a:stretch>
        </p:blipFill>
        <p:spPr>
          <a:xfrm>
            <a:off x="419375" y="1571611"/>
            <a:ext cx="4295501" cy="4500595"/>
          </a:xfrm>
        </p:spPr>
      </p:pic>
    </p:spTree>
    <p:extLst>
      <p:ext uri="{BB962C8B-B14F-4D97-AF65-F5344CB8AC3E}">
        <p14:creationId xmlns:p14="http://schemas.microsoft.com/office/powerpoint/2010/main" val="14050502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171256" y="3501008"/>
            <a:ext cx="3505200" cy="29969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Have the Ball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combine with team mates when going forwards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Express yourself when beating players be ‘EXCITING’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Be ‘BRAVE’ in possession of the ball in tight areas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Always try to get on clear passing lines to support your team mates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Without the Ball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Recongnise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when/who presses the ball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be hard to pass between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Be aware of other teams players and the danger they pose </a:t>
            </a:r>
            <a:endParaRPr lang="en-GB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255296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TEAM OBJECTIVES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0" y="1340768"/>
            <a:ext cx="270668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3785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171256" y="3681700"/>
            <a:ext cx="3505200" cy="29969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Have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throw accurately to teammates when opposition drop off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start the counter attack if the opposition are out of position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be available if your teammates ever need to pass to you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Without the Ball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Be a ‘sweeper keeper’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organise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your team quickly if we lose the ball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make good decisions   e.g. punch/parry/catch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5536" y="255296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		Goalkeeper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340" y="6309320"/>
            <a:ext cx="45365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Vocal, Brave, Agile    </a:t>
            </a:r>
          </a:p>
        </p:txBody>
      </p:sp>
      <p:pic>
        <p:nvPicPr>
          <p:cNvPr id="7" name="Picture Placeholder 6" descr="bardsley gk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24981" r="24981"/>
          <a:stretch>
            <a:fillRect/>
          </a:stretch>
        </p:blipFill>
        <p:spPr>
          <a:xfrm>
            <a:off x="419375" y="1500173"/>
            <a:ext cx="4509815" cy="4572033"/>
          </a:xfrm>
        </p:spPr>
      </p:pic>
    </p:spTree>
    <p:extLst>
      <p:ext uri="{BB962C8B-B14F-4D97-AF65-F5344CB8AC3E}">
        <p14:creationId xmlns:p14="http://schemas.microsoft.com/office/powerpoint/2010/main" val="19847314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5841" y="1569566"/>
            <a:ext cx="475471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4-1-1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373" y="188640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</a:effectLst>
              </a:rPr>
              <a:t>Player Position Cards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52120" y="2780928"/>
            <a:ext cx="2952328" cy="2952328"/>
            <a:chOff x="5724128" y="3501008"/>
            <a:chExt cx="2952328" cy="2952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5724128" y="3501008"/>
              <a:ext cx="2952328" cy="295232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	5	6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2	        4	          3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    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9          </a:t>
              </a:r>
              <a:r>
                <a:rPr lang="en-US" altLang="en-US" dirty="0">
                  <a:latin typeface="Arial" pitchFamily="34" charset="0"/>
                  <a:cs typeface="Arial" pitchFamily="34" charset="0"/>
                </a:rPr>
                <a:t>	                  			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16216" y="4293096"/>
              <a:ext cx="504056" cy="4320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07004" y="5963038"/>
            <a:ext cx="8933615" cy="89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GB" sz="4400" dirty="0">
                <a:latin typeface="Book Antiqua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>
          <a:xfrm>
            <a:off x="7380312" y="3573016"/>
            <a:ext cx="504056" cy="432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CC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428736"/>
            <a:ext cx="2709907" cy="4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8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436096" y="3681700"/>
            <a:ext cx="3505200" cy="29969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Have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be composed in possession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Recognise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when to pass into midfield and when to play wide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Recognise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when to clear danger and when to keep possession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Without the Ball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Practice trying to intercept the ball into the player you are marking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Work together with your partner to cover each other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Be strong and dominant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5536" y="255296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 &amp; 6		Centre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340" y="6309320"/>
            <a:ext cx="45365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Commanding, Strong, Composed     </a:t>
            </a:r>
          </a:p>
        </p:txBody>
      </p:sp>
      <p:pic>
        <p:nvPicPr>
          <p:cNvPr id="9" name="Picture Placeholder 8" descr="houghton CB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24981" r="24981"/>
          <a:stretch>
            <a:fillRect/>
          </a:stretch>
        </p:blipFill>
        <p:spPr>
          <a:xfrm>
            <a:off x="419375" y="1500175"/>
            <a:ext cx="4640305" cy="4572031"/>
          </a:xfrm>
        </p:spPr>
      </p:pic>
    </p:spTree>
    <p:extLst>
      <p:ext uri="{BB962C8B-B14F-4D97-AF65-F5344CB8AC3E}">
        <p14:creationId xmlns:p14="http://schemas.microsoft.com/office/powerpoint/2010/main" val="19703829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5841" y="1569566"/>
            <a:ext cx="475471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4-1-1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373" y="188640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</a:effectLst>
              </a:rPr>
              <a:t>Player Position Cards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52120" y="2780928"/>
            <a:ext cx="2952328" cy="2952328"/>
            <a:chOff x="5724128" y="3501008"/>
            <a:chExt cx="2952328" cy="2952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5724128" y="3501008"/>
              <a:ext cx="2952328" cy="295232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	5	6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2	        4	          3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     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9            </a:t>
              </a:r>
              <a:r>
                <a:rPr lang="en-US" altLang="en-US" dirty="0">
                  <a:latin typeface="Arial" pitchFamily="34" charset="0"/>
                  <a:cs typeface="Arial" pitchFamily="34" charset="0"/>
                </a:rPr>
                <a:t>	                  			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156176" y="4653136"/>
              <a:ext cx="504056" cy="4320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07004" y="5963038"/>
            <a:ext cx="8933615" cy="89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GB" sz="4400" dirty="0">
                <a:latin typeface="Book Antiqua" pitchFamily="18" charset="0"/>
              </a:rPr>
              <a:t> </a:t>
            </a:r>
          </a:p>
        </p:txBody>
      </p:sp>
      <p:sp>
        <p:nvSpPr>
          <p:cNvPr id="10" name="Oval 9"/>
          <p:cNvSpPr/>
          <p:nvPr/>
        </p:nvSpPr>
        <p:spPr>
          <a:xfrm>
            <a:off x="8028384" y="3933059"/>
            <a:ext cx="504056" cy="432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 descr="ACC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357298"/>
            <a:ext cx="2709907" cy="4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436096" y="3681700"/>
            <a:ext cx="3505200" cy="29969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Have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maintain width to receive the ball from the GK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top get forward when we have the ball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Calibri" pitchFamily="34" charset="0"/>
                <a:cs typeface="Calibri" pitchFamily="34" charset="0"/>
              </a:rPr>
              <a:t>Recognise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when to cross/dribble and when to pass be exciting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Without the Ball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recover goal side of the ball within 6 seconds to regain our team ‘shape’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provide cover and balance to Centre backs when ball is on the </a:t>
            </a:r>
            <a:r>
              <a:rPr lang="en-GB" dirty="0">
                <a:latin typeface="Calibri" pitchFamily="34" charset="0"/>
                <a:cs typeface="Calibri" pitchFamily="34" charset="0"/>
              </a:rPr>
              <a:t>other side of the pitch.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dirty="0">
                <a:latin typeface="Calibri" pitchFamily="34" charset="0"/>
                <a:cs typeface="Calibri" pitchFamily="34" charset="0"/>
              </a:rPr>
              <a:t>Try to have good body shape so you can see as much pitch as possible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255296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 &amp; 3		Full Backs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340" y="6309320"/>
            <a:ext cx="45365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Athletic, Positive, 1v1 Attacking &amp; Defending </a:t>
            </a:r>
          </a:p>
        </p:txBody>
      </p:sp>
      <p:pic>
        <p:nvPicPr>
          <p:cNvPr id="9" name="Picture Placeholder 8" descr="Rafferty LB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t="4321" b="4321"/>
          <a:stretch>
            <a:fillRect/>
          </a:stretch>
        </p:blipFill>
        <p:spPr>
          <a:xfrm>
            <a:off x="571472" y="1428736"/>
            <a:ext cx="4143404" cy="4500594"/>
          </a:xfrm>
        </p:spPr>
      </p:pic>
    </p:spTree>
    <p:extLst>
      <p:ext uri="{BB962C8B-B14F-4D97-AF65-F5344CB8AC3E}">
        <p14:creationId xmlns:p14="http://schemas.microsoft.com/office/powerpoint/2010/main" val="36945957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5841" y="1569566"/>
            <a:ext cx="475471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4-1-1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373" y="188640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</a:effectLst>
              </a:rPr>
              <a:t>Player Position Cards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52120" y="2780046"/>
            <a:ext cx="2952328" cy="2952328"/>
            <a:chOff x="5724128" y="3501008"/>
            <a:chExt cx="2952328" cy="2952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5724128" y="3501008"/>
              <a:ext cx="2952328" cy="295232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	5	6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2	        4	          3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      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9            </a:t>
              </a:r>
              <a:r>
                <a:rPr lang="en-US" altLang="en-US" dirty="0">
                  <a:latin typeface="Arial" pitchFamily="34" charset="0"/>
                  <a:cs typeface="Arial" pitchFamily="34" charset="0"/>
                </a:rPr>
                <a:t>	                  			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092280" y="4653136"/>
              <a:ext cx="504056" cy="4320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07004" y="5963038"/>
            <a:ext cx="8933615" cy="89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GB" sz="4400" dirty="0">
                <a:latin typeface="Book Antiqua" pitchFamily="18" charset="0"/>
              </a:rPr>
              <a:t> </a:t>
            </a:r>
          </a:p>
        </p:txBody>
      </p:sp>
      <p:pic>
        <p:nvPicPr>
          <p:cNvPr id="10" name="Picture 9" descr="ACC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428736"/>
            <a:ext cx="2709907" cy="4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ÕØÚáÛ丫:Téxt Plàçèhòlðêr 表¥鷗字㌍_W 2"/>
          <p:cNvSpPr>
            <a:spLocks noGrp="1"/>
          </p:cNvSpPr>
          <p:nvPr>
            <p:ph type="body" sz="quarter" idx="11"/>
          </p:nvPr>
        </p:nvSpPr>
        <p:spPr>
          <a:xfrm>
            <a:off x="5436096" y="3681700"/>
            <a:ext cx="3505200" cy="29969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Have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find clear passing lines to allow  defenders to pass you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play forward as much as possible and quickly  to set up counter attacks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Calibri" pitchFamily="34" charset="0"/>
                <a:cs typeface="Calibri" pitchFamily="34" charset="0"/>
              </a:rPr>
              <a:t>Try to offer support for attacking players if they need ‘recycle’ in the final 3rd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Our Team Without the Ball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Try to get goal side of the ball to support defenders within 6 seconds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Be aware of ‘danger players’ you might need to track runners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Identify when to press the ball to try win it back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255296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		Holding Midfielder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340" y="6309320"/>
            <a:ext cx="453650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Anticipation, Available, Leadership</a:t>
            </a:r>
          </a:p>
        </p:txBody>
      </p:sp>
      <p:pic>
        <p:nvPicPr>
          <p:cNvPr id="9" name="Picture Placeholder 8" descr="Scott MF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24981" r="24981"/>
          <a:stretch>
            <a:fillRect/>
          </a:stretch>
        </p:blipFill>
        <p:spPr>
          <a:xfrm rot="16200000">
            <a:off x="418388" y="1510382"/>
            <a:ext cx="4640305" cy="4477013"/>
          </a:xfrm>
        </p:spPr>
      </p:pic>
    </p:spTree>
    <p:extLst>
      <p:ext uri="{BB962C8B-B14F-4D97-AF65-F5344CB8AC3E}">
        <p14:creationId xmlns:p14="http://schemas.microsoft.com/office/powerpoint/2010/main" val="11514172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85841" y="1569566"/>
            <a:ext cx="475471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4-1-1</a:t>
            </a:r>
          </a:p>
        </p:txBody>
      </p:sp>
      <p:sp>
        <p:nvSpPr>
          <p:cNvPr id="8" name="Rectangle 7"/>
          <p:cNvSpPr/>
          <p:nvPr/>
        </p:nvSpPr>
        <p:spPr>
          <a:xfrm>
            <a:off x="573373" y="188640"/>
            <a:ext cx="828092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effectLst>
                  <a:glow rad="101600">
                    <a:srgbClr val="993366">
                      <a:alpha val="60000"/>
                    </a:srgbClr>
                  </a:glow>
                </a:effectLst>
              </a:rPr>
              <a:t>Player Position Cards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52120" y="2780928"/>
            <a:ext cx="2952328" cy="2952328"/>
            <a:chOff x="5724128" y="3501008"/>
            <a:chExt cx="2952328" cy="2952328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5724128" y="3501008"/>
              <a:ext cx="2952328" cy="295232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itchFamily="34" charset="0"/>
                  <a:cs typeface="Arial" pitchFamily="34" charset="0"/>
                </a:rPr>
                <a:t>	5	6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2	        4	          3</a:t>
              </a:r>
            </a:p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     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                      9          </a:t>
              </a:r>
              <a:r>
                <a:rPr lang="en-US" altLang="en-US" dirty="0">
                  <a:latin typeface="Arial" pitchFamily="34" charset="0"/>
                  <a:cs typeface="Arial" pitchFamily="34" charset="0"/>
                </a:rPr>
                <a:t>	                  			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164288" y="5589240"/>
              <a:ext cx="360040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207004" y="5963038"/>
            <a:ext cx="8933615" cy="89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endParaRPr lang="en-GB" sz="4400" dirty="0">
              <a:latin typeface="Book Antiqua" pitchFamily="18" charset="0"/>
            </a:endParaRPr>
          </a:p>
        </p:txBody>
      </p:sp>
      <p:pic>
        <p:nvPicPr>
          <p:cNvPr id="10" name="Picture 9" descr="ACC Logo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357298"/>
            <a:ext cx="2709907" cy="46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3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546</Words>
  <Application>Microsoft Office PowerPoint</Application>
  <PresentationFormat>On-screen Show (4:3)</PresentationFormat>
  <Paragraphs>110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Godbold</dc:creator>
  <cp:lastModifiedBy>Mark Bacon</cp:lastModifiedBy>
  <cp:revision>50</cp:revision>
  <cp:lastPrinted>2015-12-10T12:33:00Z</cp:lastPrinted>
  <dcterms:created xsi:type="dcterms:W3CDTF">2014-07-11T23:25:27Z</dcterms:created>
  <dcterms:modified xsi:type="dcterms:W3CDTF">2020-05-04T19:19:01Z</dcterms:modified>
</cp:coreProperties>
</file>