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7" r:id="rId4"/>
    <p:sldId id="278" r:id="rId5"/>
    <p:sldId id="282" r:id="rId6"/>
    <p:sldId id="279" r:id="rId7"/>
    <p:sldId id="281" r:id="rId8"/>
    <p:sldId id="280" r:id="rId9"/>
  </p:sldIdLst>
  <p:sldSz cx="9144000" cy="6858000" type="screen4x3"/>
  <p:notesSz cx="6888163" cy="9623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90" y="-102"/>
      </p:cViewPr>
      <p:guideLst>
        <p:guide orient="horz" pos="2160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5DB2-130C-4830-98CB-12EC08F3A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D6502-3534-4386-A6F6-B1FDEDCE9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3C5E9-601A-42B1-8D86-463EC105F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29D9-C459-45FB-BFD6-008F098C4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870C0-CA05-4A7E-89A8-34EC58305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D669F-5121-47DE-8FE7-A584E354C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6BB88-F2C4-4948-AA46-B39A7E138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5B6F-4235-4283-9D29-BBBD998F2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771A8-EAC4-4DB2-B0D9-961C63A4F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00F88-4F26-44A6-B5D4-72B33D02D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EAE61-3324-4F81-8B53-2F9065093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5E57631-9466-400F-A236-56205CBAC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971800" y="914400"/>
            <a:ext cx="0" cy="762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505200" y="990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Goalie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819400" y="2819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3581400" y="1295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570163" y="258763"/>
            <a:ext cx="2960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2-3-1 formation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33400" y="1676400"/>
            <a:ext cx="6477000" cy="480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4648200" y="914400"/>
            <a:ext cx="0" cy="762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209800" y="1676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3733800" y="36576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4648200" y="2819400"/>
            <a:ext cx="228600" cy="2286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Text Box 16"/>
          <p:cNvSpPr txBox="1">
            <a:spLocks noChangeArrowheads="1"/>
          </p:cNvSpPr>
          <p:nvPr/>
        </p:nvSpPr>
        <p:spPr bwMode="auto">
          <a:xfrm>
            <a:off x="1447800" y="2667000"/>
            <a:ext cx="1122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‘Right Back’</a:t>
            </a: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4876800" y="2667000"/>
            <a:ext cx="100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‘Left Back’</a:t>
            </a:r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3276600" y="3810000"/>
            <a:ext cx="17764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Centre Holding</a:t>
            </a:r>
          </a:p>
          <a:p>
            <a:r>
              <a:rPr lang="en-GB" sz="1400"/>
              <a:t>Midfielder – Midfield</a:t>
            </a:r>
          </a:p>
          <a:p>
            <a:r>
              <a:rPr lang="en-GB" sz="1400"/>
              <a:t>Sweeper</a:t>
            </a:r>
            <a:endParaRPr lang="en-US" sz="1400"/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3505200" y="5181600"/>
            <a:ext cx="788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‘Striker’</a:t>
            </a:r>
          </a:p>
        </p:txBody>
      </p:sp>
      <p:sp>
        <p:nvSpPr>
          <p:cNvPr id="2067" name="Text Box 21"/>
          <p:cNvSpPr txBox="1">
            <a:spLocks noChangeArrowheads="1"/>
          </p:cNvSpPr>
          <p:nvPr/>
        </p:nvSpPr>
        <p:spPr bwMode="auto">
          <a:xfrm>
            <a:off x="5105400" y="5105400"/>
            <a:ext cx="1797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‘Left Wing - Midfield’</a:t>
            </a:r>
          </a:p>
        </p:txBody>
      </p:sp>
      <p:sp>
        <p:nvSpPr>
          <p:cNvPr id="2068" name="Text Box 22"/>
          <p:cNvSpPr txBox="1">
            <a:spLocks noChangeArrowheads="1"/>
          </p:cNvSpPr>
          <p:nvPr/>
        </p:nvSpPr>
        <p:spPr bwMode="auto">
          <a:xfrm>
            <a:off x="990600" y="5257800"/>
            <a:ext cx="1917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‘Right Wing - Midfield’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066801" y="5334000"/>
            <a:ext cx="9144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1752600" y="3581400"/>
            <a:ext cx="762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5295106" y="3620294"/>
            <a:ext cx="763588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5487194" y="54094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89" y="76200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ChangeArrowheads="1"/>
          </p:cNvSpPr>
          <p:nvPr/>
        </p:nvSpPr>
        <p:spPr bwMode="auto">
          <a:xfrm>
            <a:off x="457200" y="381000"/>
            <a:ext cx="5715000" cy="21336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6858000" y="152400"/>
            <a:ext cx="1357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Goalie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457200" y="381000"/>
            <a:ext cx="5715000" cy="609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1600200" y="3810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15"/>
          <p:cNvSpPr txBox="1">
            <a:spLocks noChangeArrowheads="1"/>
          </p:cNvSpPr>
          <p:nvPr/>
        </p:nvSpPr>
        <p:spPr bwMode="auto">
          <a:xfrm>
            <a:off x="6324600" y="1066800"/>
            <a:ext cx="2667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Goalie</a:t>
            </a:r>
          </a:p>
          <a:p>
            <a:r>
              <a:rPr lang="en-US" sz="1400" dirty="0"/>
              <a:t>Job:</a:t>
            </a:r>
          </a:p>
          <a:p>
            <a:endParaRPr lang="en-US" sz="1400" dirty="0"/>
          </a:p>
          <a:p>
            <a:r>
              <a:rPr lang="en-US" sz="1400" dirty="0"/>
              <a:t>Use your hands</a:t>
            </a:r>
          </a:p>
          <a:p>
            <a:endParaRPr lang="en-US" sz="1400" dirty="0"/>
          </a:p>
          <a:p>
            <a:r>
              <a:rPr lang="en-US" sz="1400" dirty="0"/>
              <a:t>Stop them scoring</a:t>
            </a:r>
          </a:p>
          <a:p>
            <a:endParaRPr lang="en-US" sz="1400" dirty="0"/>
          </a:p>
          <a:p>
            <a:r>
              <a:rPr lang="en-US" sz="1400" dirty="0"/>
              <a:t>Stop the ball  at all costs get your body behind it</a:t>
            </a:r>
          </a:p>
          <a:p>
            <a:endParaRPr lang="en-US" sz="1400" dirty="0"/>
          </a:p>
          <a:p>
            <a:r>
              <a:rPr lang="en-US" sz="1400" dirty="0"/>
              <a:t>Block Shots at all costs</a:t>
            </a:r>
          </a:p>
          <a:p>
            <a:endParaRPr lang="en-US" sz="1400" dirty="0"/>
          </a:p>
          <a:p>
            <a:r>
              <a:rPr lang="en-US" sz="1400" dirty="0" smtClean="0"/>
              <a:t>DISTRIBUTE </a:t>
            </a:r>
            <a:r>
              <a:rPr lang="en-US" sz="1400" dirty="0"/>
              <a:t>the ball </a:t>
            </a:r>
            <a:r>
              <a:rPr lang="en-US" sz="1400" dirty="0" smtClean="0"/>
              <a:t>to start attacks or clear </a:t>
            </a:r>
            <a:r>
              <a:rPr lang="en-US" sz="1400" dirty="0"/>
              <a:t>up the other end towards our players with long goal kicks, sometimes quickly and long, sometimes </a:t>
            </a:r>
            <a:r>
              <a:rPr lang="en-US" sz="1400" dirty="0" smtClean="0"/>
              <a:t>short to full backs. Relax settle </a:t>
            </a:r>
            <a:r>
              <a:rPr lang="en-US" sz="1400" dirty="0"/>
              <a:t>and take your time</a:t>
            </a:r>
          </a:p>
          <a:p>
            <a:endParaRPr lang="en-US" sz="1400" dirty="0"/>
          </a:p>
          <a:p>
            <a:r>
              <a:rPr lang="en-US" sz="1400" dirty="0"/>
              <a:t>Come to clear the ball outside your area when necessary.</a:t>
            </a:r>
          </a:p>
          <a:p>
            <a:endParaRPr lang="en-US" sz="1400" dirty="0"/>
          </a:p>
          <a:p>
            <a:r>
              <a:rPr lang="en-US" sz="1400" dirty="0"/>
              <a:t>Tell defenders what to do!!</a:t>
            </a:r>
          </a:p>
        </p:txBody>
      </p:sp>
      <p:sp>
        <p:nvSpPr>
          <p:cNvPr id="3080" name="Text Box 21"/>
          <p:cNvSpPr txBox="1">
            <a:spLocks noChangeArrowheads="1"/>
          </p:cNvSpPr>
          <p:nvPr/>
        </p:nvSpPr>
        <p:spPr bwMode="auto">
          <a:xfrm>
            <a:off x="2286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Right</a:t>
            </a:r>
          </a:p>
        </p:txBody>
      </p:sp>
      <p:sp>
        <p:nvSpPr>
          <p:cNvPr id="3081" name="Text Box 22"/>
          <p:cNvSpPr txBox="1">
            <a:spLocks noChangeArrowheads="1"/>
          </p:cNvSpPr>
          <p:nvPr/>
        </p:nvSpPr>
        <p:spPr bwMode="auto">
          <a:xfrm>
            <a:off x="5845175" y="76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Left</a:t>
            </a:r>
          </a:p>
        </p:txBody>
      </p:sp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1600200" y="5105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24"/>
          <p:cNvSpPr>
            <a:spLocks noChangeShapeType="1"/>
          </p:cNvSpPr>
          <p:nvPr/>
        </p:nvSpPr>
        <p:spPr bwMode="auto">
          <a:xfrm>
            <a:off x="457200" y="34290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Rectangle 26"/>
          <p:cNvSpPr>
            <a:spLocks noChangeArrowheads="1"/>
          </p:cNvSpPr>
          <p:nvPr/>
        </p:nvSpPr>
        <p:spPr bwMode="auto">
          <a:xfrm>
            <a:off x="6324600" y="6324600"/>
            <a:ext cx="685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27"/>
          <p:cNvSpPr txBox="1">
            <a:spLocks noChangeArrowheads="1"/>
          </p:cNvSpPr>
          <p:nvPr/>
        </p:nvSpPr>
        <p:spPr bwMode="auto">
          <a:xfrm>
            <a:off x="7086600" y="6264275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Main area where you</a:t>
            </a:r>
          </a:p>
          <a:p>
            <a:r>
              <a:rPr lang="en-US" sz="1400" dirty="0"/>
              <a:t>play</a:t>
            </a:r>
          </a:p>
        </p:txBody>
      </p:sp>
      <p:sp>
        <p:nvSpPr>
          <p:cNvPr id="3086" name="Text Box 28"/>
          <p:cNvSpPr txBox="1">
            <a:spLocks noChangeArrowheads="1"/>
          </p:cNvSpPr>
          <p:nvPr/>
        </p:nvSpPr>
        <p:spPr bwMode="auto">
          <a:xfrm>
            <a:off x="2895600" y="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Our Goal</a:t>
            </a:r>
          </a:p>
        </p:txBody>
      </p:sp>
      <p:sp>
        <p:nvSpPr>
          <p:cNvPr id="3087" name="Text Box 29"/>
          <p:cNvSpPr txBox="1">
            <a:spLocks noChangeArrowheads="1"/>
          </p:cNvSpPr>
          <p:nvPr/>
        </p:nvSpPr>
        <p:spPr bwMode="auto">
          <a:xfrm>
            <a:off x="2895600" y="64770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Their Goal</a:t>
            </a:r>
          </a:p>
        </p:txBody>
      </p:sp>
      <p:pic>
        <p:nvPicPr>
          <p:cNvPr id="16" name="Picture 15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89" y="76200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276600" y="381000"/>
            <a:ext cx="2895600" cy="4343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248400" y="152400"/>
            <a:ext cx="2006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Left  Back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381000"/>
            <a:ext cx="5715000" cy="609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600200" y="3810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324600" y="909221"/>
            <a:ext cx="2667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dirty="0"/>
              <a:t>Left</a:t>
            </a:r>
            <a:r>
              <a:rPr lang="en-US" sz="1400" dirty="0"/>
              <a:t> Back</a:t>
            </a:r>
          </a:p>
          <a:p>
            <a:r>
              <a:rPr lang="en-US" sz="1400" dirty="0"/>
              <a:t>Job:</a:t>
            </a:r>
          </a:p>
          <a:p>
            <a:r>
              <a:rPr lang="en-GB" sz="1400" dirty="0"/>
              <a:t>Like the left wing back but more defensive.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WHEN THE OPPOSITION HAVE THE BALL Defend</a:t>
            </a:r>
            <a:r>
              <a:rPr lang="en-US" sz="1400" dirty="0"/>
              <a:t>, Tackle, Block Shots (Area A) when they have the ball </a:t>
            </a:r>
          </a:p>
          <a:p>
            <a:endParaRPr lang="en-US" sz="1400" dirty="0"/>
          </a:p>
          <a:p>
            <a:r>
              <a:rPr lang="en-US" sz="1400" dirty="0" smtClean="0"/>
              <a:t>WHEN WE HAVE THE BALL Move </a:t>
            </a:r>
            <a:r>
              <a:rPr lang="en-US" sz="1400" dirty="0"/>
              <a:t>up the pitch (Area B) </a:t>
            </a:r>
            <a:r>
              <a:rPr lang="en-US" sz="1400" dirty="0" smtClean="0"/>
              <a:t>support attacks move as a unit with the other full back and the team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Clear the ball back up the other </a:t>
            </a:r>
            <a:r>
              <a:rPr lang="en-US" sz="1400" dirty="0" smtClean="0"/>
              <a:t>end when in trouble otherwise look for a pass.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Get the ball forward </a:t>
            </a:r>
            <a:r>
              <a:rPr lang="en-US" sz="1400" dirty="0" smtClean="0"/>
              <a:t>quickly to </a:t>
            </a:r>
            <a:r>
              <a:rPr lang="en-US" sz="1400" dirty="0"/>
              <a:t>our players by accurate passes</a:t>
            </a:r>
          </a:p>
          <a:p>
            <a:endParaRPr lang="en-US" sz="1400" dirty="0"/>
          </a:p>
          <a:p>
            <a:r>
              <a:rPr lang="en-US" sz="1400" dirty="0"/>
              <a:t>Take throw-</a:t>
            </a:r>
            <a:r>
              <a:rPr lang="en-US" sz="1400" dirty="0" err="1"/>
              <a:t>ons</a:t>
            </a:r>
            <a:r>
              <a:rPr lang="en-US" sz="1400" dirty="0"/>
              <a:t> on the left</a:t>
            </a:r>
          </a:p>
          <a:p>
            <a:endParaRPr lang="en-US" sz="1400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286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Right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845175" y="76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Left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600200" y="5105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57200" y="34290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6248400"/>
            <a:ext cx="685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7086600" y="6264275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Main area where you</a:t>
            </a:r>
          </a:p>
          <a:p>
            <a:r>
              <a:rPr lang="en-US" sz="1400"/>
              <a:t>play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2895600" y="64770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Their Goal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590800" y="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Our Goal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800600" y="1676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495800" y="2971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267200" y="1981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89" y="58688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57200" y="381000"/>
            <a:ext cx="2895600" cy="44196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76962" y="0"/>
            <a:ext cx="2281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Right  Back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381000"/>
            <a:ext cx="5715000" cy="609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600200" y="3810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324600" y="838200"/>
            <a:ext cx="2667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‘Right Back</a:t>
            </a:r>
          </a:p>
          <a:p>
            <a:r>
              <a:rPr lang="en-US" sz="1400" dirty="0"/>
              <a:t>Job:</a:t>
            </a:r>
          </a:p>
          <a:p>
            <a:r>
              <a:rPr lang="en-GB" sz="1400" dirty="0"/>
              <a:t>Like the right wing back but more defensive.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WHEN THE OPPOSITION HAVE THE BALL Defend, Tackle, Block Shots (Area A) when they have the ball </a:t>
            </a:r>
          </a:p>
          <a:p>
            <a:endParaRPr lang="en-US" sz="1400" dirty="0" smtClean="0"/>
          </a:p>
          <a:p>
            <a:r>
              <a:rPr lang="en-US" sz="1400" dirty="0" smtClean="0"/>
              <a:t>WHEN WE HAVE THE BALL Move up the pitch (Area B) support attacks move as a unit with the other full back and the team</a:t>
            </a:r>
          </a:p>
          <a:p>
            <a:endParaRPr lang="en-US" sz="1400" dirty="0"/>
          </a:p>
          <a:p>
            <a:r>
              <a:rPr lang="en-US" sz="1400" dirty="0"/>
              <a:t>Clear the ball back up the other </a:t>
            </a:r>
            <a:r>
              <a:rPr lang="en-US" sz="1400" dirty="0" smtClean="0"/>
              <a:t>end when in trouble, otherwise look for a pass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Get the ball forward to our players by accurate passes.</a:t>
            </a:r>
          </a:p>
          <a:p>
            <a:endParaRPr lang="en-US" sz="1400" dirty="0"/>
          </a:p>
          <a:p>
            <a:r>
              <a:rPr lang="en-US" sz="1400" dirty="0"/>
              <a:t>Take throw-</a:t>
            </a:r>
            <a:r>
              <a:rPr lang="en-US" sz="1400" dirty="0" err="1"/>
              <a:t>ons</a:t>
            </a:r>
            <a:r>
              <a:rPr lang="en-US" sz="1400" dirty="0"/>
              <a:t> on the right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286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Right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45175" y="76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Left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600200" y="5105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457200" y="34290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6096000"/>
            <a:ext cx="685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7086600" y="6019800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Main area where you</a:t>
            </a:r>
          </a:p>
          <a:p>
            <a:r>
              <a:rPr lang="en-US" sz="1400"/>
              <a:t>play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895600" y="64770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Their Goal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590800" y="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Our Goal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373188" y="167640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1677988" y="297180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2133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76200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57200" y="1066800"/>
            <a:ext cx="5715000" cy="4648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280150" y="-76200"/>
            <a:ext cx="15969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Centre </a:t>
            </a:r>
            <a:endParaRPr lang="en-US" sz="3200" dirty="0" smtClean="0"/>
          </a:p>
          <a:p>
            <a:r>
              <a:rPr lang="en-US" sz="3200" dirty="0" smtClean="0"/>
              <a:t>Midfield</a:t>
            </a:r>
            <a:endParaRPr lang="en-US" sz="320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381000"/>
            <a:ext cx="5715000" cy="609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00200" y="3810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324600" y="838200"/>
            <a:ext cx="2667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Centre Midfield</a:t>
            </a:r>
          </a:p>
          <a:p>
            <a:r>
              <a:rPr lang="en-US" sz="1400" dirty="0"/>
              <a:t>Job: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Mainly </a:t>
            </a:r>
            <a:r>
              <a:rPr lang="en-US" sz="1400" dirty="0"/>
              <a:t>a </a:t>
            </a:r>
            <a:r>
              <a:rPr lang="en-US" b="1" dirty="0"/>
              <a:t>defensive</a:t>
            </a:r>
            <a:r>
              <a:rPr lang="en-US" sz="1400" dirty="0"/>
              <a:t> role.</a:t>
            </a:r>
          </a:p>
          <a:p>
            <a:pPr>
              <a:buFont typeface="Arial" charset="0"/>
              <a:buChar char="•"/>
            </a:pPr>
            <a:r>
              <a:rPr lang="en-GB" sz="1400" dirty="0" smtClean="0"/>
              <a:t> The </a:t>
            </a:r>
            <a:r>
              <a:rPr lang="en-GB" sz="1400" dirty="0"/>
              <a:t>king pin of the side</a:t>
            </a: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1400" dirty="0" smtClean="0"/>
              <a:t> WHEN THE OPPOSITION HAVE THE BALL Defend</a:t>
            </a:r>
            <a:r>
              <a:rPr lang="en-US" sz="1400" dirty="0"/>
              <a:t>, Tackle, Block Shots (Area A</a:t>
            </a:r>
            <a:r>
              <a:rPr lang="en-US" sz="1400" dirty="0" smtClean="0"/>
              <a:t>), </a:t>
            </a:r>
            <a:r>
              <a:rPr lang="en-US" sz="1400" dirty="0"/>
              <a:t>break up play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 Attack </a:t>
            </a:r>
            <a:r>
              <a:rPr lang="en-US" sz="1400" dirty="0"/>
              <a:t>(Area B) when we have the ball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Clear </a:t>
            </a:r>
            <a:r>
              <a:rPr lang="en-US" sz="1400" dirty="0"/>
              <a:t>the ball back up the other </a:t>
            </a:r>
            <a:r>
              <a:rPr lang="en-US" sz="1400" dirty="0" smtClean="0"/>
              <a:t>end when in trouble but otherwise look for a pass, dribble or shot</a:t>
            </a: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1400" dirty="0" smtClean="0"/>
              <a:t> Get </a:t>
            </a:r>
            <a:r>
              <a:rPr lang="en-US" sz="1400" dirty="0"/>
              <a:t>the ball forward to our players by accurate passes. Look for side and backward passes at times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Hold </a:t>
            </a:r>
            <a:r>
              <a:rPr lang="en-US" sz="1400" dirty="0"/>
              <a:t>the ball feed our wingers and strikers, support wingers &amp; strikers, follow in attacks to score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Work </a:t>
            </a:r>
            <a:r>
              <a:rPr lang="en-US" sz="1400" dirty="0"/>
              <a:t>the centre of the pitch.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Score </a:t>
            </a:r>
            <a:r>
              <a:rPr lang="en-US" sz="1400" dirty="0"/>
              <a:t>goals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286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Right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45175" y="76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Left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600200" y="5105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457200" y="34290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324600" y="6248400"/>
            <a:ext cx="685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086600" y="6264275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Main area where you</a:t>
            </a:r>
          </a:p>
          <a:p>
            <a:r>
              <a:rPr lang="en-US" sz="1400"/>
              <a:t>play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895600" y="64770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Their Goal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590800" y="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Our Goal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973388" y="228600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124200" y="41910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pic>
        <p:nvPicPr>
          <p:cNvPr id="18" name="Picture 17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89" y="76200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0" y="1066800"/>
            <a:ext cx="3962400" cy="4648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248400" y="0"/>
            <a:ext cx="21907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Right Wing</a:t>
            </a:r>
          </a:p>
          <a:p>
            <a:r>
              <a:rPr lang="en-US" sz="3200" dirty="0"/>
              <a:t>Midfield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381000"/>
            <a:ext cx="5715000" cy="609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600200" y="3810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324600" y="838200"/>
            <a:ext cx="2667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Job:</a:t>
            </a:r>
          </a:p>
          <a:p>
            <a:pPr>
              <a:buFont typeface="Arial" charset="0"/>
              <a:buChar char="•"/>
            </a:pPr>
            <a:r>
              <a:rPr lang="en-GB" sz="1400" dirty="0" smtClean="0"/>
              <a:t> Mainly </a:t>
            </a:r>
            <a:r>
              <a:rPr lang="en-GB" sz="1400" dirty="0"/>
              <a:t>an </a:t>
            </a:r>
            <a:r>
              <a:rPr lang="en-GB" sz="1400" b="1" dirty="0"/>
              <a:t>attackin</a:t>
            </a:r>
            <a:r>
              <a:rPr lang="en-GB" sz="1400" dirty="0"/>
              <a:t>g role but requires player to get back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When the opposition have the ball Defend</a:t>
            </a:r>
            <a:r>
              <a:rPr lang="en-US" sz="1400" dirty="0"/>
              <a:t>, Tackle, Block Shots (Area A</a:t>
            </a:r>
            <a:r>
              <a:rPr lang="en-US" sz="1400" dirty="0" smtClean="0"/>
              <a:t>). </a:t>
            </a:r>
            <a:r>
              <a:rPr lang="en-US" sz="1400" dirty="0"/>
              <a:t>Clear the ball back up the other </a:t>
            </a:r>
            <a:r>
              <a:rPr lang="en-US" sz="1400" dirty="0" smtClean="0"/>
              <a:t>end when in trouble but otherwise look for a pass or dribble</a:t>
            </a: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1400" dirty="0"/>
              <a:t>Attack (Area B) when we have the </a:t>
            </a:r>
            <a:r>
              <a:rPr lang="en-US" sz="1400" dirty="0" smtClean="0"/>
              <a:t>ball look to get forward take on their defence, get </a:t>
            </a:r>
            <a:r>
              <a:rPr lang="en-US" sz="1400" dirty="0"/>
              <a:t>the ball forward to our players by accurate passes.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SUPPLY </a:t>
            </a:r>
            <a:r>
              <a:rPr lang="en-US" sz="1400" dirty="0"/>
              <a:t>CROSSES and lofted balls to the centre.</a:t>
            </a:r>
          </a:p>
          <a:p>
            <a:pPr>
              <a:buFont typeface="Arial" charset="0"/>
              <a:buChar char="•"/>
            </a:pPr>
            <a:r>
              <a:rPr lang="en-US" sz="1400" dirty="0"/>
              <a:t> Look for side and backward passes at times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Hold </a:t>
            </a:r>
            <a:r>
              <a:rPr lang="en-US" sz="1400" dirty="0"/>
              <a:t>the ball feed our strikers, support strikers, follow in attacks to score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Work </a:t>
            </a:r>
            <a:r>
              <a:rPr lang="en-US" sz="1400" dirty="0"/>
              <a:t>the </a:t>
            </a:r>
            <a:r>
              <a:rPr lang="en-US" sz="1400" dirty="0" smtClean="0"/>
              <a:t>RIGHT </a:t>
            </a:r>
            <a:r>
              <a:rPr lang="en-US" sz="1400" dirty="0"/>
              <a:t>of the pitch.</a:t>
            </a:r>
          </a:p>
          <a:p>
            <a:pPr>
              <a:buFont typeface="Arial" charset="0"/>
              <a:buChar char="•"/>
            </a:pPr>
            <a:r>
              <a:rPr lang="en-GB" sz="1400" dirty="0" smtClean="0"/>
              <a:t> Win </a:t>
            </a:r>
            <a:r>
              <a:rPr lang="en-GB" sz="1400" dirty="0"/>
              <a:t>the tackles  hassle their players and defence</a:t>
            </a: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1400" dirty="0" smtClean="0"/>
              <a:t> Score </a:t>
            </a:r>
            <a:r>
              <a:rPr lang="en-US" sz="1400" dirty="0"/>
              <a:t>goals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286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Right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845175" y="76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Left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600200" y="5105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57200" y="34290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324600" y="6248400"/>
            <a:ext cx="685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086600" y="6264275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Main area where you</a:t>
            </a:r>
          </a:p>
          <a:p>
            <a:r>
              <a:rPr lang="en-US" sz="1400"/>
              <a:t>play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895600" y="64770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Their Goal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590800" y="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Our Goal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905000" y="22860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057400" y="41910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pic>
        <p:nvPicPr>
          <p:cNvPr id="18" name="Picture 17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8688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1066800"/>
            <a:ext cx="3962400" cy="4648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400800" y="0"/>
            <a:ext cx="19161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Left Wing</a:t>
            </a:r>
          </a:p>
          <a:p>
            <a:r>
              <a:rPr lang="en-US" sz="3200" dirty="0"/>
              <a:t>Midfield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381000"/>
            <a:ext cx="5715000" cy="609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600200" y="3810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286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Right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845175" y="76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Left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600200" y="5105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57200" y="34290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324600" y="6248400"/>
            <a:ext cx="685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086600" y="6264275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Main area where you</a:t>
            </a:r>
          </a:p>
          <a:p>
            <a:r>
              <a:rPr lang="en-US" sz="1400"/>
              <a:t>play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895600" y="64770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Their Goal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590800" y="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Our Goal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344988" y="228600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343400" y="41910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324600" y="838200"/>
            <a:ext cx="2667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Job:</a:t>
            </a:r>
          </a:p>
          <a:p>
            <a:pPr>
              <a:buFont typeface="Arial" charset="0"/>
              <a:buChar char="•"/>
            </a:pPr>
            <a:r>
              <a:rPr lang="en-GB" sz="1400" dirty="0" smtClean="0"/>
              <a:t> Mainly </a:t>
            </a:r>
            <a:r>
              <a:rPr lang="en-GB" sz="1400" dirty="0"/>
              <a:t>an </a:t>
            </a:r>
            <a:r>
              <a:rPr lang="en-GB" sz="1400" b="1" dirty="0"/>
              <a:t>attackin</a:t>
            </a:r>
            <a:r>
              <a:rPr lang="en-GB" sz="1400" dirty="0"/>
              <a:t>g role but requires player to get back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When the opposition have the ball Defend</a:t>
            </a:r>
            <a:r>
              <a:rPr lang="en-US" sz="1400" dirty="0"/>
              <a:t>, Tackle, Block Shots (Area A</a:t>
            </a:r>
            <a:r>
              <a:rPr lang="en-US" sz="1400" dirty="0" smtClean="0"/>
              <a:t>). </a:t>
            </a:r>
            <a:r>
              <a:rPr lang="en-US" sz="1400" dirty="0"/>
              <a:t>Clear the ball back up the other </a:t>
            </a:r>
            <a:r>
              <a:rPr lang="en-US" sz="1400" dirty="0" smtClean="0"/>
              <a:t>end when in trouble but otherwise look for a pass or dribble</a:t>
            </a: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1400" dirty="0"/>
              <a:t>Attack (Area B) when we have the </a:t>
            </a:r>
            <a:r>
              <a:rPr lang="en-US" sz="1400" dirty="0" smtClean="0"/>
              <a:t>ball look to get forward take on their defence, get </a:t>
            </a:r>
            <a:r>
              <a:rPr lang="en-US" sz="1400" dirty="0"/>
              <a:t>the ball forward to our players by accurate passes.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SUPPLY </a:t>
            </a:r>
            <a:r>
              <a:rPr lang="en-US" sz="1400" dirty="0"/>
              <a:t>CROSSES and lofted balls to the centre.</a:t>
            </a:r>
          </a:p>
          <a:p>
            <a:pPr>
              <a:buFont typeface="Arial" charset="0"/>
              <a:buChar char="•"/>
            </a:pPr>
            <a:r>
              <a:rPr lang="en-US" sz="1400" dirty="0"/>
              <a:t> Look for side and backward passes at times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Hold </a:t>
            </a:r>
            <a:r>
              <a:rPr lang="en-US" sz="1400" dirty="0"/>
              <a:t>the ball feed our strikers, support strikers, follow in attacks to score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 Work </a:t>
            </a:r>
            <a:r>
              <a:rPr lang="en-US" sz="1400" dirty="0"/>
              <a:t>the </a:t>
            </a:r>
            <a:r>
              <a:rPr lang="en-US" sz="1400" dirty="0" smtClean="0"/>
              <a:t>LEFT </a:t>
            </a:r>
            <a:r>
              <a:rPr lang="en-US" sz="1400" dirty="0"/>
              <a:t>of the pitch.</a:t>
            </a:r>
          </a:p>
          <a:p>
            <a:pPr>
              <a:buFont typeface="Arial" charset="0"/>
              <a:buChar char="•"/>
            </a:pPr>
            <a:r>
              <a:rPr lang="en-GB" sz="1400" dirty="0" smtClean="0"/>
              <a:t> Win </a:t>
            </a:r>
            <a:r>
              <a:rPr lang="en-GB" sz="1400" dirty="0"/>
              <a:t>the tackles  hassle their players and defence</a:t>
            </a: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1400" dirty="0"/>
              <a:t>Score goals</a:t>
            </a:r>
          </a:p>
        </p:txBody>
      </p:sp>
      <p:pic>
        <p:nvPicPr>
          <p:cNvPr id="19" name="Picture 18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76200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57200" y="2209800"/>
            <a:ext cx="5715000" cy="426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53200" y="152400"/>
            <a:ext cx="1370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Striker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381000"/>
            <a:ext cx="5715000" cy="609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600200" y="3810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324600" y="838200"/>
            <a:ext cx="2667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Job:</a:t>
            </a:r>
          </a:p>
          <a:p>
            <a:endParaRPr lang="en-US" sz="1400" dirty="0"/>
          </a:p>
          <a:p>
            <a:r>
              <a:rPr lang="en-US" sz="1400" dirty="0"/>
              <a:t>Attack (Area B), only defend (Area A) when necessary or instructed to do so</a:t>
            </a:r>
          </a:p>
          <a:p>
            <a:endParaRPr lang="en-US" sz="1400" dirty="0"/>
          </a:p>
          <a:p>
            <a:r>
              <a:rPr lang="en-US" sz="1400" dirty="0"/>
              <a:t>Shoot/Score goals/ Look for rebounds</a:t>
            </a:r>
          </a:p>
          <a:p>
            <a:endParaRPr lang="en-US" sz="1400" dirty="0"/>
          </a:p>
          <a:p>
            <a:r>
              <a:rPr lang="en-US" sz="1400" dirty="0"/>
              <a:t>Find space, make runs, hassle their defenders, take their defenders </a:t>
            </a:r>
            <a:r>
              <a:rPr lang="en-US" sz="1400" dirty="0" smtClean="0"/>
              <a:t>on and work </a:t>
            </a:r>
            <a:r>
              <a:rPr lang="en-US" sz="1400" dirty="0"/>
              <a:t>through the MIDDLE, look for crosses and attack the goal when wingers supply in balls</a:t>
            </a:r>
          </a:p>
          <a:p>
            <a:endParaRPr lang="en-US" sz="1400" dirty="0"/>
          </a:p>
          <a:p>
            <a:r>
              <a:rPr lang="en-US" sz="1400" dirty="0"/>
              <a:t>Work with other players to put them in a position to score by accurate passes.</a:t>
            </a:r>
          </a:p>
          <a:p>
            <a:endParaRPr lang="en-US" sz="1400" dirty="0"/>
          </a:p>
          <a:p>
            <a:r>
              <a:rPr lang="en-US" sz="1400" dirty="0"/>
              <a:t>Hold the ball when </a:t>
            </a:r>
            <a:r>
              <a:rPr lang="en-US" sz="1400"/>
              <a:t>on </a:t>
            </a:r>
            <a:r>
              <a:rPr lang="en-US" sz="1400" smtClean="0"/>
              <a:t>your own </a:t>
            </a:r>
            <a:r>
              <a:rPr lang="en-US" sz="1400" dirty="0"/>
              <a:t>and wait for support. Then give and go into space.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Right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845175" y="76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Left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5105400"/>
            <a:ext cx="3276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457200" y="34290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324600" y="6019800"/>
            <a:ext cx="685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086600" y="6035675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Main area where you</a:t>
            </a:r>
          </a:p>
          <a:p>
            <a:r>
              <a:rPr lang="en-US" sz="1400"/>
              <a:t>play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95600" y="64770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Their Goal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590800" y="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Our Goal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278188" y="266700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3354388" y="464820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pic>
        <p:nvPicPr>
          <p:cNvPr id="18" name="Picture 17" descr="The_FA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89" y="76200"/>
            <a:ext cx="708311" cy="1008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884</Words>
  <Application>Microsoft Office PowerPoint</Application>
  <PresentationFormat>On-screen Show (4:3)</PresentationFormat>
  <Paragraphs>158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QRMI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Lockyear</dc:creator>
  <cp:lastModifiedBy>Craig Kleinig</cp:lastModifiedBy>
  <cp:revision>67</cp:revision>
  <dcterms:created xsi:type="dcterms:W3CDTF">2006-06-16T14:37:12Z</dcterms:created>
  <dcterms:modified xsi:type="dcterms:W3CDTF">2015-08-27T13:43:11Z</dcterms:modified>
</cp:coreProperties>
</file>