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69" r:id="rId3"/>
    <p:sldId id="267" r:id="rId4"/>
    <p:sldId id="270" r:id="rId5"/>
    <p:sldId id="266" r:id="rId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55B553"/>
    <a:srgbClr val="64BC62"/>
    <a:srgbClr val="5F8848"/>
    <a:srgbClr val="81AE62"/>
    <a:srgbClr val="4F723C"/>
    <a:srgbClr val="648D4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48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E590B39-3B6B-411E-A62F-7572293CAEF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5291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8186B2-8893-4B91-B12D-7A505A138B86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4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117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7FE9F8-0912-46AC-819D-45DD447E1869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182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134E85-A5F9-48AB-A559-FB4F385B53DB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45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FED0D8-4D0F-4BA0-A9E3-71E2B6D56155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4758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BE24DC-7A64-4A5D-B859-1EC8505A5F49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92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A5680-6DA8-40B9-B9BA-83378957D24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9320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6BCD6-A495-4502-9ED3-617DB3338B9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066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5EB36-5E1B-4947-A11B-C208F8A64B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000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948D4-BA08-4F29-9578-CCD90CC3FF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608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73796-3889-4AC0-986E-B866DBFFAB8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9230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B7821-8053-40BD-BA8F-94EEAB73460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286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2FABE-9B24-4BFB-8191-92B9C9C7B2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956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B5DA0-DA85-4536-9CBD-DEEDE33DEC4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109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9FA1F-9496-457F-8B37-C3FA91C76C6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142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CC361-E6A8-41B1-A11D-6C12CBA0F85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59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88C2C-9590-464D-A193-459A7ACA2A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1970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B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C7DC8FD-6E62-4A1F-A25B-E8C69FDBF7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magazin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B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8"/>
          <p:cNvSpPr>
            <a:spLocks/>
          </p:cNvSpPr>
          <p:nvPr/>
        </p:nvSpPr>
        <p:spPr bwMode="auto">
          <a:xfrm>
            <a:off x="-230188" y="1992313"/>
            <a:ext cx="12626976" cy="3462337"/>
          </a:xfrm>
          <a:custGeom>
            <a:avLst/>
            <a:gdLst>
              <a:gd name="T0" fmla="*/ 8573169 w 10198"/>
              <a:gd name="T1" fmla="*/ 0 h 2796"/>
              <a:gd name="T2" fmla="*/ 0 w 10198"/>
              <a:gd name="T3" fmla="*/ 1121916 h 2796"/>
              <a:gd name="T4" fmla="*/ 4051330 w 10198"/>
              <a:gd name="T5" fmla="*/ 3462337 h 2796"/>
              <a:gd name="T6" fmla="*/ 12626976 w 10198"/>
              <a:gd name="T7" fmla="*/ 2337944 h 2796"/>
              <a:gd name="T8" fmla="*/ 8573169 w 10198"/>
              <a:gd name="T9" fmla="*/ 0 h 27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198" h="2796">
                <a:moveTo>
                  <a:pt x="6924" y="0"/>
                </a:moveTo>
                <a:lnTo>
                  <a:pt x="0" y="906"/>
                </a:lnTo>
                <a:lnTo>
                  <a:pt x="3272" y="2796"/>
                </a:lnTo>
                <a:lnTo>
                  <a:pt x="10198" y="1888"/>
                </a:lnTo>
                <a:lnTo>
                  <a:pt x="6924" y="0"/>
                </a:lnTo>
                <a:close/>
              </a:path>
            </a:pathLst>
          </a:custGeom>
          <a:noFill/>
          <a:ln w="38100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5" name="Freeform 9"/>
          <p:cNvSpPr>
            <a:spLocks/>
          </p:cNvSpPr>
          <p:nvPr/>
        </p:nvSpPr>
        <p:spPr bwMode="auto">
          <a:xfrm>
            <a:off x="3821113" y="4743450"/>
            <a:ext cx="5380037" cy="2114550"/>
          </a:xfrm>
          <a:custGeom>
            <a:avLst/>
            <a:gdLst>
              <a:gd name="T0" fmla="*/ 5380037 w 3389"/>
              <a:gd name="T1" fmla="*/ 0 h 1332"/>
              <a:gd name="T2" fmla="*/ 0 w 3389"/>
              <a:gd name="T3" fmla="*/ 711200 h 1332"/>
              <a:gd name="T4" fmla="*/ 2427287 w 3389"/>
              <a:gd name="T5" fmla="*/ 2114550 h 13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89" h="1332">
                <a:moveTo>
                  <a:pt x="3389" y="0"/>
                </a:moveTo>
                <a:lnTo>
                  <a:pt x="0" y="448"/>
                </a:lnTo>
                <a:lnTo>
                  <a:pt x="1529" y="1332"/>
                </a:lnTo>
              </a:path>
            </a:pathLst>
          </a:custGeom>
          <a:noFill/>
          <a:ln w="38100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6" name="Freeform 10"/>
          <p:cNvSpPr>
            <a:spLocks/>
          </p:cNvSpPr>
          <p:nvPr/>
        </p:nvSpPr>
        <p:spPr bwMode="auto">
          <a:xfrm>
            <a:off x="6384925" y="4295775"/>
            <a:ext cx="3436938" cy="1189038"/>
          </a:xfrm>
          <a:custGeom>
            <a:avLst/>
            <a:gdLst>
              <a:gd name="T0" fmla="*/ 2699036 w 2776"/>
              <a:gd name="T1" fmla="*/ 1159312 h 960"/>
              <a:gd name="T2" fmla="*/ 2547989 w 2776"/>
              <a:gd name="T3" fmla="*/ 1176652 h 960"/>
              <a:gd name="T4" fmla="*/ 2394466 w 2776"/>
              <a:gd name="T5" fmla="*/ 1186561 h 960"/>
              <a:gd name="T6" fmla="*/ 2233514 w 2776"/>
              <a:gd name="T7" fmla="*/ 1189038 h 960"/>
              <a:gd name="T8" fmla="*/ 1906659 w 2776"/>
              <a:gd name="T9" fmla="*/ 1179129 h 960"/>
              <a:gd name="T10" fmla="*/ 1574851 w 2776"/>
              <a:gd name="T11" fmla="*/ 1149403 h 960"/>
              <a:gd name="T12" fmla="*/ 1252947 w 2776"/>
              <a:gd name="T13" fmla="*/ 1097383 h 960"/>
              <a:gd name="T14" fmla="*/ 943425 w 2776"/>
              <a:gd name="T15" fmla="*/ 1025545 h 960"/>
              <a:gd name="T16" fmla="*/ 797330 w 2776"/>
              <a:gd name="T17" fmla="*/ 985911 h 960"/>
              <a:gd name="T18" fmla="*/ 661140 w 2776"/>
              <a:gd name="T19" fmla="*/ 938845 h 960"/>
              <a:gd name="T20" fmla="*/ 532379 w 2776"/>
              <a:gd name="T21" fmla="*/ 889301 h 960"/>
              <a:gd name="T22" fmla="*/ 413522 w 2776"/>
              <a:gd name="T23" fmla="*/ 837281 h 960"/>
              <a:gd name="T24" fmla="*/ 307046 w 2776"/>
              <a:gd name="T25" fmla="*/ 780306 h 960"/>
              <a:gd name="T26" fmla="*/ 257523 w 2776"/>
              <a:gd name="T27" fmla="*/ 750580 h 960"/>
              <a:gd name="T28" fmla="*/ 173333 w 2776"/>
              <a:gd name="T29" fmla="*/ 691128 h 960"/>
              <a:gd name="T30" fmla="*/ 106476 w 2776"/>
              <a:gd name="T31" fmla="*/ 631676 h 960"/>
              <a:gd name="T32" fmla="*/ 54476 w 2776"/>
              <a:gd name="T33" fmla="*/ 574702 h 960"/>
              <a:gd name="T34" fmla="*/ 19809 w 2776"/>
              <a:gd name="T35" fmla="*/ 515250 h 960"/>
              <a:gd name="T36" fmla="*/ 2476 w 2776"/>
              <a:gd name="T37" fmla="*/ 458275 h 960"/>
              <a:gd name="T38" fmla="*/ 0 w 2776"/>
              <a:gd name="T39" fmla="*/ 403777 h 960"/>
              <a:gd name="T40" fmla="*/ 14857 w 2776"/>
              <a:gd name="T41" fmla="*/ 351757 h 960"/>
              <a:gd name="T42" fmla="*/ 44571 w 2776"/>
              <a:gd name="T43" fmla="*/ 299737 h 960"/>
              <a:gd name="T44" fmla="*/ 89142 w 2776"/>
              <a:gd name="T45" fmla="*/ 252671 h 960"/>
              <a:gd name="T46" fmla="*/ 148571 w 2776"/>
              <a:gd name="T47" fmla="*/ 205604 h 960"/>
              <a:gd name="T48" fmla="*/ 222856 w 2776"/>
              <a:gd name="T49" fmla="*/ 163493 h 960"/>
              <a:gd name="T50" fmla="*/ 314475 w 2776"/>
              <a:gd name="T51" fmla="*/ 126335 h 960"/>
              <a:gd name="T52" fmla="*/ 418474 w 2776"/>
              <a:gd name="T53" fmla="*/ 91655 h 960"/>
              <a:gd name="T54" fmla="*/ 534855 w 2776"/>
              <a:gd name="T55" fmla="*/ 61929 h 960"/>
              <a:gd name="T56" fmla="*/ 668569 w 2776"/>
              <a:gd name="T57" fmla="*/ 39635 h 960"/>
              <a:gd name="T58" fmla="*/ 740378 w 2776"/>
              <a:gd name="T59" fmla="*/ 27249 h 960"/>
              <a:gd name="T60" fmla="*/ 888949 w 2776"/>
              <a:gd name="T61" fmla="*/ 12386 h 960"/>
              <a:gd name="T62" fmla="*/ 1044948 w 2776"/>
              <a:gd name="T63" fmla="*/ 2477 h 960"/>
              <a:gd name="T64" fmla="*/ 1203424 w 2776"/>
              <a:gd name="T65" fmla="*/ 0 h 960"/>
              <a:gd name="T66" fmla="*/ 1530279 w 2776"/>
              <a:gd name="T67" fmla="*/ 7431 h 960"/>
              <a:gd name="T68" fmla="*/ 1862087 w 2776"/>
              <a:gd name="T69" fmla="*/ 39635 h 960"/>
              <a:gd name="T70" fmla="*/ 2186467 w 2776"/>
              <a:gd name="T71" fmla="*/ 91655 h 960"/>
              <a:gd name="T72" fmla="*/ 2493513 w 2776"/>
              <a:gd name="T73" fmla="*/ 161016 h 960"/>
              <a:gd name="T74" fmla="*/ 2639608 w 2776"/>
              <a:gd name="T75" fmla="*/ 203127 h 960"/>
              <a:gd name="T76" fmla="*/ 2775798 w 2776"/>
              <a:gd name="T77" fmla="*/ 250193 h 960"/>
              <a:gd name="T78" fmla="*/ 2904559 w 2776"/>
              <a:gd name="T79" fmla="*/ 299737 h 960"/>
              <a:gd name="T80" fmla="*/ 3023416 w 2776"/>
              <a:gd name="T81" fmla="*/ 351757 h 960"/>
              <a:gd name="T82" fmla="*/ 3132368 w 2776"/>
              <a:gd name="T83" fmla="*/ 408732 h 960"/>
              <a:gd name="T84" fmla="*/ 3179415 w 2776"/>
              <a:gd name="T85" fmla="*/ 438458 h 960"/>
              <a:gd name="T86" fmla="*/ 3263605 w 2776"/>
              <a:gd name="T87" fmla="*/ 497910 h 960"/>
              <a:gd name="T88" fmla="*/ 3332938 w 2776"/>
              <a:gd name="T89" fmla="*/ 554884 h 960"/>
              <a:gd name="T90" fmla="*/ 3382462 w 2776"/>
              <a:gd name="T91" fmla="*/ 614336 h 960"/>
              <a:gd name="T92" fmla="*/ 3417129 w 2776"/>
              <a:gd name="T93" fmla="*/ 671311 h 960"/>
              <a:gd name="T94" fmla="*/ 3434462 w 2776"/>
              <a:gd name="T95" fmla="*/ 728286 h 960"/>
              <a:gd name="T96" fmla="*/ 3436938 w 2776"/>
              <a:gd name="T97" fmla="*/ 785261 h 960"/>
              <a:gd name="T98" fmla="*/ 3422081 w 2776"/>
              <a:gd name="T99" fmla="*/ 837281 h 960"/>
              <a:gd name="T100" fmla="*/ 3394843 w 2776"/>
              <a:gd name="T101" fmla="*/ 889301 h 960"/>
              <a:gd name="T102" fmla="*/ 3347796 w 2776"/>
              <a:gd name="T103" fmla="*/ 936367 h 960"/>
              <a:gd name="T104" fmla="*/ 3288367 w 2776"/>
              <a:gd name="T105" fmla="*/ 980956 h 960"/>
              <a:gd name="T106" fmla="*/ 3214082 w 2776"/>
              <a:gd name="T107" fmla="*/ 1023068 h 960"/>
              <a:gd name="T108" fmla="*/ 3124939 w 2776"/>
              <a:gd name="T109" fmla="*/ 1062703 h 960"/>
              <a:gd name="T110" fmla="*/ 3020940 w 2776"/>
              <a:gd name="T111" fmla="*/ 1094906 h 960"/>
              <a:gd name="T112" fmla="*/ 2902083 w 2776"/>
              <a:gd name="T113" fmla="*/ 1124632 h 960"/>
              <a:gd name="T114" fmla="*/ 2770846 w 2776"/>
              <a:gd name="T115" fmla="*/ 1149403 h 960"/>
              <a:gd name="T116" fmla="*/ 2699036 w 2776"/>
              <a:gd name="T117" fmla="*/ 1159312 h 96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76" h="960">
                <a:moveTo>
                  <a:pt x="2180" y="936"/>
                </a:moveTo>
                <a:lnTo>
                  <a:pt x="2180" y="936"/>
                </a:lnTo>
                <a:lnTo>
                  <a:pt x="2120" y="944"/>
                </a:lnTo>
                <a:lnTo>
                  <a:pt x="2058" y="950"/>
                </a:lnTo>
                <a:lnTo>
                  <a:pt x="1996" y="954"/>
                </a:lnTo>
                <a:lnTo>
                  <a:pt x="1934" y="958"/>
                </a:lnTo>
                <a:lnTo>
                  <a:pt x="1870" y="960"/>
                </a:lnTo>
                <a:lnTo>
                  <a:pt x="1804" y="960"/>
                </a:lnTo>
                <a:lnTo>
                  <a:pt x="1674" y="958"/>
                </a:lnTo>
                <a:lnTo>
                  <a:pt x="1540" y="952"/>
                </a:lnTo>
                <a:lnTo>
                  <a:pt x="1406" y="942"/>
                </a:lnTo>
                <a:lnTo>
                  <a:pt x="1272" y="928"/>
                </a:lnTo>
                <a:lnTo>
                  <a:pt x="1140" y="908"/>
                </a:lnTo>
                <a:lnTo>
                  <a:pt x="1012" y="886"/>
                </a:lnTo>
                <a:lnTo>
                  <a:pt x="884" y="858"/>
                </a:lnTo>
                <a:lnTo>
                  <a:pt x="762" y="828"/>
                </a:lnTo>
                <a:lnTo>
                  <a:pt x="702" y="812"/>
                </a:lnTo>
                <a:lnTo>
                  <a:pt x="644" y="796"/>
                </a:lnTo>
                <a:lnTo>
                  <a:pt x="588" y="778"/>
                </a:lnTo>
                <a:lnTo>
                  <a:pt x="534" y="758"/>
                </a:lnTo>
                <a:lnTo>
                  <a:pt x="480" y="738"/>
                </a:lnTo>
                <a:lnTo>
                  <a:pt x="430" y="718"/>
                </a:lnTo>
                <a:lnTo>
                  <a:pt x="380" y="696"/>
                </a:lnTo>
                <a:lnTo>
                  <a:pt x="334" y="676"/>
                </a:lnTo>
                <a:lnTo>
                  <a:pt x="290" y="652"/>
                </a:lnTo>
                <a:lnTo>
                  <a:pt x="248" y="630"/>
                </a:lnTo>
                <a:lnTo>
                  <a:pt x="208" y="606"/>
                </a:lnTo>
                <a:lnTo>
                  <a:pt x="172" y="582"/>
                </a:lnTo>
                <a:lnTo>
                  <a:pt x="140" y="558"/>
                </a:lnTo>
                <a:lnTo>
                  <a:pt x="112" y="534"/>
                </a:lnTo>
                <a:lnTo>
                  <a:pt x="86" y="510"/>
                </a:lnTo>
                <a:lnTo>
                  <a:pt x="64" y="486"/>
                </a:lnTo>
                <a:lnTo>
                  <a:pt x="44" y="464"/>
                </a:lnTo>
                <a:lnTo>
                  <a:pt x="30" y="440"/>
                </a:lnTo>
                <a:lnTo>
                  <a:pt x="16" y="416"/>
                </a:lnTo>
                <a:lnTo>
                  <a:pt x="8" y="394"/>
                </a:lnTo>
                <a:lnTo>
                  <a:pt x="2" y="370"/>
                </a:lnTo>
                <a:lnTo>
                  <a:pt x="0" y="348"/>
                </a:lnTo>
                <a:lnTo>
                  <a:pt x="0" y="326"/>
                </a:lnTo>
                <a:lnTo>
                  <a:pt x="4" y="304"/>
                </a:lnTo>
                <a:lnTo>
                  <a:pt x="12" y="284"/>
                </a:lnTo>
                <a:lnTo>
                  <a:pt x="22" y="262"/>
                </a:lnTo>
                <a:lnTo>
                  <a:pt x="36" y="242"/>
                </a:lnTo>
                <a:lnTo>
                  <a:pt x="52" y="222"/>
                </a:lnTo>
                <a:lnTo>
                  <a:pt x="72" y="204"/>
                </a:lnTo>
                <a:lnTo>
                  <a:pt x="94" y="184"/>
                </a:lnTo>
                <a:lnTo>
                  <a:pt x="120" y="166"/>
                </a:lnTo>
                <a:lnTo>
                  <a:pt x="148" y="150"/>
                </a:lnTo>
                <a:lnTo>
                  <a:pt x="180" y="132"/>
                </a:lnTo>
                <a:lnTo>
                  <a:pt x="216" y="118"/>
                </a:lnTo>
                <a:lnTo>
                  <a:pt x="254" y="102"/>
                </a:lnTo>
                <a:lnTo>
                  <a:pt x="294" y="88"/>
                </a:lnTo>
                <a:lnTo>
                  <a:pt x="338" y="74"/>
                </a:lnTo>
                <a:lnTo>
                  <a:pt x="384" y="62"/>
                </a:lnTo>
                <a:lnTo>
                  <a:pt x="432" y="50"/>
                </a:lnTo>
                <a:lnTo>
                  <a:pt x="484" y="40"/>
                </a:lnTo>
                <a:lnTo>
                  <a:pt x="540" y="32"/>
                </a:lnTo>
                <a:lnTo>
                  <a:pt x="598" y="22"/>
                </a:lnTo>
                <a:lnTo>
                  <a:pt x="658" y="16"/>
                </a:lnTo>
                <a:lnTo>
                  <a:pt x="718" y="10"/>
                </a:lnTo>
                <a:lnTo>
                  <a:pt x="780" y="6"/>
                </a:lnTo>
                <a:lnTo>
                  <a:pt x="844" y="2"/>
                </a:lnTo>
                <a:lnTo>
                  <a:pt x="908" y="0"/>
                </a:lnTo>
                <a:lnTo>
                  <a:pt x="972" y="0"/>
                </a:lnTo>
                <a:lnTo>
                  <a:pt x="1104" y="0"/>
                </a:lnTo>
                <a:lnTo>
                  <a:pt x="1236" y="6"/>
                </a:lnTo>
                <a:lnTo>
                  <a:pt x="1370" y="18"/>
                </a:lnTo>
                <a:lnTo>
                  <a:pt x="1504" y="32"/>
                </a:lnTo>
                <a:lnTo>
                  <a:pt x="1636" y="50"/>
                </a:lnTo>
                <a:lnTo>
                  <a:pt x="1766" y="74"/>
                </a:lnTo>
                <a:lnTo>
                  <a:pt x="1892" y="100"/>
                </a:lnTo>
                <a:lnTo>
                  <a:pt x="2014" y="130"/>
                </a:lnTo>
                <a:lnTo>
                  <a:pt x="2074" y="146"/>
                </a:lnTo>
                <a:lnTo>
                  <a:pt x="2132" y="164"/>
                </a:lnTo>
                <a:lnTo>
                  <a:pt x="2188" y="182"/>
                </a:lnTo>
                <a:lnTo>
                  <a:pt x="2242" y="202"/>
                </a:lnTo>
                <a:lnTo>
                  <a:pt x="2296" y="220"/>
                </a:lnTo>
                <a:lnTo>
                  <a:pt x="2346" y="242"/>
                </a:lnTo>
                <a:lnTo>
                  <a:pt x="2396" y="262"/>
                </a:lnTo>
                <a:lnTo>
                  <a:pt x="2442" y="284"/>
                </a:lnTo>
                <a:lnTo>
                  <a:pt x="2488" y="306"/>
                </a:lnTo>
                <a:lnTo>
                  <a:pt x="2530" y="330"/>
                </a:lnTo>
                <a:lnTo>
                  <a:pt x="2568" y="354"/>
                </a:lnTo>
                <a:lnTo>
                  <a:pt x="2604" y="378"/>
                </a:lnTo>
                <a:lnTo>
                  <a:pt x="2636" y="402"/>
                </a:lnTo>
                <a:lnTo>
                  <a:pt x="2666" y="426"/>
                </a:lnTo>
                <a:lnTo>
                  <a:pt x="2692" y="448"/>
                </a:lnTo>
                <a:lnTo>
                  <a:pt x="2714" y="472"/>
                </a:lnTo>
                <a:lnTo>
                  <a:pt x="2732" y="496"/>
                </a:lnTo>
                <a:lnTo>
                  <a:pt x="2748" y="520"/>
                </a:lnTo>
                <a:lnTo>
                  <a:pt x="2760" y="542"/>
                </a:lnTo>
                <a:lnTo>
                  <a:pt x="2768" y="566"/>
                </a:lnTo>
                <a:lnTo>
                  <a:pt x="2774" y="588"/>
                </a:lnTo>
                <a:lnTo>
                  <a:pt x="2776" y="612"/>
                </a:lnTo>
                <a:lnTo>
                  <a:pt x="2776" y="634"/>
                </a:lnTo>
                <a:lnTo>
                  <a:pt x="2772" y="654"/>
                </a:lnTo>
                <a:lnTo>
                  <a:pt x="2764" y="676"/>
                </a:lnTo>
                <a:lnTo>
                  <a:pt x="2754" y="696"/>
                </a:lnTo>
                <a:lnTo>
                  <a:pt x="2742" y="718"/>
                </a:lnTo>
                <a:lnTo>
                  <a:pt x="2724" y="736"/>
                </a:lnTo>
                <a:lnTo>
                  <a:pt x="2704" y="756"/>
                </a:lnTo>
                <a:lnTo>
                  <a:pt x="2682" y="774"/>
                </a:lnTo>
                <a:lnTo>
                  <a:pt x="2656" y="792"/>
                </a:lnTo>
                <a:lnTo>
                  <a:pt x="2628" y="810"/>
                </a:lnTo>
                <a:lnTo>
                  <a:pt x="2596" y="826"/>
                </a:lnTo>
                <a:lnTo>
                  <a:pt x="2562" y="842"/>
                </a:lnTo>
                <a:lnTo>
                  <a:pt x="2524" y="858"/>
                </a:lnTo>
                <a:lnTo>
                  <a:pt x="2484" y="872"/>
                </a:lnTo>
                <a:lnTo>
                  <a:pt x="2440" y="884"/>
                </a:lnTo>
                <a:lnTo>
                  <a:pt x="2394" y="896"/>
                </a:lnTo>
                <a:lnTo>
                  <a:pt x="2344" y="908"/>
                </a:lnTo>
                <a:lnTo>
                  <a:pt x="2292" y="918"/>
                </a:lnTo>
                <a:lnTo>
                  <a:pt x="2238" y="928"/>
                </a:lnTo>
                <a:lnTo>
                  <a:pt x="2180" y="936"/>
                </a:lnTo>
                <a:close/>
              </a:path>
            </a:pathLst>
          </a:custGeom>
          <a:noFill/>
          <a:ln w="38100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7" name="Freeform 11"/>
          <p:cNvSpPr>
            <a:spLocks/>
          </p:cNvSpPr>
          <p:nvPr/>
        </p:nvSpPr>
        <p:spPr bwMode="auto">
          <a:xfrm>
            <a:off x="4595813" y="3208338"/>
            <a:ext cx="1543050" cy="300037"/>
          </a:xfrm>
          <a:custGeom>
            <a:avLst/>
            <a:gdLst>
              <a:gd name="T0" fmla="*/ 1084841 w 1246"/>
              <a:gd name="T1" fmla="*/ 282679 h 242"/>
              <a:gd name="T2" fmla="*/ 1084841 w 1246"/>
              <a:gd name="T3" fmla="*/ 282679 h 242"/>
              <a:gd name="T4" fmla="*/ 1144284 w 1246"/>
              <a:gd name="T5" fmla="*/ 272761 h 242"/>
              <a:gd name="T6" fmla="*/ 1198774 w 1246"/>
              <a:gd name="T7" fmla="*/ 262842 h 242"/>
              <a:gd name="T8" fmla="*/ 1250787 w 1246"/>
              <a:gd name="T9" fmla="*/ 250444 h 242"/>
              <a:gd name="T10" fmla="*/ 1300323 w 1246"/>
              <a:gd name="T11" fmla="*/ 238046 h 242"/>
              <a:gd name="T12" fmla="*/ 1342429 w 1246"/>
              <a:gd name="T13" fmla="*/ 223168 h 242"/>
              <a:gd name="T14" fmla="*/ 1382058 w 1246"/>
              <a:gd name="T15" fmla="*/ 208290 h 242"/>
              <a:gd name="T16" fmla="*/ 1419210 w 1246"/>
              <a:gd name="T17" fmla="*/ 190933 h 242"/>
              <a:gd name="T18" fmla="*/ 1448931 w 1246"/>
              <a:gd name="T19" fmla="*/ 173575 h 242"/>
              <a:gd name="T20" fmla="*/ 1476176 w 1246"/>
              <a:gd name="T21" fmla="*/ 153738 h 242"/>
              <a:gd name="T22" fmla="*/ 1498467 w 1246"/>
              <a:gd name="T23" fmla="*/ 133901 h 242"/>
              <a:gd name="T24" fmla="*/ 1515805 w 1246"/>
              <a:gd name="T25" fmla="*/ 114064 h 242"/>
              <a:gd name="T26" fmla="*/ 1530666 w 1246"/>
              <a:gd name="T27" fmla="*/ 91747 h 242"/>
              <a:gd name="T28" fmla="*/ 1538096 w 1246"/>
              <a:gd name="T29" fmla="*/ 69430 h 242"/>
              <a:gd name="T30" fmla="*/ 1543050 w 1246"/>
              <a:gd name="T31" fmla="*/ 47113 h 242"/>
              <a:gd name="T32" fmla="*/ 1543050 w 1246"/>
              <a:gd name="T33" fmla="*/ 24796 h 242"/>
              <a:gd name="T34" fmla="*/ 1538096 w 1246"/>
              <a:gd name="T35" fmla="*/ 0 h 242"/>
              <a:gd name="T36" fmla="*/ 0 w 1246"/>
              <a:gd name="T37" fmla="*/ 200851 h 242"/>
              <a:gd name="T38" fmla="*/ 0 w 1246"/>
              <a:gd name="T39" fmla="*/ 200851 h 242"/>
              <a:gd name="T40" fmla="*/ 64397 w 1246"/>
              <a:gd name="T41" fmla="*/ 218209 h 242"/>
              <a:gd name="T42" fmla="*/ 131271 w 1246"/>
              <a:gd name="T43" fmla="*/ 233087 h 242"/>
              <a:gd name="T44" fmla="*/ 198144 w 1246"/>
              <a:gd name="T45" fmla="*/ 245485 h 242"/>
              <a:gd name="T46" fmla="*/ 265018 w 1246"/>
              <a:gd name="T47" fmla="*/ 257883 h 242"/>
              <a:gd name="T48" fmla="*/ 334369 w 1246"/>
              <a:gd name="T49" fmla="*/ 267802 h 242"/>
              <a:gd name="T50" fmla="*/ 403719 w 1246"/>
              <a:gd name="T51" fmla="*/ 277720 h 242"/>
              <a:gd name="T52" fmla="*/ 475547 w 1246"/>
              <a:gd name="T53" fmla="*/ 285159 h 242"/>
              <a:gd name="T54" fmla="*/ 544897 w 1246"/>
              <a:gd name="T55" fmla="*/ 292598 h 242"/>
              <a:gd name="T56" fmla="*/ 614248 w 1246"/>
              <a:gd name="T57" fmla="*/ 295078 h 242"/>
              <a:gd name="T58" fmla="*/ 683598 w 1246"/>
              <a:gd name="T59" fmla="*/ 300037 h 242"/>
              <a:gd name="T60" fmla="*/ 752949 w 1246"/>
              <a:gd name="T61" fmla="*/ 300037 h 242"/>
              <a:gd name="T62" fmla="*/ 822300 w 1246"/>
              <a:gd name="T63" fmla="*/ 300037 h 242"/>
              <a:gd name="T64" fmla="*/ 889173 w 1246"/>
              <a:gd name="T65" fmla="*/ 297557 h 242"/>
              <a:gd name="T66" fmla="*/ 956047 w 1246"/>
              <a:gd name="T67" fmla="*/ 295078 h 242"/>
              <a:gd name="T68" fmla="*/ 1020444 w 1246"/>
              <a:gd name="T69" fmla="*/ 290118 h 242"/>
              <a:gd name="T70" fmla="*/ 1084841 w 1246"/>
              <a:gd name="T71" fmla="*/ 282679 h 242"/>
              <a:gd name="T72" fmla="*/ 1084841 w 1246"/>
              <a:gd name="T73" fmla="*/ 282679 h 24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46" h="242">
                <a:moveTo>
                  <a:pt x="876" y="228"/>
                </a:moveTo>
                <a:lnTo>
                  <a:pt x="876" y="228"/>
                </a:lnTo>
                <a:lnTo>
                  <a:pt x="924" y="220"/>
                </a:lnTo>
                <a:lnTo>
                  <a:pt x="968" y="212"/>
                </a:lnTo>
                <a:lnTo>
                  <a:pt x="1010" y="202"/>
                </a:lnTo>
                <a:lnTo>
                  <a:pt x="1050" y="192"/>
                </a:lnTo>
                <a:lnTo>
                  <a:pt x="1084" y="180"/>
                </a:lnTo>
                <a:lnTo>
                  <a:pt x="1116" y="168"/>
                </a:lnTo>
                <a:lnTo>
                  <a:pt x="1146" y="154"/>
                </a:lnTo>
                <a:lnTo>
                  <a:pt x="1170" y="140"/>
                </a:lnTo>
                <a:lnTo>
                  <a:pt x="1192" y="124"/>
                </a:lnTo>
                <a:lnTo>
                  <a:pt x="1210" y="108"/>
                </a:lnTo>
                <a:lnTo>
                  <a:pt x="1224" y="92"/>
                </a:lnTo>
                <a:lnTo>
                  <a:pt x="1236" y="74"/>
                </a:lnTo>
                <a:lnTo>
                  <a:pt x="1242" y="56"/>
                </a:lnTo>
                <a:lnTo>
                  <a:pt x="1246" y="38"/>
                </a:lnTo>
                <a:lnTo>
                  <a:pt x="1246" y="20"/>
                </a:lnTo>
                <a:lnTo>
                  <a:pt x="1242" y="0"/>
                </a:lnTo>
                <a:lnTo>
                  <a:pt x="0" y="162"/>
                </a:lnTo>
                <a:lnTo>
                  <a:pt x="52" y="176"/>
                </a:lnTo>
                <a:lnTo>
                  <a:pt x="106" y="188"/>
                </a:lnTo>
                <a:lnTo>
                  <a:pt x="160" y="198"/>
                </a:lnTo>
                <a:lnTo>
                  <a:pt x="214" y="208"/>
                </a:lnTo>
                <a:lnTo>
                  <a:pt x="270" y="216"/>
                </a:lnTo>
                <a:lnTo>
                  <a:pt x="326" y="224"/>
                </a:lnTo>
                <a:lnTo>
                  <a:pt x="384" y="230"/>
                </a:lnTo>
                <a:lnTo>
                  <a:pt x="440" y="236"/>
                </a:lnTo>
                <a:lnTo>
                  <a:pt x="496" y="238"/>
                </a:lnTo>
                <a:lnTo>
                  <a:pt x="552" y="242"/>
                </a:lnTo>
                <a:lnTo>
                  <a:pt x="608" y="242"/>
                </a:lnTo>
                <a:lnTo>
                  <a:pt x="664" y="242"/>
                </a:lnTo>
                <a:lnTo>
                  <a:pt x="718" y="240"/>
                </a:lnTo>
                <a:lnTo>
                  <a:pt x="772" y="238"/>
                </a:lnTo>
                <a:lnTo>
                  <a:pt x="824" y="234"/>
                </a:lnTo>
                <a:lnTo>
                  <a:pt x="876" y="228"/>
                </a:lnTo>
                <a:close/>
              </a:path>
            </a:pathLst>
          </a:custGeom>
          <a:noFill/>
          <a:ln w="38100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8" name="Freeform 12"/>
          <p:cNvSpPr>
            <a:spLocks/>
          </p:cNvSpPr>
          <p:nvPr/>
        </p:nvSpPr>
        <p:spPr bwMode="auto">
          <a:xfrm>
            <a:off x="2087563" y="2293938"/>
            <a:ext cx="5248275" cy="1273175"/>
          </a:xfrm>
          <a:custGeom>
            <a:avLst/>
            <a:gdLst>
              <a:gd name="T0" fmla="*/ 3940541 w 4238"/>
              <a:gd name="T1" fmla="*/ 0 h 1028"/>
              <a:gd name="T2" fmla="*/ 0 w 4238"/>
              <a:gd name="T3" fmla="*/ 517692 h 1028"/>
              <a:gd name="T4" fmla="*/ 1310211 w 4238"/>
              <a:gd name="T5" fmla="*/ 1273175 h 1028"/>
              <a:gd name="T6" fmla="*/ 2508968 w 4238"/>
              <a:gd name="T7" fmla="*/ 1114647 h 1028"/>
              <a:gd name="T8" fmla="*/ 4047042 w 4238"/>
              <a:gd name="T9" fmla="*/ 914011 h 1028"/>
              <a:gd name="T10" fmla="*/ 5248275 w 4238"/>
              <a:gd name="T11" fmla="*/ 757960 h 1028"/>
              <a:gd name="T12" fmla="*/ 3940541 w 4238"/>
              <a:gd name="T13" fmla="*/ 0 h 10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38" h="1028">
                <a:moveTo>
                  <a:pt x="3182" y="0"/>
                </a:moveTo>
                <a:lnTo>
                  <a:pt x="0" y="418"/>
                </a:lnTo>
                <a:lnTo>
                  <a:pt x="1058" y="1028"/>
                </a:lnTo>
                <a:lnTo>
                  <a:pt x="2026" y="900"/>
                </a:lnTo>
                <a:lnTo>
                  <a:pt x="3268" y="738"/>
                </a:lnTo>
                <a:lnTo>
                  <a:pt x="4238" y="612"/>
                </a:lnTo>
                <a:lnTo>
                  <a:pt x="3182" y="0"/>
                </a:lnTo>
                <a:close/>
              </a:path>
            </a:pathLst>
          </a:custGeom>
          <a:noFill/>
          <a:ln w="38100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9" name="Freeform 13"/>
          <p:cNvSpPr>
            <a:spLocks/>
          </p:cNvSpPr>
          <p:nvPr/>
        </p:nvSpPr>
        <p:spPr bwMode="auto">
          <a:xfrm>
            <a:off x="2941638" y="2406650"/>
            <a:ext cx="2855912" cy="652463"/>
          </a:xfrm>
          <a:custGeom>
            <a:avLst/>
            <a:gdLst>
              <a:gd name="T0" fmla="*/ 626666 w 2306"/>
              <a:gd name="T1" fmla="*/ 652463 h 528"/>
              <a:gd name="T2" fmla="*/ 0 w 2306"/>
              <a:gd name="T3" fmla="*/ 291631 h 528"/>
              <a:gd name="T4" fmla="*/ 2229246 w 2306"/>
              <a:gd name="T5" fmla="*/ 0 h 528"/>
              <a:gd name="T6" fmla="*/ 2855912 w 2306"/>
              <a:gd name="T7" fmla="*/ 363303 h 528"/>
              <a:gd name="T8" fmla="*/ 626666 w 2306"/>
              <a:gd name="T9" fmla="*/ 652463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06" h="528">
                <a:moveTo>
                  <a:pt x="506" y="528"/>
                </a:moveTo>
                <a:lnTo>
                  <a:pt x="0" y="236"/>
                </a:lnTo>
                <a:lnTo>
                  <a:pt x="1800" y="0"/>
                </a:lnTo>
                <a:lnTo>
                  <a:pt x="2306" y="294"/>
                </a:lnTo>
                <a:lnTo>
                  <a:pt x="506" y="528"/>
                </a:lnTo>
                <a:close/>
              </a:path>
            </a:pathLst>
          </a:custGeom>
          <a:noFill/>
          <a:ln w="38100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0" name="Freeform 14"/>
          <p:cNvSpPr>
            <a:spLocks/>
          </p:cNvSpPr>
          <p:nvPr/>
        </p:nvSpPr>
        <p:spPr bwMode="auto">
          <a:xfrm>
            <a:off x="3446463" y="1965325"/>
            <a:ext cx="1204912" cy="658813"/>
          </a:xfrm>
          <a:custGeom>
            <a:avLst/>
            <a:gdLst>
              <a:gd name="T0" fmla="*/ 0 w 972"/>
              <a:gd name="T1" fmla="*/ 658813 h 532"/>
              <a:gd name="T2" fmla="*/ 0 w 972"/>
              <a:gd name="T3" fmla="*/ 151081 h 532"/>
              <a:gd name="T4" fmla="*/ 1204912 w 972"/>
              <a:gd name="T5" fmla="*/ 0 h 532"/>
              <a:gd name="T6" fmla="*/ 1204912 w 972"/>
              <a:gd name="T7" fmla="*/ 507732 h 5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72" h="532">
                <a:moveTo>
                  <a:pt x="0" y="532"/>
                </a:moveTo>
                <a:lnTo>
                  <a:pt x="0" y="122"/>
                </a:lnTo>
                <a:lnTo>
                  <a:pt x="972" y="0"/>
                </a:lnTo>
                <a:lnTo>
                  <a:pt x="972" y="410"/>
                </a:lnTo>
              </a:path>
            </a:pathLst>
          </a:custGeom>
          <a:noFill/>
          <a:ln w="762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Football Pitches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B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7"/>
          <p:cNvGrpSpPr>
            <a:grpSpLocks/>
          </p:cNvGrpSpPr>
          <p:nvPr/>
        </p:nvGrpSpPr>
        <p:grpSpPr bwMode="auto">
          <a:xfrm>
            <a:off x="266700" y="1149350"/>
            <a:ext cx="8610600" cy="4845050"/>
            <a:chOff x="168" y="724"/>
            <a:chExt cx="5424" cy="3052"/>
          </a:xfrm>
        </p:grpSpPr>
        <p:sp>
          <p:nvSpPr>
            <p:cNvPr id="5125" name="Freeform 7"/>
            <p:cNvSpPr>
              <a:spLocks/>
            </p:cNvSpPr>
            <p:nvPr/>
          </p:nvSpPr>
          <p:spPr bwMode="auto">
            <a:xfrm>
              <a:off x="168" y="2250"/>
              <a:ext cx="5424" cy="1526"/>
            </a:xfrm>
            <a:custGeom>
              <a:avLst/>
              <a:gdLst>
                <a:gd name="T0" fmla="*/ 588 w 5424"/>
                <a:gd name="T1" fmla="*/ 0 h 1526"/>
                <a:gd name="T2" fmla="*/ 588 w 5424"/>
                <a:gd name="T3" fmla="*/ 0 h 1526"/>
                <a:gd name="T4" fmla="*/ 0 w 5424"/>
                <a:gd name="T5" fmla="*/ 1526 h 1526"/>
                <a:gd name="T6" fmla="*/ 0 w 5424"/>
                <a:gd name="T7" fmla="*/ 1526 h 1526"/>
                <a:gd name="T8" fmla="*/ 5424 w 5424"/>
                <a:gd name="T9" fmla="*/ 1526 h 1526"/>
                <a:gd name="T10" fmla="*/ 5424 w 5424"/>
                <a:gd name="T11" fmla="*/ 1526 h 1526"/>
                <a:gd name="T12" fmla="*/ 4836 w 5424"/>
                <a:gd name="T13" fmla="*/ 0 h 15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24" h="1526">
                  <a:moveTo>
                    <a:pt x="588" y="0"/>
                  </a:moveTo>
                  <a:lnTo>
                    <a:pt x="588" y="0"/>
                  </a:lnTo>
                  <a:lnTo>
                    <a:pt x="0" y="1526"/>
                  </a:lnTo>
                  <a:lnTo>
                    <a:pt x="5424" y="1526"/>
                  </a:lnTo>
                  <a:lnTo>
                    <a:pt x="4836" y="0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6" name="Freeform 8"/>
            <p:cNvSpPr>
              <a:spLocks/>
            </p:cNvSpPr>
            <p:nvPr/>
          </p:nvSpPr>
          <p:spPr bwMode="auto">
            <a:xfrm>
              <a:off x="756" y="724"/>
              <a:ext cx="4248" cy="1526"/>
            </a:xfrm>
            <a:custGeom>
              <a:avLst/>
              <a:gdLst>
                <a:gd name="T0" fmla="*/ 4248 w 4248"/>
                <a:gd name="T1" fmla="*/ 1526 h 1526"/>
                <a:gd name="T2" fmla="*/ 4248 w 4248"/>
                <a:gd name="T3" fmla="*/ 1526 h 1526"/>
                <a:gd name="T4" fmla="*/ 3660 w 4248"/>
                <a:gd name="T5" fmla="*/ 0 h 1526"/>
                <a:gd name="T6" fmla="*/ 3660 w 4248"/>
                <a:gd name="T7" fmla="*/ 0 h 1526"/>
                <a:gd name="T8" fmla="*/ 588 w 4248"/>
                <a:gd name="T9" fmla="*/ 0 h 1526"/>
                <a:gd name="T10" fmla="*/ 588 w 4248"/>
                <a:gd name="T11" fmla="*/ 0 h 1526"/>
                <a:gd name="T12" fmla="*/ 0 w 4248"/>
                <a:gd name="T13" fmla="*/ 1526 h 15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48" h="1526">
                  <a:moveTo>
                    <a:pt x="4248" y="1526"/>
                  </a:moveTo>
                  <a:lnTo>
                    <a:pt x="4248" y="1526"/>
                  </a:lnTo>
                  <a:lnTo>
                    <a:pt x="3660" y="0"/>
                  </a:lnTo>
                  <a:lnTo>
                    <a:pt x="588" y="0"/>
                  </a:lnTo>
                  <a:lnTo>
                    <a:pt x="0" y="1526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7" name="Freeform 9"/>
            <p:cNvSpPr>
              <a:spLocks/>
            </p:cNvSpPr>
            <p:nvPr/>
          </p:nvSpPr>
          <p:spPr bwMode="auto">
            <a:xfrm>
              <a:off x="2428" y="3165"/>
              <a:ext cx="904" cy="118"/>
            </a:xfrm>
            <a:custGeom>
              <a:avLst/>
              <a:gdLst>
                <a:gd name="T0" fmla="*/ 452 w 904"/>
                <a:gd name="T1" fmla="*/ 0 h 118"/>
                <a:gd name="T2" fmla="*/ 452 w 904"/>
                <a:gd name="T3" fmla="*/ 0 h 118"/>
                <a:gd name="T4" fmla="*/ 416 w 904"/>
                <a:gd name="T5" fmla="*/ 0 h 118"/>
                <a:gd name="T6" fmla="*/ 382 w 904"/>
                <a:gd name="T7" fmla="*/ 3 h 118"/>
                <a:gd name="T8" fmla="*/ 348 w 904"/>
                <a:gd name="T9" fmla="*/ 6 h 118"/>
                <a:gd name="T10" fmla="*/ 314 w 904"/>
                <a:gd name="T11" fmla="*/ 8 h 118"/>
                <a:gd name="T12" fmla="*/ 282 w 904"/>
                <a:gd name="T13" fmla="*/ 14 h 118"/>
                <a:gd name="T14" fmla="*/ 250 w 904"/>
                <a:gd name="T15" fmla="*/ 19 h 118"/>
                <a:gd name="T16" fmla="*/ 220 w 904"/>
                <a:gd name="T17" fmla="*/ 26 h 118"/>
                <a:gd name="T18" fmla="*/ 190 w 904"/>
                <a:gd name="T19" fmla="*/ 33 h 118"/>
                <a:gd name="T20" fmla="*/ 160 w 904"/>
                <a:gd name="T21" fmla="*/ 41 h 118"/>
                <a:gd name="T22" fmla="*/ 134 w 904"/>
                <a:gd name="T23" fmla="*/ 50 h 118"/>
                <a:gd name="T24" fmla="*/ 108 w 904"/>
                <a:gd name="T25" fmla="*/ 60 h 118"/>
                <a:gd name="T26" fmla="*/ 84 w 904"/>
                <a:gd name="T27" fmla="*/ 69 h 118"/>
                <a:gd name="T28" fmla="*/ 60 w 904"/>
                <a:gd name="T29" fmla="*/ 82 h 118"/>
                <a:gd name="T30" fmla="*/ 38 w 904"/>
                <a:gd name="T31" fmla="*/ 93 h 118"/>
                <a:gd name="T32" fmla="*/ 18 w 904"/>
                <a:gd name="T33" fmla="*/ 105 h 118"/>
                <a:gd name="T34" fmla="*/ 0 w 904"/>
                <a:gd name="T35" fmla="*/ 118 h 118"/>
                <a:gd name="T36" fmla="*/ 0 w 904"/>
                <a:gd name="T37" fmla="*/ 118 h 118"/>
                <a:gd name="T38" fmla="*/ 904 w 904"/>
                <a:gd name="T39" fmla="*/ 118 h 118"/>
                <a:gd name="T40" fmla="*/ 904 w 904"/>
                <a:gd name="T41" fmla="*/ 118 h 118"/>
                <a:gd name="T42" fmla="*/ 886 w 904"/>
                <a:gd name="T43" fmla="*/ 105 h 118"/>
                <a:gd name="T44" fmla="*/ 866 w 904"/>
                <a:gd name="T45" fmla="*/ 93 h 118"/>
                <a:gd name="T46" fmla="*/ 844 w 904"/>
                <a:gd name="T47" fmla="*/ 82 h 118"/>
                <a:gd name="T48" fmla="*/ 820 w 904"/>
                <a:gd name="T49" fmla="*/ 69 h 118"/>
                <a:gd name="T50" fmla="*/ 796 w 904"/>
                <a:gd name="T51" fmla="*/ 60 h 118"/>
                <a:gd name="T52" fmla="*/ 770 w 904"/>
                <a:gd name="T53" fmla="*/ 50 h 118"/>
                <a:gd name="T54" fmla="*/ 744 w 904"/>
                <a:gd name="T55" fmla="*/ 41 h 118"/>
                <a:gd name="T56" fmla="*/ 714 w 904"/>
                <a:gd name="T57" fmla="*/ 33 h 118"/>
                <a:gd name="T58" fmla="*/ 684 w 904"/>
                <a:gd name="T59" fmla="*/ 26 h 118"/>
                <a:gd name="T60" fmla="*/ 654 w 904"/>
                <a:gd name="T61" fmla="*/ 19 h 118"/>
                <a:gd name="T62" fmla="*/ 622 w 904"/>
                <a:gd name="T63" fmla="*/ 14 h 118"/>
                <a:gd name="T64" fmla="*/ 590 w 904"/>
                <a:gd name="T65" fmla="*/ 8 h 118"/>
                <a:gd name="T66" fmla="*/ 556 w 904"/>
                <a:gd name="T67" fmla="*/ 6 h 118"/>
                <a:gd name="T68" fmla="*/ 522 w 904"/>
                <a:gd name="T69" fmla="*/ 3 h 118"/>
                <a:gd name="T70" fmla="*/ 488 w 904"/>
                <a:gd name="T71" fmla="*/ 0 h 118"/>
                <a:gd name="T72" fmla="*/ 452 w 904"/>
                <a:gd name="T73" fmla="*/ 0 h 118"/>
                <a:gd name="T74" fmla="*/ 452 w 904"/>
                <a:gd name="T75" fmla="*/ 0 h 1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904" h="118">
                  <a:moveTo>
                    <a:pt x="452" y="0"/>
                  </a:moveTo>
                  <a:lnTo>
                    <a:pt x="452" y="0"/>
                  </a:lnTo>
                  <a:lnTo>
                    <a:pt x="416" y="0"/>
                  </a:lnTo>
                  <a:lnTo>
                    <a:pt x="382" y="3"/>
                  </a:lnTo>
                  <a:lnTo>
                    <a:pt x="348" y="6"/>
                  </a:lnTo>
                  <a:lnTo>
                    <a:pt x="314" y="8"/>
                  </a:lnTo>
                  <a:lnTo>
                    <a:pt x="282" y="14"/>
                  </a:lnTo>
                  <a:lnTo>
                    <a:pt x="250" y="19"/>
                  </a:lnTo>
                  <a:lnTo>
                    <a:pt x="220" y="26"/>
                  </a:lnTo>
                  <a:lnTo>
                    <a:pt x="190" y="33"/>
                  </a:lnTo>
                  <a:lnTo>
                    <a:pt x="160" y="41"/>
                  </a:lnTo>
                  <a:lnTo>
                    <a:pt x="134" y="50"/>
                  </a:lnTo>
                  <a:lnTo>
                    <a:pt x="108" y="60"/>
                  </a:lnTo>
                  <a:lnTo>
                    <a:pt x="84" y="69"/>
                  </a:lnTo>
                  <a:lnTo>
                    <a:pt x="60" y="82"/>
                  </a:lnTo>
                  <a:lnTo>
                    <a:pt x="38" y="93"/>
                  </a:lnTo>
                  <a:lnTo>
                    <a:pt x="18" y="105"/>
                  </a:lnTo>
                  <a:lnTo>
                    <a:pt x="0" y="118"/>
                  </a:lnTo>
                  <a:lnTo>
                    <a:pt x="904" y="118"/>
                  </a:lnTo>
                  <a:lnTo>
                    <a:pt x="886" y="105"/>
                  </a:lnTo>
                  <a:lnTo>
                    <a:pt x="866" y="93"/>
                  </a:lnTo>
                  <a:lnTo>
                    <a:pt x="844" y="82"/>
                  </a:lnTo>
                  <a:lnTo>
                    <a:pt x="820" y="69"/>
                  </a:lnTo>
                  <a:lnTo>
                    <a:pt x="796" y="60"/>
                  </a:lnTo>
                  <a:lnTo>
                    <a:pt x="770" y="50"/>
                  </a:lnTo>
                  <a:lnTo>
                    <a:pt x="744" y="41"/>
                  </a:lnTo>
                  <a:lnTo>
                    <a:pt x="714" y="33"/>
                  </a:lnTo>
                  <a:lnTo>
                    <a:pt x="684" y="26"/>
                  </a:lnTo>
                  <a:lnTo>
                    <a:pt x="654" y="19"/>
                  </a:lnTo>
                  <a:lnTo>
                    <a:pt x="622" y="14"/>
                  </a:lnTo>
                  <a:lnTo>
                    <a:pt x="590" y="8"/>
                  </a:lnTo>
                  <a:lnTo>
                    <a:pt x="556" y="6"/>
                  </a:lnTo>
                  <a:lnTo>
                    <a:pt x="522" y="3"/>
                  </a:lnTo>
                  <a:lnTo>
                    <a:pt x="488" y="0"/>
                  </a:lnTo>
                  <a:lnTo>
                    <a:pt x="452" y="0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8" name="Freeform 10"/>
            <p:cNvSpPr>
              <a:spLocks/>
            </p:cNvSpPr>
            <p:nvPr/>
          </p:nvSpPr>
          <p:spPr bwMode="auto">
            <a:xfrm>
              <a:off x="1634" y="3283"/>
              <a:ext cx="2492" cy="493"/>
            </a:xfrm>
            <a:custGeom>
              <a:avLst/>
              <a:gdLst>
                <a:gd name="T0" fmla="*/ 0 w 2492"/>
                <a:gd name="T1" fmla="*/ 493 h 493"/>
                <a:gd name="T2" fmla="*/ 0 w 2492"/>
                <a:gd name="T3" fmla="*/ 493 h 493"/>
                <a:gd name="T4" fmla="*/ 2492 w 2492"/>
                <a:gd name="T5" fmla="*/ 493 h 493"/>
                <a:gd name="T6" fmla="*/ 2492 w 2492"/>
                <a:gd name="T7" fmla="*/ 493 h 493"/>
                <a:gd name="T8" fmla="*/ 2406 w 2492"/>
                <a:gd name="T9" fmla="*/ 0 h 493"/>
                <a:gd name="T10" fmla="*/ 2406 w 2492"/>
                <a:gd name="T11" fmla="*/ 0 h 493"/>
                <a:gd name="T12" fmla="*/ 1698 w 2492"/>
                <a:gd name="T13" fmla="*/ 0 h 493"/>
                <a:gd name="T14" fmla="*/ 1698 w 2492"/>
                <a:gd name="T15" fmla="*/ 0 h 493"/>
                <a:gd name="T16" fmla="*/ 794 w 2492"/>
                <a:gd name="T17" fmla="*/ 0 h 493"/>
                <a:gd name="T18" fmla="*/ 794 w 2492"/>
                <a:gd name="T19" fmla="*/ 0 h 493"/>
                <a:gd name="T20" fmla="*/ 88 w 2492"/>
                <a:gd name="T21" fmla="*/ 0 h 493"/>
                <a:gd name="T22" fmla="*/ 88 w 2492"/>
                <a:gd name="T23" fmla="*/ 0 h 493"/>
                <a:gd name="T24" fmla="*/ 0 w 2492"/>
                <a:gd name="T25" fmla="*/ 493 h 493"/>
                <a:gd name="T26" fmla="*/ 0 w 2492"/>
                <a:gd name="T27" fmla="*/ 493 h 49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92" h="493">
                  <a:moveTo>
                    <a:pt x="0" y="493"/>
                  </a:moveTo>
                  <a:lnTo>
                    <a:pt x="0" y="493"/>
                  </a:lnTo>
                  <a:lnTo>
                    <a:pt x="2492" y="493"/>
                  </a:lnTo>
                  <a:lnTo>
                    <a:pt x="2406" y="0"/>
                  </a:lnTo>
                  <a:lnTo>
                    <a:pt x="1698" y="0"/>
                  </a:lnTo>
                  <a:lnTo>
                    <a:pt x="794" y="0"/>
                  </a:lnTo>
                  <a:lnTo>
                    <a:pt x="88" y="0"/>
                  </a:lnTo>
                  <a:lnTo>
                    <a:pt x="0" y="493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9" name="Freeform 11"/>
            <p:cNvSpPr>
              <a:spLocks/>
            </p:cNvSpPr>
            <p:nvPr/>
          </p:nvSpPr>
          <p:spPr bwMode="auto">
            <a:xfrm>
              <a:off x="2582" y="1066"/>
              <a:ext cx="598" cy="81"/>
            </a:xfrm>
            <a:custGeom>
              <a:avLst/>
              <a:gdLst>
                <a:gd name="T0" fmla="*/ 298 w 598"/>
                <a:gd name="T1" fmla="*/ 81 h 81"/>
                <a:gd name="T2" fmla="*/ 298 w 598"/>
                <a:gd name="T3" fmla="*/ 81 h 81"/>
                <a:gd name="T4" fmla="*/ 346 w 598"/>
                <a:gd name="T5" fmla="*/ 80 h 81"/>
                <a:gd name="T6" fmla="*/ 392 w 598"/>
                <a:gd name="T7" fmla="*/ 76 h 81"/>
                <a:gd name="T8" fmla="*/ 436 w 598"/>
                <a:gd name="T9" fmla="*/ 68 h 81"/>
                <a:gd name="T10" fmla="*/ 476 w 598"/>
                <a:gd name="T11" fmla="*/ 58 h 81"/>
                <a:gd name="T12" fmla="*/ 512 w 598"/>
                <a:gd name="T13" fmla="*/ 47 h 81"/>
                <a:gd name="T14" fmla="*/ 546 w 598"/>
                <a:gd name="T15" fmla="*/ 32 h 81"/>
                <a:gd name="T16" fmla="*/ 560 w 598"/>
                <a:gd name="T17" fmla="*/ 25 h 81"/>
                <a:gd name="T18" fmla="*/ 574 w 598"/>
                <a:gd name="T19" fmla="*/ 17 h 81"/>
                <a:gd name="T20" fmla="*/ 586 w 598"/>
                <a:gd name="T21" fmla="*/ 9 h 81"/>
                <a:gd name="T22" fmla="*/ 598 w 598"/>
                <a:gd name="T23" fmla="*/ 0 h 81"/>
                <a:gd name="T24" fmla="*/ 598 w 598"/>
                <a:gd name="T25" fmla="*/ 0 h 81"/>
                <a:gd name="T26" fmla="*/ 0 w 598"/>
                <a:gd name="T27" fmla="*/ 0 h 81"/>
                <a:gd name="T28" fmla="*/ 0 w 598"/>
                <a:gd name="T29" fmla="*/ 0 h 81"/>
                <a:gd name="T30" fmla="*/ 10 w 598"/>
                <a:gd name="T31" fmla="*/ 9 h 81"/>
                <a:gd name="T32" fmla="*/ 22 w 598"/>
                <a:gd name="T33" fmla="*/ 17 h 81"/>
                <a:gd name="T34" fmla="*/ 36 w 598"/>
                <a:gd name="T35" fmla="*/ 25 h 81"/>
                <a:gd name="T36" fmla="*/ 50 w 598"/>
                <a:gd name="T37" fmla="*/ 32 h 81"/>
                <a:gd name="T38" fmla="*/ 84 w 598"/>
                <a:gd name="T39" fmla="*/ 47 h 81"/>
                <a:gd name="T40" fmla="*/ 120 w 598"/>
                <a:gd name="T41" fmla="*/ 58 h 81"/>
                <a:gd name="T42" fmla="*/ 160 w 598"/>
                <a:gd name="T43" fmla="*/ 68 h 81"/>
                <a:gd name="T44" fmla="*/ 204 w 598"/>
                <a:gd name="T45" fmla="*/ 76 h 81"/>
                <a:gd name="T46" fmla="*/ 250 w 598"/>
                <a:gd name="T47" fmla="*/ 80 h 81"/>
                <a:gd name="T48" fmla="*/ 298 w 598"/>
                <a:gd name="T49" fmla="*/ 81 h 81"/>
                <a:gd name="T50" fmla="*/ 298 w 598"/>
                <a:gd name="T51" fmla="*/ 81 h 8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98" h="81">
                  <a:moveTo>
                    <a:pt x="298" y="81"/>
                  </a:moveTo>
                  <a:lnTo>
                    <a:pt x="298" y="81"/>
                  </a:lnTo>
                  <a:lnTo>
                    <a:pt x="346" y="80"/>
                  </a:lnTo>
                  <a:lnTo>
                    <a:pt x="392" y="76"/>
                  </a:lnTo>
                  <a:lnTo>
                    <a:pt x="436" y="68"/>
                  </a:lnTo>
                  <a:lnTo>
                    <a:pt x="476" y="58"/>
                  </a:lnTo>
                  <a:lnTo>
                    <a:pt x="512" y="47"/>
                  </a:lnTo>
                  <a:lnTo>
                    <a:pt x="546" y="32"/>
                  </a:lnTo>
                  <a:lnTo>
                    <a:pt x="560" y="25"/>
                  </a:lnTo>
                  <a:lnTo>
                    <a:pt x="574" y="17"/>
                  </a:lnTo>
                  <a:lnTo>
                    <a:pt x="586" y="9"/>
                  </a:lnTo>
                  <a:lnTo>
                    <a:pt x="598" y="0"/>
                  </a:lnTo>
                  <a:lnTo>
                    <a:pt x="0" y="0"/>
                  </a:lnTo>
                  <a:lnTo>
                    <a:pt x="10" y="9"/>
                  </a:lnTo>
                  <a:lnTo>
                    <a:pt x="22" y="17"/>
                  </a:lnTo>
                  <a:lnTo>
                    <a:pt x="36" y="25"/>
                  </a:lnTo>
                  <a:lnTo>
                    <a:pt x="50" y="32"/>
                  </a:lnTo>
                  <a:lnTo>
                    <a:pt x="84" y="47"/>
                  </a:lnTo>
                  <a:lnTo>
                    <a:pt x="120" y="58"/>
                  </a:lnTo>
                  <a:lnTo>
                    <a:pt x="160" y="68"/>
                  </a:lnTo>
                  <a:lnTo>
                    <a:pt x="204" y="76"/>
                  </a:lnTo>
                  <a:lnTo>
                    <a:pt x="250" y="80"/>
                  </a:lnTo>
                  <a:lnTo>
                    <a:pt x="298" y="81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30" name="Freeform 12"/>
            <p:cNvSpPr>
              <a:spLocks/>
            </p:cNvSpPr>
            <p:nvPr/>
          </p:nvSpPr>
          <p:spPr bwMode="auto">
            <a:xfrm>
              <a:off x="2114" y="724"/>
              <a:ext cx="1532" cy="342"/>
            </a:xfrm>
            <a:custGeom>
              <a:avLst/>
              <a:gdLst>
                <a:gd name="T0" fmla="*/ 0 w 1532"/>
                <a:gd name="T1" fmla="*/ 342 h 342"/>
                <a:gd name="T2" fmla="*/ 0 w 1532"/>
                <a:gd name="T3" fmla="*/ 342 h 342"/>
                <a:gd name="T4" fmla="*/ 1532 w 1532"/>
                <a:gd name="T5" fmla="*/ 342 h 342"/>
                <a:gd name="T6" fmla="*/ 1532 w 1532"/>
                <a:gd name="T7" fmla="*/ 342 h 342"/>
                <a:gd name="T8" fmla="*/ 1472 w 1532"/>
                <a:gd name="T9" fmla="*/ 0 h 342"/>
                <a:gd name="T10" fmla="*/ 1472 w 1532"/>
                <a:gd name="T11" fmla="*/ 0 h 342"/>
                <a:gd name="T12" fmla="*/ 1042 w 1532"/>
                <a:gd name="T13" fmla="*/ 0 h 342"/>
                <a:gd name="T14" fmla="*/ 1042 w 1532"/>
                <a:gd name="T15" fmla="*/ 0 h 342"/>
                <a:gd name="T16" fmla="*/ 490 w 1532"/>
                <a:gd name="T17" fmla="*/ 0 h 342"/>
                <a:gd name="T18" fmla="*/ 490 w 1532"/>
                <a:gd name="T19" fmla="*/ 0 h 342"/>
                <a:gd name="T20" fmla="*/ 60 w 1532"/>
                <a:gd name="T21" fmla="*/ 0 h 342"/>
                <a:gd name="T22" fmla="*/ 60 w 1532"/>
                <a:gd name="T23" fmla="*/ 0 h 342"/>
                <a:gd name="T24" fmla="*/ 0 w 1532"/>
                <a:gd name="T25" fmla="*/ 342 h 342"/>
                <a:gd name="T26" fmla="*/ 0 w 1532"/>
                <a:gd name="T27" fmla="*/ 342 h 3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32" h="342">
                  <a:moveTo>
                    <a:pt x="0" y="342"/>
                  </a:moveTo>
                  <a:lnTo>
                    <a:pt x="0" y="342"/>
                  </a:lnTo>
                  <a:lnTo>
                    <a:pt x="1532" y="342"/>
                  </a:lnTo>
                  <a:lnTo>
                    <a:pt x="1472" y="0"/>
                  </a:lnTo>
                  <a:lnTo>
                    <a:pt x="1042" y="0"/>
                  </a:lnTo>
                  <a:lnTo>
                    <a:pt x="490" y="0"/>
                  </a:lnTo>
                  <a:lnTo>
                    <a:pt x="60" y="0"/>
                  </a:lnTo>
                  <a:lnTo>
                    <a:pt x="0" y="342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31" name="Freeform 13"/>
            <p:cNvSpPr>
              <a:spLocks/>
            </p:cNvSpPr>
            <p:nvPr/>
          </p:nvSpPr>
          <p:spPr bwMode="auto">
            <a:xfrm>
              <a:off x="2176" y="3540"/>
              <a:ext cx="1408" cy="236"/>
            </a:xfrm>
            <a:custGeom>
              <a:avLst/>
              <a:gdLst>
                <a:gd name="T0" fmla="*/ 1386 w 1408"/>
                <a:gd name="T1" fmla="*/ 0 h 236"/>
                <a:gd name="T2" fmla="*/ 1386 w 1408"/>
                <a:gd name="T3" fmla="*/ 0 h 236"/>
                <a:gd name="T4" fmla="*/ 1408 w 1408"/>
                <a:gd name="T5" fmla="*/ 236 h 236"/>
                <a:gd name="T6" fmla="*/ 1408 w 1408"/>
                <a:gd name="T7" fmla="*/ 236 h 236"/>
                <a:gd name="T8" fmla="*/ 0 w 1408"/>
                <a:gd name="T9" fmla="*/ 236 h 236"/>
                <a:gd name="T10" fmla="*/ 0 w 1408"/>
                <a:gd name="T11" fmla="*/ 236 h 236"/>
                <a:gd name="T12" fmla="*/ 22 w 1408"/>
                <a:gd name="T13" fmla="*/ 0 h 236"/>
                <a:gd name="T14" fmla="*/ 22 w 1408"/>
                <a:gd name="T15" fmla="*/ 0 h 236"/>
                <a:gd name="T16" fmla="*/ 1386 w 1408"/>
                <a:gd name="T17" fmla="*/ 0 h 236"/>
                <a:gd name="T18" fmla="*/ 1386 w 1408"/>
                <a:gd name="T19" fmla="*/ 0 h 2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08" h="236">
                  <a:moveTo>
                    <a:pt x="1386" y="0"/>
                  </a:moveTo>
                  <a:lnTo>
                    <a:pt x="1386" y="0"/>
                  </a:lnTo>
                  <a:lnTo>
                    <a:pt x="1408" y="236"/>
                  </a:lnTo>
                  <a:lnTo>
                    <a:pt x="0" y="236"/>
                  </a:lnTo>
                  <a:lnTo>
                    <a:pt x="22" y="0"/>
                  </a:lnTo>
                  <a:lnTo>
                    <a:pt x="1386" y="0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32" name="Freeform 14"/>
            <p:cNvSpPr>
              <a:spLocks/>
            </p:cNvSpPr>
            <p:nvPr/>
          </p:nvSpPr>
          <p:spPr bwMode="auto">
            <a:xfrm>
              <a:off x="2464" y="724"/>
              <a:ext cx="832" cy="163"/>
            </a:xfrm>
            <a:custGeom>
              <a:avLst/>
              <a:gdLst>
                <a:gd name="T0" fmla="*/ 816 w 832"/>
                <a:gd name="T1" fmla="*/ 0 h 163"/>
                <a:gd name="T2" fmla="*/ 816 w 832"/>
                <a:gd name="T3" fmla="*/ 0 h 163"/>
                <a:gd name="T4" fmla="*/ 832 w 832"/>
                <a:gd name="T5" fmla="*/ 163 h 163"/>
                <a:gd name="T6" fmla="*/ 832 w 832"/>
                <a:gd name="T7" fmla="*/ 163 h 163"/>
                <a:gd name="T8" fmla="*/ 0 w 832"/>
                <a:gd name="T9" fmla="*/ 163 h 163"/>
                <a:gd name="T10" fmla="*/ 0 w 832"/>
                <a:gd name="T11" fmla="*/ 163 h 163"/>
                <a:gd name="T12" fmla="*/ 16 w 832"/>
                <a:gd name="T13" fmla="*/ 0 h 163"/>
                <a:gd name="T14" fmla="*/ 16 w 832"/>
                <a:gd name="T15" fmla="*/ 0 h 163"/>
                <a:gd name="T16" fmla="*/ 816 w 832"/>
                <a:gd name="T17" fmla="*/ 0 h 163"/>
                <a:gd name="T18" fmla="*/ 816 w 832"/>
                <a:gd name="T19" fmla="*/ 0 h 1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2" h="163">
                  <a:moveTo>
                    <a:pt x="816" y="0"/>
                  </a:moveTo>
                  <a:lnTo>
                    <a:pt x="816" y="0"/>
                  </a:lnTo>
                  <a:lnTo>
                    <a:pt x="832" y="163"/>
                  </a:lnTo>
                  <a:lnTo>
                    <a:pt x="0" y="163"/>
                  </a:lnTo>
                  <a:lnTo>
                    <a:pt x="16" y="0"/>
                  </a:lnTo>
                  <a:lnTo>
                    <a:pt x="816" y="0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33" name="Line 23"/>
            <p:cNvSpPr>
              <a:spLocks noChangeShapeType="1"/>
            </p:cNvSpPr>
            <p:nvPr/>
          </p:nvSpPr>
          <p:spPr bwMode="auto">
            <a:xfrm>
              <a:off x="828" y="2056"/>
              <a:ext cx="408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34" name="Freeform 24"/>
            <p:cNvSpPr>
              <a:spLocks/>
            </p:cNvSpPr>
            <p:nvPr/>
          </p:nvSpPr>
          <p:spPr bwMode="auto">
            <a:xfrm>
              <a:off x="2124" y="1751"/>
              <a:ext cx="1408" cy="600"/>
            </a:xfrm>
            <a:custGeom>
              <a:avLst/>
              <a:gdLst>
                <a:gd name="T0" fmla="*/ 1408 w 1408"/>
                <a:gd name="T1" fmla="*/ 300 h 600"/>
                <a:gd name="T2" fmla="*/ 1404 w 1408"/>
                <a:gd name="T3" fmla="*/ 330 h 600"/>
                <a:gd name="T4" fmla="*/ 1394 w 1408"/>
                <a:gd name="T5" fmla="*/ 360 h 600"/>
                <a:gd name="T6" fmla="*/ 1376 w 1408"/>
                <a:gd name="T7" fmla="*/ 389 h 600"/>
                <a:gd name="T8" fmla="*/ 1352 w 1408"/>
                <a:gd name="T9" fmla="*/ 416 h 600"/>
                <a:gd name="T10" fmla="*/ 1324 w 1408"/>
                <a:gd name="T11" fmla="*/ 443 h 600"/>
                <a:gd name="T12" fmla="*/ 1288 w 1408"/>
                <a:gd name="T13" fmla="*/ 468 h 600"/>
                <a:gd name="T14" fmla="*/ 1248 w 1408"/>
                <a:gd name="T15" fmla="*/ 491 h 600"/>
                <a:gd name="T16" fmla="*/ 1202 w 1408"/>
                <a:gd name="T17" fmla="*/ 511 h 600"/>
                <a:gd name="T18" fmla="*/ 1098 w 1408"/>
                <a:gd name="T19" fmla="*/ 548 h 600"/>
                <a:gd name="T20" fmla="*/ 978 w 1408"/>
                <a:gd name="T21" fmla="*/ 577 h 600"/>
                <a:gd name="T22" fmla="*/ 846 w 1408"/>
                <a:gd name="T23" fmla="*/ 594 h 600"/>
                <a:gd name="T24" fmla="*/ 704 w 1408"/>
                <a:gd name="T25" fmla="*/ 600 h 600"/>
                <a:gd name="T26" fmla="*/ 632 w 1408"/>
                <a:gd name="T27" fmla="*/ 598 h 600"/>
                <a:gd name="T28" fmla="*/ 494 w 1408"/>
                <a:gd name="T29" fmla="*/ 586 h 600"/>
                <a:gd name="T30" fmla="*/ 368 w 1408"/>
                <a:gd name="T31" fmla="*/ 563 h 600"/>
                <a:gd name="T32" fmla="*/ 256 w 1408"/>
                <a:gd name="T33" fmla="*/ 532 h 600"/>
                <a:gd name="T34" fmla="*/ 182 w 1408"/>
                <a:gd name="T35" fmla="*/ 502 h 600"/>
                <a:gd name="T36" fmla="*/ 140 w 1408"/>
                <a:gd name="T37" fmla="*/ 479 h 600"/>
                <a:gd name="T38" fmla="*/ 102 w 1408"/>
                <a:gd name="T39" fmla="*/ 455 h 600"/>
                <a:gd name="T40" fmla="*/ 70 w 1408"/>
                <a:gd name="T41" fmla="*/ 430 h 600"/>
                <a:gd name="T42" fmla="*/ 42 w 1408"/>
                <a:gd name="T43" fmla="*/ 402 h 600"/>
                <a:gd name="T44" fmla="*/ 22 w 1408"/>
                <a:gd name="T45" fmla="*/ 375 h 600"/>
                <a:gd name="T46" fmla="*/ 8 w 1408"/>
                <a:gd name="T47" fmla="*/ 345 h 600"/>
                <a:gd name="T48" fmla="*/ 0 w 1408"/>
                <a:gd name="T49" fmla="*/ 315 h 600"/>
                <a:gd name="T50" fmla="*/ 0 w 1408"/>
                <a:gd name="T51" fmla="*/ 300 h 600"/>
                <a:gd name="T52" fmla="*/ 4 w 1408"/>
                <a:gd name="T53" fmla="*/ 269 h 600"/>
                <a:gd name="T54" fmla="*/ 14 w 1408"/>
                <a:gd name="T55" fmla="*/ 239 h 600"/>
                <a:gd name="T56" fmla="*/ 32 w 1408"/>
                <a:gd name="T57" fmla="*/ 211 h 600"/>
                <a:gd name="T58" fmla="*/ 56 w 1408"/>
                <a:gd name="T59" fmla="*/ 184 h 600"/>
                <a:gd name="T60" fmla="*/ 84 w 1408"/>
                <a:gd name="T61" fmla="*/ 156 h 600"/>
                <a:gd name="T62" fmla="*/ 120 w 1408"/>
                <a:gd name="T63" fmla="*/ 132 h 600"/>
                <a:gd name="T64" fmla="*/ 160 w 1408"/>
                <a:gd name="T65" fmla="*/ 109 h 600"/>
                <a:gd name="T66" fmla="*/ 206 w 1408"/>
                <a:gd name="T67" fmla="*/ 88 h 600"/>
                <a:gd name="T68" fmla="*/ 310 w 1408"/>
                <a:gd name="T69" fmla="*/ 52 h 600"/>
                <a:gd name="T70" fmla="*/ 430 w 1408"/>
                <a:gd name="T71" fmla="*/ 23 h 600"/>
                <a:gd name="T72" fmla="*/ 562 w 1408"/>
                <a:gd name="T73" fmla="*/ 5 h 600"/>
                <a:gd name="T74" fmla="*/ 704 w 1408"/>
                <a:gd name="T75" fmla="*/ 0 h 600"/>
                <a:gd name="T76" fmla="*/ 776 w 1408"/>
                <a:gd name="T77" fmla="*/ 1 h 600"/>
                <a:gd name="T78" fmla="*/ 914 w 1408"/>
                <a:gd name="T79" fmla="*/ 14 h 600"/>
                <a:gd name="T80" fmla="*/ 1040 w 1408"/>
                <a:gd name="T81" fmla="*/ 37 h 600"/>
                <a:gd name="T82" fmla="*/ 1152 w 1408"/>
                <a:gd name="T83" fmla="*/ 68 h 600"/>
                <a:gd name="T84" fmla="*/ 1226 w 1408"/>
                <a:gd name="T85" fmla="*/ 98 h 600"/>
                <a:gd name="T86" fmla="*/ 1268 w 1408"/>
                <a:gd name="T87" fmla="*/ 121 h 600"/>
                <a:gd name="T88" fmla="*/ 1306 w 1408"/>
                <a:gd name="T89" fmla="*/ 144 h 600"/>
                <a:gd name="T90" fmla="*/ 1338 w 1408"/>
                <a:gd name="T91" fmla="*/ 170 h 600"/>
                <a:gd name="T92" fmla="*/ 1366 w 1408"/>
                <a:gd name="T93" fmla="*/ 197 h 600"/>
                <a:gd name="T94" fmla="*/ 1386 w 1408"/>
                <a:gd name="T95" fmla="*/ 224 h 600"/>
                <a:gd name="T96" fmla="*/ 1400 w 1408"/>
                <a:gd name="T97" fmla="*/ 254 h 600"/>
                <a:gd name="T98" fmla="*/ 1408 w 1408"/>
                <a:gd name="T99" fmla="*/ 284 h 600"/>
                <a:gd name="T100" fmla="*/ 1408 w 1408"/>
                <a:gd name="T101" fmla="*/ 300 h 6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408" h="600">
                  <a:moveTo>
                    <a:pt x="1408" y="300"/>
                  </a:moveTo>
                  <a:lnTo>
                    <a:pt x="1408" y="300"/>
                  </a:lnTo>
                  <a:lnTo>
                    <a:pt x="1408" y="315"/>
                  </a:lnTo>
                  <a:lnTo>
                    <a:pt x="1404" y="330"/>
                  </a:lnTo>
                  <a:lnTo>
                    <a:pt x="1400" y="345"/>
                  </a:lnTo>
                  <a:lnTo>
                    <a:pt x="1394" y="360"/>
                  </a:lnTo>
                  <a:lnTo>
                    <a:pt x="1386" y="375"/>
                  </a:lnTo>
                  <a:lnTo>
                    <a:pt x="1376" y="389"/>
                  </a:lnTo>
                  <a:lnTo>
                    <a:pt x="1366" y="402"/>
                  </a:lnTo>
                  <a:lnTo>
                    <a:pt x="1352" y="416"/>
                  </a:lnTo>
                  <a:lnTo>
                    <a:pt x="1338" y="430"/>
                  </a:lnTo>
                  <a:lnTo>
                    <a:pt x="1324" y="443"/>
                  </a:lnTo>
                  <a:lnTo>
                    <a:pt x="1306" y="455"/>
                  </a:lnTo>
                  <a:lnTo>
                    <a:pt x="1288" y="468"/>
                  </a:lnTo>
                  <a:lnTo>
                    <a:pt x="1268" y="479"/>
                  </a:lnTo>
                  <a:lnTo>
                    <a:pt x="1248" y="491"/>
                  </a:lnTo>
                  <a:lnTo>
                    <a:pt x="1226" y="502"/>
                  </a:lnTo>
                  <a:lnTo>
                    <a:pt x="1202" y="511"/>
                  </a:lnTo>
                  <a:lnTo>
                    <a:pt x="1152" y="532"/>
                  </a:lnTo>
                  <a:lnTo>
                    <a:pt x="1098" y="548"/>
                  </a:lnTo>
                  <a:lnTo>
                    <a:pt x="1040" y="563"/>
                  </a:lnTo>
                  <a:lnTo>
                    <a:pt x="978" y="577"/>
                  </a:lnTo>
                  <a:lnTo>
                    <a:pt x="914" y="586"/>
                  </a:lnTo>
                  <a:lnTo>
                    <a:pt x="846" y="594"/>
                  </a:lnTo>
                  <a:lnTo>
                    <a:pt x="776" y="598"/>
                  </a:lnTo>
                  <a:lnTo>
                    <a:pt x="704" y="600"/>
                  </a:lnTo>
                  <a:lnTo>
                    <a:pt x="632" y="598"/>
                  </a:lnTo>
                  <a:lnTo>
                    <a:pt x="562" y="594"/>
                  </a:lnTo>
                  <a:lnTo>
                    <a:pt x="494" y="586"/>
                  </a:lnTo>
                  <a:lnTo>
                    <a:pt x="430" y="577"/>
                  </a:lnTo>
                  <a:lnTo>
                    <a:pt x="368" y="563"/>
                  </a:lnTo>
                  <a:lnTo>
                    <a:pt x="310" y="548"/>
                  </a:lnTo>
                  <a:lnTo>
                    <a:pt x="256" y="532"/>
                  </a:lnTo>
                  <a:lnTo>
                    <a:pt x="206" y="511"/>
                  </a:lnTo>
                  <a:lnTo>
                    <a:pt x="182" y="502"/>
                  </a:lnTo>
                  <a:lnTo>
                    <a:pt x="160" y="491"/>
                  </a:lnTo>
                  <a:lnTo>
                    <a:pt x="140" y="479"/>
                  </a:lnTo>
                  <a:lnTo>
                    <a:pt x="120" y="468"/>
                  </a:lnTo>
                  <a:lnTo>
                    <a:pt x="102" y="455"/>
                  </a:lnTo>
                  <a:lnTo>
                    <a:pt x="84" y="443"/>
                  </a:lnTo>
                  <a:lnTo>
                    <a:pt x="70" y="430"/>
                  </a:lnTo>
                  <a:lnTo>
                    <a:pt x="56" y="416"/>
                  </a:lnTo>
                  <a:lnTo>
                    <a:pt x="42" y="402"/>
                  </a:lnTo>
                  <a:lnTo>
                    <a:pt x="32" y="389"/>
                  </a:lnTo>
                  <a:lnTo>
                    <a:pt x="22" y="375"/>
                  </a:lnTo>
                  <a:lnTo>
                    <a:pt x="14" y="360"/>
                  </a:lnTo>
                  <a:lnTo>
                    <a:pt x="8" y="345"/>
                  </a:lnTo>
                  <a:lnTo>
                    <a:pt x="4" y="330"/>
                  </a:lnTo>
                  <a:lnTo>
                    <a:pt x="0" y="315"/>
                  </a:lnTo>
                  <a:lnTo>
                    <a:pt x="0" y="300"/>
                  </a:lnTo>
                  <a:lnTo>
                    <a:pt x="0" y="284"/>
                  </a:lnTo>
                  <a:lnTo>
                    <a:pt x="4" y="269"/>
                  </a:lnTo>
                  <a:lnTo>
                    <a:pt x="8" y="254"/>
                  </a:lnTo>
                  <a:lnTo>
                    <a:pt x="14" y="239"/>
                  </a:lnTo>
                  <a:lnTo>
                    <a:pt x="22" y="224"/>
                  </a:lnTo>
                  <a:lnTo>
                    <a:pt x="32" y="211"/>
                  </a:lnTo>
                  <a:lnTo>
                    <a:pt x="42" y="197"/>
                  </a:lnTo>
                  <a:lnTo>
                    <a:pt x="56" y="184"/>
                  </a:lnTo>
                  <a:lnTo>
                    <a:pt x="70" y="170"/>
                  </a:lnTo>
                  <a:lnTo>
                    <a:pt x="84" y="156"/>
                  </a:lnTo>
                  <a:lnTo>
                    <a:pt x="102" y="144"/>
                  </a:lnTo>
                  <a:lnTo>
                    <a:pt x="120" y="132"/>
                  </a:lnTo>
                  <a:lnTo>
                    <a:pt x="140" y="121"/>
                  </a:lnTo>
                  <a:lnTo>
                    <a:pt x="160" y="109"/>
                  </a:lnTo>
                  <a:lnTo>
                    <a:pt x="182" y="98"/>
                  </a:lnTo>
                  <a:lnTo>
                    <a:pt x="206" y="88"/>
                  </a:lnTo>
                  <a:lnTo>
                    <a:pt x="256" y="68"/>
                  </a:lnTo>
                  <a:lnTo>
                    <a:pt x="310" y="52"/>
                  </a:lnTo>
                  <a:lnTo>
                    <a:pt x="368" y="37"/>
                  </a:lnTo>
                  <a:lnTo>
                    <a:pt x="430" y="23"/>
                  </a:lnTo>
                  <a:lnTo>
                    <a:pt x="494" y="14"/>
                  </a:lnTo>
                  <a:lnTo>
                    <a:pt x="562" y="5"/>
                  </a:lnTo>
                  <a:lnTo>
                    <a:pt x="632" y="1"/>
                  </a:lnTo>
                  <a:lnTo>
                    <a:pt x="704" y="0"/>
                  </a:lnTo>
                  <a:lnTo>
                    <a:pt x="776" y="1"/>
                  </a:lnTo>
                  <a:lnTo>
                    <a:pt x="846" y="5"/>
                  </a:lnTo>
                  <a:lnTo>
                    <a:pt x="914" y="14"/>
                  </a:lnTo>
                  <a:lnTo>
                    <a:pt x="978" y="23"/>
                  </a:lnTo>
                  <a:lnTo>
                    <a:pt x="1040" y="37"/>
                  </a:lnTo>
                  <a:lnTo>
                    <a:pt x="1098" y="52"/>
                  </a:lnTo>
                  <a:lnTo>
                    <a:pt x="1152" y="68"/>
                  </a:lnTo>
                  <a:lnTo>
                    <a:pt x="1202" y="88"/>
                  </a:lnTo>
                  <a:lnTo>
                    <a:pt x="1226" y="98"/>
                  </a:lnTo>
                  <a:lnTo>
                    <a:pt x="1248" y="109"/>
                  </a:lnTo>
                  <a:lnTo>
                    <a:pt x="1268" y="121"/>
                  </a:lnTo>
                  <a:lnTo>
                    <a:pt x="1288" y="132"/>
                  </a:lnTo>
                  <a:lnTo>
                    <a:pt x="1306" y="144"/>
                  </a:lnTo>
                  <a:lnTo>
                    <a:pt x="1324" y="156"/>
                  </a:lnTo>
                  <a:lnTo>
                    <a:pt x="1338" y="170"/>
                  </a:lnTo>
                  <a:lnTo>
                    <a:pt x="1352" y="184"/>
                  </a:lnTo>
                  <a:lnTo>
                    <a:pt x="1366" y="197"/>
                  </a:lnTo>
                  <a:lnTo>
                    <a:pt x="1376" y="211"/>
                  </a:lnTo>
                  <a:lnTo>
                    <a:pt x="1386" y="224"/>
                  </a:lnTo>
                  <a:lnTo>
                    <a:pt x="1394" y="239"/>
                  </a:lnTo>
                  <a:lnTo>
                    <a:pt x="1400" y="254"/>
                  </a:lnTo>
                  <a:lnTo>
                    <a:pt x="1404" y="269"/>
                  </a:lnTo>
                  <a:lnTo>
                    <a:pt x="1408" y="284"/>
                  </a:lnTo>
                  <a:lnTo>
                    <a:pt x="1408" y="300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123" name="Freeform 25"/>
          <p:cNvSpPr>
            <a:spLocks/>
          </p:cNvSpPr>
          <p:nvPr/>
        </p:nvSpPr>
        <p:spPr bwMode="auto">
          <a:xfrm>
            <a:off x="4197350" y="873125"/>
            <a:ext cx="747713" cy="261938"/>
          </a:xfrm>
          <a:custGeom>
            <a:avLst/>
            <a:gdLst>
              <a:gd name="T0" fmla="*/ 0 w 2268"/>
              <a:gd name="T1" fmla="*/ 261938 h 908"/>
              <a:gd name="T2" fmla="*/ 0 w 2268"/>
              <a:gd name="T3" fmla="*/ 0 h 908"/>
              <a:gd name="T4" fmla="*/ 747713 w 2268"/>
              <a:gd name="T5" fmla="*/ 0 h 908"/>
              <a:gd name="T6" fmla="*/ 747713 w 2268"/>
              <a:gd name="T7" fmla="*/ 261938 h 9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68" h="908">
                <a:moveTo>
                  <a:pt x="0" y="908"/>
                </a:moveTo>
                <a:lnTo>
                  <a:pt x="0" y="0"/>
                </a:lnTo>
                <a:lnTo>
                  <a:pt x="2268" y="0"/>
                </a:lnTo>
                <a:lnTo>
                  <a:pt x="2268" y="908"/>
                </a:lnTo>
              </a:path>
            </a:pathLst>
          </a:custGeom>
          <a:noFill/>
          <a:ln w="57150" cmpd="sng">
            <a:solidFill>
              <a:srgbClr val="F8F8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4" name="Freeform 26"/>
          <p:cNvSpPr>
            <a:spLocks/>
          </p:cNvSpPr>
          <p:nvPr/>
        </p:nvSpPr>
        <p:spPr bwMode="auto">
          <a:xfrm>
            <a:off x="3871913" y="5503863"/>
            <a:ext cx="1400175" cy="490537"/>
          </a:xfrm>
          <a:custGeom>
            <a:avLst/>
            <a:gdLst>
              <a:gd name="T0" fmla="*/ 0 w 2268"/>
              <a:gd name="T1" fmla="*/ 490537 h 908"/>
              <a:gd name="T2" fmla="*/ 0 w 2268"/>
              <a:gd name="T3" fmla="*/ 0 h 908"/>
              <a:gd name="T4" fmla="*/ 1400175 w 2268"/>
              <a:gd name="T5" fmla="*/ 0 h 908"/>
              <a:gd name="T6" fmla="*/ 1400175 w 2268"/>
              <a:gd name="T7" fmla="*/ 490537 h 9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68" h="908">
                <a:moveTo>
                  <a:pt x="0" y="908"/>
                </a:moveTo>
                <a:lnTo>
                  <a:pt x="0" y="0"/>
                </a:lnTo>
                <a:lnTo>
                  <a:pt x="2268" y="0"/>
                </a:lnTo>
                <a:lnTo>
                  <a:pt x="2268" y="908"/>
                </a:lnTo>
              </a:path>
            </a:pathLst>
          </a:custGeom>
          <a:noFill/>
          <a:ln w="57150" cmpd="sng">
            <a:solidFill>
              <a:srgbClr val="F8F8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2"/>
          <p:cNvGrpSpPr>
            <a:grpSpLocks/>
          </p:cNvGrpSpPr>
          <p:nvPr/>
        </p:nvGrpSpPr>
        <p:grpSpPr bwMode="auto">
          <a:xfrm>
            <a:off x="833438" y="755650"/>
            <a:ext cx="7416800" cy="5438775"/>
            <a:chOff x="545" y="476"/>
            <a:chExt cx="4672" cy="3426"/>
          </a:xfrm>
        </p:grpSpPr>
        <p:sp>
          <p:nvSpPr>
            <p:cNvPr id="7171" name="Rectangle 7"/>
            <p:cNvSpPr>
              <a:spLocks noChangeArrowheads="1"/>
            </p:cNvSpPr>
            <p:nvPr/>
          </p:nvSpPr>
          <p:spPr bwMode="auto">
            <a:xfrm>
              <a:off x="545" y="476"/>
              <a:ext cx="2336" cy="3426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2" name="Rectangle 8"/>
            <p:cNvSpPr>
              <a:spLocks noChangeArrowheads="1"/>
            </p:cNvSpPr>
            <p:nvPr/>
          </p:nvSpPr>
          <p:spPr bwMode="auto">
            <a:xfrm>
              <a:off x="2881" y="476"/>
              <a:ext cx="2336" cy="3426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3" name="Freeform 9"/>
            <p:cNvSpPr>
              <a:spLocks/>
            </p:cNvSpPr>
            <p:nvPr/>
          </p:nvSpPr>
          <p:spPr bwMode="auto">
            <a:xfrm>
              <a:off x="2313" y="1625"/>
              <a:ext cx="1129" cy="1128"/>
            </a:xfrm>
            <a:custGeom>
              <a:avLst/>
              <a:gdLst>
                <a:gd name="T0" fmla="*/ 1129 w 1129"/>
                <a:gd name="T1" fmla="*/ 595 h 1128"/>
                <a:gd name="T2" fmla="*/ 1118 w 1129"/>
                <a:gd name="T3" fmla="*/ 679 h 1128"/>
                <a:gd name="T4" fmla="*/ 1095 w 1129"/>
                <a:gd name="T5" fmla="*/ 759 h 1128"/>
                <a:gd name="T6" fmla="*/ 1062 w 1129"/>
                <a:gd name="T7" fmla="*/ 833 h 1128"/>
                <a:gd name="T8" fmla="*/ 1016 w 1129"/>
                <a:gd name="T9" fmla="*/ 903 h 1128"/>
                <a:gd name="T10" fmla="*/ 963 w 1129"/>
                <a:gd name="T11" fmla="*/ 964 h 1128"/>
                <a:gd name="T12" fmla="*/ 902 w 1129"/>
                <a:gd name="T13" fmla="*/ 1017 h 1128"/>
                <a:gd name="T14" fmla="*/ 834 w 1129"/>
                <a:gd name="T15" fmla="*/ 1061 h 1128"/>
                <a:gd name="T16" fmla="*/ 758 w 1129"/>
                <a:gd name="T17" fmla="*/ 1095 h 1128"/>
                <a:gd name="T18" fmla="*/ 679 w 1129"/>
                <a:gd name="T19" fmla="*/ 1117 h 1128"/>
                <a:gd name="T20" fmla="*/ 594 w 1129"/>
                <a:gd name="T21" fmla="*/ 1128 h 1128"/>
                <a:gd name="T22" fmla="*/ 536 w 1129"/>
                <a:gd name="T23" fmla="*/ 1128 h 1128"/>
                <a:gd name="T24" fmla="*/ 450 w 1129"/>
                <a:gd name="T25" fmla="*/ 1117 h 1128"/>
                <a:gd name="T26" fmla="*/ 371 w 1129"/>
                <a:gd name="T27" fmla="*/ 1095 h 1128"/>
                <a:gd name="T28" fmla="*/ 295 w 1129"/>
                <a:gd name="T29" fmla="*/ 1061 h 1128"/>
                <a:gd name="T30" fmla="*/ 228 w 1129"/>
                <a:gd name="T31" fmla="*/ 1017 h 1128"/>
                <a:gd name="T32" fmla="*/ 166 w 1129"/>
                <a:gd name="T33" fmla="*/ 964 h 1128"/>
                <a:gd name="T34" fmla="*/ 113 w 1129"/>
                <a:gd name="T35" fmla="*/ 903 h 1128"/>
                <a:gd name="T36" fmla="*/ 68 w 1129"/>
                <a:gd name="T37" fmla="*/ 833 h 1128"/>
                <a:gd name="T38" fmla="*/ 34 w 1129"/>
                <a:gd name="T39" fmla="*/ 759 h 1128"/>
                <a:gd name="T40" fmla="*/ 11 w 1129"/>
                <a:gd name="T41" fmla="*/ 679 h 1128"/>
                <a:gd name="T42" fmla="*/ 0 w 1129"/>
                <a:gd name="T43" fmla="*/ 595 h 1128"/>
                <a:gd name="T44" fmla="*/ 0 w 1129"/>
                <a:gd name="T45" fmla="*/ 535 h 1128"/>
                <a:gd name="T46" fmla="*/ 11 w 1129"/>
                <a:gd name="T47" fmla="*/ 451 h 1128"/>
                <a:gd name="T48" fmla="*/ 34 w 1129"/>
                <a:gd name="T49" fmla="*/ 370 h 1128"/>
                <a:gd name="T50" fmla="*/ 68 w 1129"/>
                <a:gd name="T51" fmla="*/ 296 h 1128"/>
                <a:gd name="T52" fmla="*/ 113 w 1129"/>
                <a:gd name="T53" fmla="*/ 227 h 1128"/>
                <a:gd name="T54" fmla="*/ 166 w 1129"/>
                <a:gd name="T55" fmla="*/ 166 h 1128"/>
                <a:gd name="T56" fmla="*/ 228 w 1129"/>
                <a:gd name="T57" fmla="*/ 112 h 1128"/>
                <a:gd name="T58" fmla="*/ 295 w 1129"/>
                <a:gd name="T59" fmla="*/ 69 h 1128"/>
                <a:gd name="T60" fmla="*/ 371 w 1129"/>
                <a:gd name="T61" fmla="*/ 35 h 1128"/>
                <a:gd name="T62" fmla="*/ 450 w 1129"/>
                <a:gd name="T63" fmla="*/ 12 h 1128"/>
                <a:gd name="T64" fmla="*/ 536 w 1129"/>
                <a:gd name="T65" fmla="*/ 1 h 1128"/>
                <a:gd name="T66" fmla="*/ 594 w 1129"/>
                <a:gd name="T67" fmla="*/ 1 h 1128"/>
                <a:gd name="T68" fmla="*/ 679 w 1129"/>
                <a:gd name="T69" fmla="*/ 12 h 1128"/>
                <a:gd name="T70" fmla="*/ 758 w 1129"/>
                <a:gd name="T71" fmla="*/ 35 h 1128"/>
                <a:gd name="T72" fmla="*/ 834 w 1129"/>
                <a:gd name="T73" fmla="*/ 69 h 1128"/>
                <a:gd name="T74" fmla="*/ 902 w 1129"/>
                <a:gd name="T75" fmla="*/ 112 h 1128"/>
                <a:gd name="T76" fmla="*/ 963 w 1129"/>
                <a:gd name="T77" fmla="*/ 166 h 1128"/>
                <a:gd name="T78" fmla="*/ 1016 w 1129"/>
                <a:gd name="T79" fmla="*/ 227 h 1128"/>
                <a:gd name="T80" fmla="*/ 1062 w 1129"/>
                <a:gd name="T81" fmla="*/ 296 h 1128"/>
                <a:gd name="T82" fmla="*/ 1095 w 1129"/>
                <a:gd name="T83" fmla="*/ 370 h 1128"/>
                <a:gd name="T84" fmla="*/ 1118 w 1129"/>
                <a:gd name="T85" fmla="*/ 451 h 1128"/>
                <a:gd name="T86" fmla="*/ 1129 w 1129"/>
                <a:gd name="T87" fmla="*/ 535 h 11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9" h="1128">
                  <a:moveTo>
                    <a:pt x="1129" y="564"/>
                  </a:moveTo>
                  <a:lnTo>
                    <a:pt x="1129" y="564"/>
                  </a:lnTo>
                  <a:lnTo>
                    <a:pt x="1129" y="595"/>
                  </a:lnTo>
                  <a:lnTo>
                    <a:pt x="1126" y="622"/>
                  </a:lnTo>
                  <a:lnTo>
                    <a:pt x="1123" y="651"/>
                  </a:lnTo>
                  <a:lnTo>
                    <a:pt x="1118" y="679"/>
                  </a:lnTo>
                  <a:lnTo>
                    <a:pt x="1112" y="706"/>
                  </a:lnTo>
                  <a:lnTo>
                    <a:pt x="1104" y="733"/>
                  </a:lnTo>
                  <a:lnTo>
                    <a:pt x="1095" y="759"/>
                  </a:lnTo>
                  <a:lnTo>
                    <a:pt x="1084" y="785"/>
                  </a:lnTo>
                  <a:lnTo>
                    <a:pt x="1073" y="809"/>
                  </a:lnTo>
                  <a:lnTo>
                    <a:pt x="1062" y="833"/>
                  </a:lnTo>
                  <a:lnTo>
                    <a:pt x="1047" y="858"/>
                  </a:lnTo>
                  <a:lnTo>
                    <a:pt x="1033" y="880"/>
                  </a:lnTo>
                  <a:lnTo>
                    <a:pt x="1016" y="903"/>
                  </a:lnTo>
                  <a:lnTo>
                    <a:pt x="1000" y="924"/>
                  </a:lnTo>
                  <a:lnTo>
                    <a:pt x="983" y="945"/>
                  </a:lnTo>
                  <a:lnTo>
                    <a:pt x="963" y="964"/>
                  </a:lnTo>
                  <a:lnTo>
                    <a:pt x="944" y="983"/>
                  </a:lnTo>
                  <a:lnTo>
                    <a:pt x="924" y="1001"/>
                  </a:lnTo>
                  <a:lnTo>
                    <a:pt x="902" y="1017"/>
                  </a:lnTo>
                  <a:lnTo>
                    <a:pt x="881" y="1033"/>
                  </a:lnTo>
                  <a:lnTo>
                    <a:pt x="857" y="1048"/>
                  </a:lnTo>
                  <a:lnTo>
                    <a:pt x="834" y="1061"/>
                  </a:lnTo>
                  <a:lnTo>
                    <a:pt x="810" y="1074"/>
                  </a:lnTo>
                  <a:lnTo>
                    <a:pt x="784" y="1085"/>
                  </a:lnTo>
                  <a:lnTo>
                    <a:pt x="758" y="1095"/>
                  </a:lnTo>
                  <a:lnTo>
                    <a:pt x="733" y="1104"/>
                  </a:lnTo>
                  <a:lnTo>
                    <a:pt x="705" y="1111"/>
                  </a:lnTo>
                  <a:lnTo>
                    <a:pt x="679" y="1117"/>
                  </a:lnTo>
                  <a:lnTo>
                    <a:pt x="650" y="1122"/>
                  </a:lnTo>
                  <a:lnTo>
                    <a:pt x="623" y="1127"/>
                  </a:lnTo>
                  <a:lnTo>
                    <a:pt x="594" y="1128"/>
                  </a:lnTo>
                  <a:lnTo>
                    <a:pt x="565" y="1128"/>
                  </a:lnTo>
                  <a:lnTo>
                    <a:pt x="536" y="1128"/>
                  </a:lnTo>
                  <a:lnTo>
                    <a:pt x="507" y="1127"/>
                  </a:lnTo>
                  <a:lnTo>
                    <a:pt x="479" y="1122"/>
                  </a:lnTo>
                  <a:lnTo>
                    <a:pt x="450" y="1117"/>
                  </a:lnTo>
                  <a:lnTo>
                    <a:pt x="424" y="1111"/>
                  </a:lnTo>
                  <a:lnTo>
                    <a:pt x="397" y="1104"/>
                  </a:lnTo>
                  <a:lnTo>
                    <a:pt x="371" y="1095"/>
                  </a:lnTo>
                  <a:lnTo>
                    <a:pt x="345" y="1085"/>
                  </a:lnTo>
                  <a:lnTo>
                    <a:pt x="320" y="1074"/>
                  </a:lnTo>
                  <a:lnTo>
                    <a:pt x="295" y="1061"/>
                  </a:lnTo>
                  <a:lnTo>
                    <a:pt x="273" y="1048"/>
                  </a:lnTo>
                  <a:lnTo>
                    <a:pt x="249" y="1033"/>
                  </a:lnTo>
                  <a:lnTo>
                    <a:pt x="228" y="1017"/>
                  </a:lnTo>
                  <a:lnTo>
                    <a:pt x="205" y="1001"/>
                  </a:lnTo>
                  <a:lnTo>
                    <a:pt x="186" y="983"/>
                  </a:lnTo>
                  <a:lnTo>
                    <a:pt x="166" y="964"/>
                  </a:lnTo>
                  <a:lnTo>
                    <a:pt x="147" y="945"/>
                  </a:lnTo>
                  <a:lnTo>
                    <a:pt x="129" y="924"/>
                  </a:lnTo>
                  <a:lnTo>
                    <a:pt x="113" y="903"/>
                  </a:lnTo>
                  <a:lnTo>
                    <a:pt x="97" y="880"/>
                  </a:lnTo>
                  <a:lnTo>
                    <a:pt x="82" y="858"/>
                  </a:lnTo>
                  <a:lnTo>
                    <a:pt x="68" y="833"/>
                  </a:lnTo>
                  <a:lnTo>
                    <a:pt x="57" y="809"/>
                  </a:lnTo>
                  <a:lnTo>
                    <a:pt x="45" y="785"/>
                  </a:lnTo>
                  <a:lnTo>
                    <a:pt x="34" y="759"/>
                  </a:lnTo>
                  <a:lnTo>
                    <a:pt x="26" y="733"/>
                  </a:lnTo>
                  <a:lnTo>
                    <a:pt x="18" y="706"/>
                  </a:lnTo>
                  <a:lnTo>
                    <a:pt x="11" y="679"/>
                  </a:lnTo>
                  <a:lnTo>
                    <a:pt x="7" y="651"/>
                  </a:lnTo>
                  <a:lnTo>
                    <a:pt x="3" y="622"/>
                  </a:lnTo>
                  <a:lnTo>
                    <a:pt x="0" y="595"/>
                  </a:lnTo>
                  <a:lnTo>
                    <a:pt x="0" y="564"/>
                  </a:lnTo>
                  <a:lnTo>
                    <a:pt x="0" y="535"/>
                  </a:lnTo>
                  <a:lnTo>
                    <a:pt x="3" y="508"/>
                  </a:lnTo>
                  <a:lnTo>
                    <a:pt x="7" y="479"/>
                  </a:lnTo>
                  <a:lnTo>
                    <a:pt x="11" y="451"/>
                  </a:lnTo>
                  <a:lnTo>
                    <a:pt x="18" y="424"/>
                  </a:lnTo>
                  <a:lnTo>
                    <a:pt x="26" y="396"/>
                  </a:lnTo>
                  <a:lnTo>
                    <a:pt x="34" y="370"/>
                  </a:lnTo>
                  <a:lnTo>
                    <a:pt x="45" y="345"/>
                  </a:lnTo>
                  <a:lnTo>
                    <a:pt x="57" y="320"/>
                  </a:lnTo>
                  <a:lnTo>
                    <a:pt x="68" y="296"/>
                  </a:lnTo>
                  <a:lnTo>
                    <a:pt x="82" y="272"/>
                  </a:lnTo>
                  <a:lnTo>
                    <a:pt x="97" y="250"/>
                  </a:lnTo>
                  <a:lnTo>
                    <a:pt x="113" y="227"/>
                  </a:lnTo>
                  <a:lnTo>
                    <a:pt x="129" y="206"/>
                  </a:lnTo>
                  <a:lnTo>
                    <a:pt x="147" y="185"/>
                  </a:lnTo>
                  <a:lnTo>
                    <a:pt x="166" y="166"/>
                  </a:lnTo>
                  <a:lnTo>
                    <a:pt x="186" y="146"/>
                  </a:lnTo>
                  <a:lnTo>
                    <a:pt x="205" y="129"/>
                  </a:lnTo>
                  <a:lnTo>
                    <a:pt x="228" y="112"/>
                  </a:lnTo>
                  <a:lnTo>
                    <a:pt x="249" y="96"/>
                  </a:lnTo>
                  <a:lnTo>
                    <a:pt x="273" y="82"/>
                  </a:lnTo>
                  <a:lnTo>
                    <a:pt x="295" y="69"/>
                  </a:lnTo>
                  <a:lnTo>
                    <a:pt x="320" y="56"/>
                  </a:lnTo>
                  <a:lnTo>
                    <a:pt x="345" y="45"/>
                  </a:lnTo>
                  <a:lnTo>
                    <a:pt x="371" y="35"/>
                  </a:lnTo>
                  <a:lnTo>
                    <a:pt x="397" y="25"/>
                  </a:lnTo>
                  <a:lnTo>
                    <a:pt x="424" y="19"/>
                  </a:lnTo>
                  <a:lnTo>
                    <a:pt x="450" y="12"/>
                  </a:lnTo>
                  <a:lnTo>
                    <a:pt x="479" y="8"/>
                  </a:lnTo>
                  <a:lnTo>
                    <a:pt x="507" y="3"/>
                  </a:lnTo>
                  <a:lnTo>
                    <a:pt x="536" y="1"/>
                  </a:lnTo>
                  <a:lnTo>
                    <a:pt x="565" y="0"/>
                  </a:lnTo>
                  <a:lnTo>
                    <a:pt x="594" y="1"/>
                  </a:lnTo>
                  <a:lnTo>
                    <a:pt x="623" y="3"/>
                  </a:lnTo>
                  <a:lnTo>
                    <a:pt x="650" y="8"/>
                  </a:lnTo>
                  <a:lnTo>
                    <a:pt x="679" y="12"/>
                  </a:lnTo>
                  <a:lnTo>
                    <a:pt x="705" y="19"/>
                  </a:lnTo>
                  <a:lnTo>
                    <a:pt x="733" y="25"/>
                  </a:lnTo>
                  <a:lnTo>
                    <a:pt x="758" y="35"/>
                  </a:lnTo>
                  <a:lnTo>
                    <a:pt x="784" y="45"/>
                  </a:lnTo>
                  <a:lnTo>
                    <a:pt x="810" y="56"/>
                  </a:lnTo>
                  <a:lnTo>
                    <a:pt x="834" y="69"/>
                  </a:lnTo>
                  <a:lnTo>
                    <a:pt x="857" y="82"/>
                  </a:lnTo>
                  <a:lnTo>
                    <a:pt x="881" y="96"/>
                  </a:lnTo>
                  <a:lnTo>
                    <a:pt x="902" y="112"/>
                  </a:lnTo>
                  <a:lnTo>
                    <a:pt x="924" y="129"/>
                  </a:lnTo>
                  <a:lnTo>
                    <a:pt x="944" y="146"/>
                  </a:lnTo>
                  <a:lnTo>
                    <a:pt x="963" y="166"/>
                  </a:lnTo>
                  <a:lnTo>
                    <a:pt x="983" y="185"/>
                  </a:lnTo>
                  <a:lnTo>
                    <a:pt x="1000" y="206"/>
                  </a:lnTo>
                  <a:lnTo>
                    <a:pt x="1016" y="227"/>
                  </a:lnTo>
                  <a:lnTo>
                    <a:pt x="1033" y="250"/>
                  </a:lnTo>
                  <a:lnTo>
                    <a:pt x="1047" y="272"/>
                  </a:lnTo>
                  <a:lnTo>
                    <a:pt x="1062" y="296"/>
                  </a:lnTo>
                  <a:lnTo>
                    <a:pt x="1073" y="320"/>
                  </a:lnTo>
                  <a:lnTo>
                    <a:pt x="1084" y="345"/>
                  </a:lnTo>
                  <a:lnTo>
                    <a:pt x="1095" y="370"/>
                  </a:lnTo>
                  <a:lnTo>
                    <a:pt x="1104" y="396"/>
                  </a:lnTo>
                  <a:lnTo>
                    <a:pt x="1112" y="424"/>
                  </a:lnTo>
                  <a:lnTo>
                    <a:pt x="1118" y="451"/>
                  </a:lnTo>
                  <a:lnTo>
                    <a:pt x="1123" y="479"/>
                  </a:lnTo>
                  <a:lnTo>
                    <a:pt x="1126" y="508"/>
                  </a:lnTo>
                  <a:lnTo>
                    <a:pt x="1129" y="535"/>
                  </a:lnTo>
                  <a:lnTo>
                    <a:pt x="1129" y="564"/>
                  </a:lnTo>
                  <a:close/>
                </a:path>
              </a:pathLst>
            </a:custGeom>
            <a:noFill/>
            <a:ln w="5715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4" name="Freeform 10"/>
            <p:cNvSpPr>
              <a:spLocks/>
            </p:cNvSpPr>
            <p:nvPr/>
          </p:nvSpPr>
          <p:spPr bwMode="auto">
            <a:xfrm>
              <a:off x="1300" y="1883"/>
              <a:ext cx="181" cy="614"/>
            </a:xfrm>
            <a:custGeom>
              <a:avLst/>
              <a:gdLst>
                <a:gd name="T0" fmla="*/ 181 w 181"/>
                <a:gd name="T1" fmla="*/ 306 h 614"/>
                <a:gd name="T2" fmla="*/ 181 w 181"/>
                <a:gd name="T3" fmla="*/ 306 h 614"/>
                <a:gd name="T4" fmla="*/ 179 w 181"/>
                <a:gd name="T5" fmla="*/ 282 h 614"/>
                <a:gd name="T6" fmla="*/ 178 w 181"/>
                <a:gd name="T7" fmla="*/ 258 h 614"/>
                <a:gd name="T8" fmla="*/ 173 w 181"/>
                <a:gd name="T9" fmla="*/ 235 h 614"/>
                <a:gd name="T10" fmla="*/ 168 w 181"/>
                <a:gd name="T11" fmla="*/ 211 h 614"/>
                <a:gd name="T12" fmla="*/ 160 w 181"/>
                <a:gd name="T13" fmla="*/ 190 h 614"/>
                <a:gd name="T14" fmla="*/ 152 w 181"/>
                <a:gd name="T15" fmla="*/ 167 h 614"/>
                <a:gd name="T16" fmla="*/ 142 w 181"/>
                <a:gd name="T17" fmla="*/ 146 h 614"/>
                <a:gd name="T18" fmla="*/ 131 w 181"/>
                <a:gd name="T19" fmla="*/ 127 h 614"/>
                <a:gd name="T20" fmla="*/ 118 w 181"/>
                <a:gd name="T21" fmla="*/ 108 h 614"/>
                <a:gd name="T22" fmla="*/ 105 w 181"/>
                <a:gd name="T23" fmla="*/ 88 h 614"/>
                <a:gd name="T24" fmla="*/ 90 w 181"/>
                <a:gd name="T25" fmla="*/ 71 h 614"/>
                <a:gd name="T26" fmla="*/ 74 w 181"/>
                <a:gd name="T27" fmla="*/ 54 h 614"/>
                <a:gd name="T28" fmla="*/ 57 w 181"/>
                <a:gd name="T29" fmla="*/ 38 h 614"/>
                <a:gd name="T30" fmla="*/ 39 w 181"/>
                <a:gd name="T31" fmla="*/ 25 h 614"/>
                <a:gd name="T32" fmla="*/ 20 w 181"/>
                <a:gd name="T33" fmla="*/ 11 h 614"/>
                <a:gd name="T34" fmla="*/ 0 w 181"/>
                <a:gd name="T35" fmla="*/ 0 h 614"/>
                <a:gd name="T36" fmla="*/ 0 w 181"/>
                <a:gd name="T37" fmla="*/ 614 h 614"/>
                <a:gd name="T38" fmla="*/ 0 w 181"/>
                <a:gd name="T39" fmla="*/ 614 h 614"/>
                <a:gd name="T40" fmla="*/ 20 w 181"/>
                <a:gd name="T41" fmla="*/ 603 h 614"/>
                <a:gd name="T42" fmla="*/ 39 w 181"/>
                <a:gd name="T43" fmla="*/ 588 h 614"/>
                <a:gd name="T44" fmla="*/ 57 w 181"/>
                <a:gd name="T45" fmla="*/ 575 h 614"/>
                <a:gd name="T46" fmla="*/ 74 w 181"/>
                <a:gd name="T47" fmla="*/ 559 h 614"/>
                <a:gd name="T48" fmla="*/ 90 w 181"/>
                <a:gd name="T49" fmla="*/ 543 h 614"/>
                <a:gd name="T50" fmla="*/ 105 w 181"/>
                <a:gd name="T51" fmla="*/ 525 h 614"/>
                <a:gd name="T52" fmla="*/ 118 w 181"/>
                <a:gd name="T53" fmla="*/ 506 h 614"/>
                <a:gd name="T54" fmla="*/ 131 w 181"/>
                <a:gd name="T55" fmla="*/ 487 h 614"/>
                <a:gd name="T56" fmla="*/ 142 w 181"/>
                <a:gd name="T57" fmla="*/ 467 h 614"/>
                <a:gd name="T58" fmla="*/ 152 w 181"/>
                <a:gd name="T59" fmla="*/ 446 h 614"/>
                <a:gd name="T60" fmla="*/ 160 w 181"/>
                <a:gd name="T61" fmla="*/ 424 h 614"/>
                <a:gd name="T62" fmla="*/ 168 w 181"/>
                <a:gd name="T63" fmla="*/ 403 h 614"/>
                <a:gd name="T64" fmla="*/ 173 w 181"/>
                <a:gd name="T65" fmla="*/ 379 h 614"/>
                <a:gd name="T66" fmla="*/ 178 w 181"/>
                <a:gd name="T67" fmla="*/ 356 h 614"/>
                <a:gd name="T68" fmla="*/ 179 w 181"/>
                <a:gd name="T69" fmla="*/ 332 h 614"/>
                <a:gd name="T70" fmla="*/ 181 w 181"/>
                <a:gd name="T71" fmla="*/ 306 h 614"/>
                <a:gd name="T72" fmla="*/ 181 w 181"/>
                <a:gd name="T73" fmla="*/ 306 h 6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81" h="614">
                  <a:moveTo>
                    <a:pt x="181" y="306"/>
                  </a:moveTo>
                  <a:lnTo>
                    <a:pt x="181" y="306"/>
                  </a:lnTo>
                  <a:lnTo>
                    <a:pt x="179" y="282"/>
                  </a:lnTo>
                  <a:lnTo>
                    <a:pt x="178" y="258"/>
                  </a:lnTo>
                  <a:lnTo>
                    <a:pt x="173" y="235"/>
                  </a:lnTo>
                  <a:lnTo>
                    <a:pt x="168" y="211"/>
                  </a:lnTo>
                  <a:lnTo>
                    <a:pt x="160" y="190"/>
                  </a:lnTo>
                  <a:lnTo>
                    <a:pt x="152" y="167"/>
                  </a:lnTo>
                  <a:lnTo>
                    <a:pt x="142" y="146"/>
                  </a:lnTo>
                  <a:lnTo>
                    <a:pt x="131" y="127"/>
                  </a:lnTo>
                  <a:lnTo>
                    <a:pt x="118" y="108"/>
                  </a:lnTo>
                  <a:lnTo>
                    <a:pt x="105" y="88"/>
                  </a:lnTo>
                  <a:lnTo>
                    <a:pt x="90" y="71"/>
                  </a:lnTo>
                  <a:lnTo>
                    <a:pt x="74" y="54"/>
                  </a:lnTo>
                  <a:lnTo>
                    <a:pt x="57" y="38"/>
                  </a:lnTo>
                  <a:lnTo>
                    <a:pt x="39" y="25"/>
                  </a:lnTo>
                  <a:lnTo>
                    <a:pt x="20" y="11"/>
                  </a:lnTo>
                  <a:lnTo>
                    <a:pt x="0" y="0"/>
                  </a:lnTo>
                  <a:lnTo>
                    <a:pt x="0" y="614"/>
                  </a:lnTo>
                  <a:lnTo>
                    <a:pt x="20" y="603"/>
                  </a:lnTo>
                  <a:lnTo>
                    <a:pt x="39" y="588"/>
                  </a:lnTo>
                  <a:lnTo>
                    <a:pt x="57" y="575"/>
                  </a:lnTo>
                  <a:lnTo>
                    <a:pt x="74" y="559"/>
                  </a:lnTo>
                  <a:lnTo>
                    <a:pt x="90" y="543"/>
                  </a:lnTo>
                  <a:lnTo>
                    <a:pt x="105" y="525"/>
                  </a:lnTo>
                  <a:lnTo>
                    <a:pt x="118" y="506"/>
                  </a:lnTo>
                  <a:lnTo>
                    <a:pt x="131" y="487"/>
                  </a:lnTo>
                  <a:lnTo>
                    <a:pt x="142" y="467"/>
                  </a:lnTo>
                  <a:lnTo>
                    <a:pt x="152" y="446"/>
                  </a:lnTo>
                  <a:lnTo>
                    <a:pt x="160" y="424"/>
                  </a:lnTo>
                  <a:lnTo>
                    <a:pt x="168" y="403"/>
                  </a:lnTo>
                  <a:lnTo>
                    <a:pt x="173" y="379"/>
                  </a:lnTo>
                  <a:lnTo>
                    <a:pt x="178" y="356"/>
                  </a:lnTo>
                  <a:lnTo>
                    <a:pt x="179" y="332"/>
                  </a:lnTo>
                  <a:lnTo>
                    <a:pt x="181" y="306"/>
                  </a:lnTo>
                  <a:close/>
                </a:path>
              </a:pathLst>
            </a:custGeom>
            <a:noFill/>
            <a:ln w="5715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5" name="Freeform 11"/>
            <p:cNvSpPr>
              <a:spLocks/>
            </p:cNvSpPr>
            <p:nvPr/>
          </p:nvSpPr>
          <p:spPr bwMode="auto">
            <a:xfrm>
              <a:off x="545" y="1402"/>
              <a:ext cx="755" cy="1574"/>
            </a:xfrm>
            <a:custGeom>
              <a:avLst/>
              <a:gdLst>
                <a:gd name="T0" fmla="*/ 0 w 755"/>
                <a:gd name="T1" fmla="*/ 0 h 1574"/>
                <a:gd name="T2" fmla="*/ 0 w 755"/>
                <a:gd name="T3" fmla="*/ 1574 h 1574"/>
                <a:gd name="T4" fmla="*/ 755 w 755"/>
                <a:gd name="T5" fmla="*/ 1574 h 1574"/>
                <a:gd name="T6" fmla="*/ 755 w 755"/>
                <a:gd name="T7" fmla="*/ 1095 h 1574"/>
                <a:gd name="T8" fmla="*/ 755 w 755"/>
                <a:gd name="T9" fmla="*/ 481 h 1574"/>
                <a:gd name="T10" fmla="*/ 755 w 755"/>
                <a:gd name="T11" fmla="*/ 0 h 1574"/>
                <a:gd name="T12" fmla="*/ 0 w 755"/>
                <a:gd name="T13" fmla="*/ 0 h 15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55" h="1574">
                  <a:moveTo>
                    <a:pt x="0" y="0"/>
                  </a:moveTo>
                  <a:lnTo>
                    <a:pt x="0" y="1574"/>
                  </a:lnTo>
                  <a:lnTo>
                    <a:pt x="755" y="1574"/>
                  </a:lnTo>
                  <a:lnTo>
                    <a:pt x="755" y="1095"/>
                  </a:lnTo>
                  <a:lnTo>
                    <a:pt x="755" y="481"/>
                  </a:lnTo>
                  <a:lnTo>
                    <a:pt x="75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6" name="Freeform 12"/>
            <p:cNvSpPr>
              <a:spLocks/>
            </p:cNvSpPr>
            <p:nvPr/>
          </p:nvSpPr>
          <p:spPr bwMode="auto">
            <a:xfrm>
              <a:off x="4281" y="1883"/>
              <a:ext cx="181" cy="614"/>
            </a:xfrm>
            <a:custGeom>
              <a:avLst/>
              <a:gdLst>
                <a:gd name="T0" fmla="*/ 0 w 181"/>
                <a:gd name="T1" fmla="*/ 306 h 614"/>
                <a:gd name="T2" fmla="*/ 0 w 181"/>
                <a:gd name="T3" fmla="*/ 306 h 614"/>
                <a:gd name="T4" fmla="*/ 2 w 181"/>
                <a:gd name="T5" fmla="*/ 332 h 614"/>
                <a:gd name="T6" fmla="*/ 3 w 181"/>
                <a:gd name="T7" fmla="*/ 356 h 614"/>
                <a:gd name="T8" fmla="*/ 8 w 181"/>
                <a:gd name="T9" fmla="*/ 379 h 614"/>
                <a:gd name="T10" fmla="*/ 13 w 181"/>
                <a:gd name="T11" fmla="*/ 403 h 614"/>
                <a:gd name="T12" fmla="*/ 21 w 181"/>
                <a:gd name="T13" fmla="*/ 424 h 614"/>
                <a:gd name="T14" fmla="*/ 29 w 181"/>
                <a:gd name="T15" fmla="*/ 446 h 614"/>
                <a:gd name="T16" fmla="*/ 39 w 181"/>
                <a:gd name="T17" fmla="*/ 467 h 614"/>
                <a:gd name="T18" fmla="*/ 50 w 181"/>
                <a:gd name="T19" fmla="*/ 487 h 614"/>
                <a:gd name="T20" fmla="*/ 63 w 181"/>
                <a:gd name="T21" fmla="*/ 506 h 614"/>
                <a:gd name="T22" fmla="*/ 76 w 181"/>
                <a:gd name="T23" fmla="*/ 525 h 614"/>
                <a:gd name="T24" fmla="*/ 91 w 181"/>
                <a:gd name="T25" fmla="*/ 543 h 614"/>
                <a:gd name="T26" fmla="*/ 107 w 181"/>
                <a:gd name="T27" fmla="*/ 559 h 614"/>
                <a:gd name="T28" fmla="*/ 124 w 181"/>
                <a:gd name="T29" fmla="*/ 575 h 614"/>
                <a:gd name="T30" fmla="*/ 142 w 181"/>
                <a:gd name="T31" fmla="*/ 588 h 614"/>
                <a:gd name="T32" fmla="*/ 161 w 181"/>
                <a:gd name="T33" fmla="*/ 603 h 614"/>
                <a:gd name="T34" fmla="*/ 181 w 181"/>
                <a:gd name="T35" fmla="*/ 614 h 614"/>
                <a:gd name="T36" fmla="*/ 181 w 181"/>
                <a:gd name="T37" fmla="*/ 0 h 614"/>
                <a:gd name="T38" fmla="*/ 181 w 181"/>
                <a:gd name="T39" fmla="*/ 0 h 614"/>
                <a:gd name="T40" fmla="*/ 161 w 181"/>
                <a:gd name="T41" fmla="*/ 11 h 614"/>
                <a:gd name="T42" fmla="*/ 142 w 181"/>
                <a:gd name="T43" fmla="*/ 25 h 614"/>
                <a:gd name="T44" fmla="*/ 124 w 181"/>
                <a:gd name="T45" fmla="*/ 38 h 614"/>
                <a:gd name="T46" fmla="*/ 107 w 181"/>
                <a:gd name="T47" fmla="*/ 54 h 614"/>
                <a:gd name="T48" fmla="*/ 91 w 181"/>
                <a:gd name="T49" fmla="*/ 71 h 614"/>
                <a:gd name="T50" fmla="*/ 76 w 181"/>
                <a:gd name="T51" fmla="*/ 88 h 614"/>
                <a:gd name="T52" fmla="*/ 63 w 181"/>
                <a:gd name="T53" fmla="*/ 108 h 614"/>
                <a:gd name="T54" fmla="*/ 50 w 181"/>
                <a:gd name="T55" fmla="*/ 127 h 614"/>
                <a:gd name="T56" fmla="*/ 39 w 181"/>
                <a:gd name="T57" fmla="*/ 146 h 614"/>
                <a:gd name="T58" fmla="*/ 29 w 181"/>
                <a:gd name="T59" fmla="*/ 167 h 614"/>
                <a:gd name="T60" fmla="*/ 21 w 181"/>
                <a:gd name="T61" fmla="*/ 190 h 614"/>
                <a:gd name="T62" fmla="*/ 13 w 181"/>
                <a:gd name="T63" fmla="*/ 211 h 614"/>
                <a:gd name="T64" fmla="*/ 8 w 181"/>
                <a:gd name="T65" fmla="*/ 235 h 614"/>
                <a:gd name="T66" fmla="*/ 3 w 181"/>
                <a:gd name="T67" fmla="*/ 258 h 614"/>
                <a:gd name="T68" fmla="*/ 2 w 181"/>
                <a:gd name="T69" fmla="*/ 282 h 614"/>
                <a:gd name="T70" fmla="*/ 0 w 181"/>
                <a:gd name="T71" fmla="*/ 306 h 614"/>
                <a:gd name="T72" fmla="*/ 0 w 181"/>
                <a:gd name="T73" fmla="*/ 306 h 6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81" h="614">
                  <a:moveTo>
                    <a:pt x="0" y="306"/>
                  </a:moveTo>
                  <a:lnTo>
                    <a:pt x="0" y="306"/>
                  </a:lnTo>
                  <a:lnTo>
                    <a:pt x="2" y="332"/>
                  </a:lnTo>
                  <a:lnTo>
                    <a:pt x="3" y="356"/>
                  </a:lnTo>
                  <a:lnTo>
                    <a:pt x="8" y="379"/>
                  </a:lnTo>
                  <a:lnTo>
                    <a:pt x="13" y="403"/>
                  </a:lnTo>
                  <a:lnTo>
                    <a:pt x="21" y="424"/>
                  </a:lnTo>
                  <a:lnTo>
                    <a:pt x="29" y="446"/>
                  </a:lnTo>
                  <a:lnTo>
                    <a:pt x="39" y="467"/>
                  </a:lnTo>
                  <a:lnTo>
                    <a:pt x="50" y="487"/>
                  </a:lnTo>
                  <a:lnTo>
                    <a:pt x="63" y="506"/>
                  </a:lnTo>
                  <a:lnTo>
                    <a:pt x="76" y="525"/>
                  </a:lnTo>
                  <a:lnTo>
                    <a:pt x="91" y="543"/>
                  </a:lnTo>
                  <a:lnTo>
                    <a:pt x="107" y="559"/>
                  </a:lnTo>
                  <a:lnTo>
                    <a:pt x="124" y="575"/>
                  </a:lnTo>
                  <a:lnTo>
                    <a:pt x="142" y="588"/>
                  </a:lnTo>
                  <a:lnTo>
                    <a:pt x="161" y="603"/>
                  </a:lnTo>
                  <a:lnTo>
                    <a:pt x="181" y="614"/>
                  </a:lnTo>
                  <a:lnTo>
                    <a:pt x="181" y="0"/>
                  </a:lnTo>
                  <a:lnTo>
                    <a:pt x="161" y="11"/>
                  </a:lnTo>
                  <a:lnTo>
                    <a:pt x="142" y="25"/>
                  </a:lnTo>
                  <a:lnTo>
                    <a:pt x="124" y="38"/>
                  </a:lnTo>
                  <a:lnTo>
                    <a:pt x="107" y="54"/>
                  </a:lnTo>
                  <a:lnTo>
                    <a:pt x="91" y="71"/>
                  </a:lnTo>
                  <a:lnTo>
                    <a:pt x="76" y="88"/>
                  </a:lnTo>
                  <a:lnTo>
                    <a:pt x="63" y="108"/>
                  </a:lnTo>
                  <a:lnTo>
                    <a:pt x="50" y="127"/>
                  </a:lnTo>
                  <a:lnTo>
                    <a:pt x="39" y="146"/>
                  </a:lnTo>
                  <a:lnTo>
                    <a:pt x="29" y="167"/>
                  </a:lnTo>
                  <a:lnTo>
                    <a:pt x="21" y="190"/>
                  </a:lnTo>
                  <a:lnTo>
                    <a:pt x="13" y="211"/>
                  </a:lnTo>
                  <a:lnTo>
                    <a:pt x="8" y="235"/>
                  </a:lnTo>
                  <a:lnTo>
                    <a:pt x="3" y="258"/>
                  </a:lnTo>
                  <a:lnTo>
                    <a:pt x="2" y="282"/>
                  </a:lnTo>
                  <a:lnTo>
                    <a:pt x="0" y="306"/>
                  </a:lnTo>
                  <a:close/>
                </a:path>
              </a:pathLst>
            </a:custGeom>
            <a:noFill/>
            <a:ln w="5715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7" name="Freeform 13"/>
            <p:cNvSpPr>
              <a:spLocks/>
            </p:cNvSpPr>
            <p:nvPr/>
          </p:nvSpPr>
          <p:spPr bwMode="auto">
            <a:xfrm>
              <a:off x="4462" y="1402"/>
              <a:ext cx="755" cy="1574"/>
            </a:xfrm>
            <a:custGeom>
              <a:avLst/>
              <a:gdLst>
                <a:gd name="T0" fmla="*/ 0 w 755"/>
                <a:gd name="T1" fmla="*/ 0 h 1574"/>
                <a:gd name="T2" fmla="*/ 0 w 755"/>
                <a:gd name="T3" fmla="*/ 1574 h 1574"/>
                <a:gd name="T4" fmla="*/ 755 w 755"/>
                <a:gd name="T5" fmla="*/ 1574 h 1574"/>
                <a:gd name="T6" fmla="*/ 755 w 755"/>
                <a:gd name="T7" fmla="*/ 1095 h 1574"/>
                <a:gd name="T8" fmla="*/ 755 w 755"/>
                <a:gd name="T9" fmla="*/ 481 h 1574"/>
                <a:gd name="T10" fmla="*/ 755 w 755"/>
                <a:gd name="T11" fmla="*/ 0 h 1574"/>
                <a:gd name="T12" fmla="*/ 0 w 755"/>
                <a:gd name="T13" fmla="*/ 0 h 15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55" h="1574">
                  <a:moveTo>
                    <a:pt x="0" y="0"/>
                  </a:moveTo>
                  <a:lnTo>
                    <a:pt x="0" y="1574"/>
                  </a:lnTo>
                  <a:lnTo>
                    <a:pt x="755" y="1574"/>
                  </a:lnTo>
                  <a:lnTo>
                    <a:pt x="755" y="1095"/>
                  </a:lnTo>
                  <a:lnTo>
                    <a:pt x="755" y="481"/>
                  </a:lnTo>
                  <a:lnTo>
                    <a:pt x="75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8" name="Rectangle 14"/>
            <p:cNvSpPr>
              <a:spLocks noChangeArrowheads="1"/>
            </p:cNvSpPr>
            <p:nvPr/>
          </p:nvSpPr>
          <p:spPr bwMode="auto">
            <a:xfrm>
              <a:off x="545" y="1744"/>
              <a:ext cx="362" cy="89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9" name="Rectangle 15"/>
            <p:cNvSpPr>
              <a:spLocks noChangeArrowheads="1"/>
            </p:cNvSpPr>
            <p:nvPr/>
          </p:nvSpPr>
          <p:spPr bwMode="auto">
            <a:xfrm>
              <a:off x="4855" y="1744"/>
              <a:ext cx="362" cy="89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36575" y="481013"/>
            <a:ext cx="8070850" cy="6030912"/>
          </a:xfrm>
          <a:prstGeom prst="rect">
            <a:avLst/>
          </a:prstGeom>
          <a:solidFill>
            <a:srgbClr val="5F88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803275" y="488950"/>
            <a:ext cx="687388" cy="6022975"/>
          </a:xfrm>
          <a:prstGeom prst="rect">
            <a:avLst/>
          </a:prstGeom>
          <a:solidFill>
            <a:srgbClr val="81AE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505200" y="488950"/>
            <a:ext cx="687388" cy="6022975"/>
          </a:xfrm>
          <a:prstGeom prst="rect">
            <a:avLst/>
          </a:prstGeom>
          <a:solidFill>
            <a:srgbClr val="81AE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4857750" y="488950"/>
            <a:ext cx="687388" cy="6022975"/>
          </a:xfrm>
          <a:prstGeom prst="rect">
            <a:avLst/>
          </a:prstGeom>
          <a:solidFill>
            <a:srgbClr val="81AE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208713" y="488950"/>
            <a:ext cx="687387" cy="6022975"/>
          </a:xfrm>
          <a:prstGeom prst="rect">
            <a:avLst/>
          </a:prstGeom>
          <a:solidFill>
            <a:srgbClr val="81AE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7561263" y="488950"/>
            <a:ext cx="687387" cy="6022975"/>
          </a:xfrm>
          <a:prstGeom prst="rect">
            <a:avLst/>
          </a:prstGeom>
          <a:solidFill>
            <a:srgbClr val="81AE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154238" y="488950"/>
            <a:ext cx="687387" cy="6022975"/>
          </a:xfrm>
          <a:prstGeom prst="rect">
            <a:avLst/>
          </a:prstGeom>
          <a:solidFill>
            <a:srgbClr val="81AE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9225" name="Group 9"/>
          <p:cNvGrpSpPr>
            <a:grpSpLocks/>
          </p:cNvGrpSpPr>
          <p:nvPr/>
        </p:nvGrpSpPr>
        <p:grpSpPr bwMode="auto">
          <a:xfrm>
            <a:off x="833438" y="755650"/>
            <a:ext cx="7416800" cy="5438775"/>
            <a:chOff x="545" y="476"/>
            <a:chExt cx="4672" cy="3426"/>
          </a:xfrm>
        </p:grpSpPr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545" y="476"/>
              <a:ext cx="2336" cy="3426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2881" y="476"/>
              <a:ext cx="2336" cy="3426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8" name="Freeform 12"/>
            <p:cNvSpPr>
              <a:spLocks/>
            </p:cNvSpPr>
            <p:nvPr/>
          </p:nvSpPr>
          <p:spPr bwMode="auto">
            <a:xfrm>
              <a:off x="2313" y="1625"/>
              <a:ext cx="1129" cy="1128"/>
            </a:xfrm>
            <a:custGeom>
              <a:avLst/>
              <a:gdLst>
                <a:gd name="T0" fmla="*/ 1129 w 1129"/>
                <a:gd name="T1" fmla="*/ 595 h 1128"/>
                <a:gd name="T2" fmla="*/ 1118 w 1129"/>
                <a:gd name="T3" fmla="*/ 679 h 1128"/>
                <a:gd name="T4" fmla="*/ 1095 w 1129"/>
                <a:gd name="T5" fmla="*/ 759 h 1128"/>
                <a:gd name="T6" fmla="*/ 1062 w 1129"/>
                <a:gd name="T7" fmla="*/ 833 h 1128"/>
                <a:gd name="T8" fmla="*/ 1016 w 1129"/>
                <a:gd name="T9" fmla="*/ 903 h 1128"/>
                <a:gd name="T10" fmla="*/ 963 w 1129"/>
                <a:gd name="T11" fmla="*/ 964 h 1128"/>
                <a:gd name="T12" fmla="*/ 902 w 1129"/>
                <a:gd name="T13" fmla="*/ 1017 h 1128"/>
                <a:gd name="T14" fmla="*/ 834 w 1129"/>
                <a:gd name="T15" fmla="*/ 1061 h 1128"/>
                <a:gd name="T16" fmla="*/ 758 w 1129"/>
                <a:gd name="T17" fmla="*/ 1095 h 1128"/>
                <a:gd name="T18" fmla="*/ 679 w 1129"/>
                <a:gd name="T19" fmla="*/ 1117 h 1128"/>
                <a:gd name="T20" fmla="*/ 594 w 1129"/>
                <a:gd name="T21" fmla="*/ 1128 h 1128"/>
                <a:gd name="T22" fmla="*/ 536 w 1129"/>
                <a:gd name="T23" fmla="*/ 1128 h 1128"/>
                <a:gd name="T24" fmla="*/ 450 w 1129"/>
                <a:gd name="T25" fmla="*/ 1117 h 1128"/>
                <a:gd name="T26" fmla="*/ 371 w 1129"/>
                <a:gd name="T27" fmla="*/ 1095 h 1128"/>
                <a:gd name="T28" fmla="*/ 295 w 1129"/>
                <a:gd name="T29" fmla="*/ 1061 h 1128"/>
                <a:gd name="T30" fmla="*/ 228 w 1129"/>
                <a:gd name="T31" fmla="*/ 1017 h 1128"/>
                <a:gd name="T32" fmla="*/ 166 w 1129"/>
                <a:gd name="T33" fmla="*/ 964 h 1128"/>
                <a:gd name="T34" fmla="*/ 113 w 1129"/>
                <a:gd name="T35" fmla="*/ 903 h 1128"/>
                <a:gd name="T36" fmla="*/ 68 w 1129"/>
                <a:gd name="T37" fmla="*/ 833 h 1128"/>
                <a:gd name="T38" fmla="*/ 34 w 1129"/>
                <a:gd name="T39" fmla="*/ 759 h 1128"/>
                <a:gd name="T40" fmla="*/ 11 w 1129"/>
                <a:gd name="T41" fmla="*/ 679 h 1128"/>
                <a:gd name="T42" fmla="*/ 0 w 1129"/>
                <a:gd name="T43" fmla="*/ 595 h 1128"/>
                <a:gd name="T44" fmla="*/ 0 w 1129"/>
                <a:gd name="T45" fmla="*/ 535 h 1128"/>
                <a:gd name="T46" fmla="*/ 11 w 1129"/>
                <a:gd name="T47" fmla="*/ 451 h 1128"/>
                <a:gd name="T48" fmla="*/ 34 w 1129"/>
                <a:gd name="T49" fmla="*/ 370 h 1128"/>
                <a:gd name="T50" fmla="*/ 68 w 1129"/>
                <a:gd name="T51" fmla="*/ 296 h 1128"/>
                <a:gd name="T52" fmla="*/ 113 w 1129"/>
                <a:gd name="T53" fmla="*/ 227 h 1128"/>
                <a:gd name="T54" fmla="*/ 166 w 1129"/>
                <a:gd name="T55" fmla="*/ 166 h 1128"/>
                <a:gd name="T56" fmla="*/ 228 w 1129"/>
                <a:gd name="T57" fmla="*/ 112 h 1128"/>
                <a:gd name="T58" fmla="*/ 295 w 1129"/>
                <a:gd name="T59" fmla="*/ 69 h 1128"/>
                <a:gd name="T60" fmla="*/ 371 w 1129"/>
                <a:gd name="T61" fmla="*/ 35 h 1128"/>
                <a:gd name="T62" fmla="*/ 450 w 1129"/>
                <a:gd name="T63" fmla="*/ 12 h 1128"/>
                <a:gd name="T64" fmla="*/ 536 w 1129"/>
                <a:gd name="T65" fmla="*/ 1 h 1128"/>
                <a:gd name="T66" fmla="*/ 594 w 1129"/>
                <a:gd name="T67" fmla="*/ 1 h 1128"/>
                <a:gd name="T68" fmla="*/ 679 w 1129"/>
                <a:gd name="T69" fmla="*/ 12 h 1128"/>
                <a:gd name="T70" fmla="*/ 758 w 1129"/>
                <a:gd name="T71" fmla="*/ 35 h 1128"/>
                <a:gd name="T72" fmla="*/ 834 w 1129"/>
                <a:gd name="T73" fmla="*/ 69 h 1128"/>
                <a:gd name="T74" fmla="*/ 902 w 1129"/>
                <a:gd name="T75" fmla="*/ 112 h 1128"/>
                <a:gd name="T76" fmla="*/ 963 w 1129"/>
                <a:gd name="T77" fmla="*/ 166 h 1128"/>
                <a:gd name="T78" fmla="*/ 1016 w 1129"/>
                <a:gd name="T79" fmla="*/ 227 h 1128"/>
                <a:gd name="T80" fmla="*/ 1062 w 1129"/>
                <a:gd name="T81" fmla="*/ 296 h 1128"/>
                <a:gd name="T82" fmla="*/ 1095 w 1129"/>
                <a:gd name="T83" fmla="*/ 370 h 1128"/>
                <a:gd name="T84" fmla="*/ 1118 w 1129"/>
                <a:gd name="T85" fmla="*/ 451 h 1128"/>
                <a:gd name="T86" fmla="*/ 1129 w 1129"/>
                <a:gd name="T87" fmla="*/ 535 h 11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9" h="1128">
                  <a:moveTo>
                    <a:pt x="1129" y="564"/>
                  </a:moveTo>
                  <a:lnTo>
                    <a:pt x="1129" y="564"/>
                  </a:lnTo>
                  <a:lnTo>
                    <a:pt x="1129" y="595"/>
                  </a:lnTo>
                  <a:lnTo>
                    <a:pt x="1126" y="622"/>
                  </a:lnTo>
                  <a:lnTo>
                    <a:pt x="1123" y="651"/>
                  </a:lnTo>
                  <a:lnTo>
                    <a:pt x="1118" y="679"/>
                  </a:lnTo>
                  <a:lnTo>
                    <a:pt x="1112" y="706"/>
                  </a:lnTo>
                  <a:lnTo>
                    <a:pt x="1104" y="733"/>
                  </a:lnTo>
                  <a:lnTo>
                    <a:pt x="1095" y="759"/>
                  </a:lnTo>
                  <a:lnTo>
                    <a:pt x="1084" y="785"/>
                  </a:lnTo>
                  <a:lnTo>
                    <a:pt x="1073" y="809"/>
                  </a:lnTo>
                  <a:lnTo>
                    <a:pt x="1062" y="833"/>
                  </a:lnTo>
                  <a:lnTo>
                    <a:pt x="1047" y="858"/>
                  </a:lnTo>
                  <a:lnTo>
                    <a:pt x="1033" y="880"/>
                  </a:lnTo>
                  <a:lnTo>
                    <a:pt x="1016" y="903"/>
                  </a:lnTo>
                  <a:lnTo>
                    <a:pt x="1000" y="924"/>
                  </a:lnTo>
                  <a:lnTo>
                    <a:pt x="983" y="945"/>
                  </a:lnTo>
                  <a:lnTo>
                    <a:pt x="963" y="964"/>
                  </a:lnTo>
                  <a:lnTo>
                    <a:pt x="944" y="983"/>
                  </a:lnTo>
                  <a:lnTo>
                    <a:pt x="924" y="1001"/>
                  </a:lnTo>
                  <a:lnTo>
                    <a:pt x="902" y="1017"/>
                  </a:lnTo>
                  <a:lnTo>
                    <a:pt x="881" y="1033"/>
                  </a:lnTo>
                  <a:lnTo>
                    <a:pt x="857" y="1048"/>
                  </a:lnTo>
                  <a:lnTo>
                    <a:pt x="834" y="1061"/>
                  </a:lnTo>
                  <a:lnTo>
                    <a:pt x="810" y="1074"/>
                  </a:lnTo>
                  <a:lnTo>
                    <a:pt x="784" y="1085"/>
                  </a:lnTo>
                  <a:lnTo>
                    <a:pt x="758" y="1095"/>
                  </a:lnTo>
                  <a:lnTo>
                    <a:pt x="733" y="1104"/>
                  </a:lnTo>
                  <a:lnTo>
                    <a:pt x="705" y="1111"/>
                  </a:lnTo>
                  <a:lnTo>
                    <a:pt x="679" y="1117"/>
                  </a:lnTo>
                  <a:lnTo>
                    <a:pt x="650" y="1122"/>
                  </a:lnTo>
                  <a:lnTo>
                    <a:pt x="623" y="1127"/>
                  </a:lnTo>
                  <a:lnTo>
                    <a:pt x="594" y="1128"/>
                  </a:lnTo>
                  <a:lnTo>
                    <a:pt x="565" y="1128"/>
                  </a:lnTo>
                  <a:lnTo>
                    <a:pt x="536" y="1128"/>
                  </a:lnTo>
                  <a:lnTo>
                    <a:pt x="507" y="1127"/>
                  </a:lnTo>
                  <a:lnTo>
                    <a:pt x="479" y="1122"/>
                  </a:lnTo>
                  <a:lnTo>
                    <a:pt x="450" y="1117"/>
                  </a:lnTo>
                  <a:lnTo>
                    <a:pt x="424" y="1111"/>
                  </a:lnTo>
                  <a:lnTo>
                    <a:pt x="397" y="1104"/>
                  </a:lnTo>
                  <a:lnTo>
                    <a:pt x="371" y="1095"/>
                  </a:lnTo>
                  <a:lnTo>
                    <a:pt x="345" y="1085"/>
                  </a:lnTo>
                  <a:lnTo>
                    <a:pt x="320" y="1074"/>
                  </a:lnTo>
                  <a:lnTo>
                    <a:pt x="295" y="1061"/>
                  </a:lnTo>
                  <a:lnTo>
                    <a:pt x="273" y="1048"/>
                  </a:lnTo>
                  <a:lnTo>
                    <a:pt x="249" y="1033"/>
                  </a:lnTo>
                  <a:lnTo>
                    <a:pt x="228" y="1017"/>
                  </a:lnTo>
                  <a:lnTo>
                    <a:pt x="205" y="1001"/>
                  </a:lnTo>
                  <a:lnTo>
                    <a:pt x="186" y="983"/>
                  </a:lnTo>
                  <a:lnTo>
                    <a:pt x="166" y="964"/>
                  </a:lnTo>
                  <a:lnTo>
                    <a:pt x="147" y="945"/>
                  </a:lnTo>
                  <a:lnTo>
                    <a:pt x="129" y="924"/>
                  </a:lnTo>
                  <a:lnTo>
                    <a:pt x="113" y="903"/>
                  </a:lnTo>
                  <a:lnTo>
                    <a:pt x="97" y="880"/>
                  </a:lnTo>
                  <a:lnTo>
                    <a:pt x="82" y="858"/>
                  </a:lnTo>
                  <a:lnTo>
                    <a:pt x="68" y="833"/>
                  </a:lnTo>
                  <a:lnTo>
                    <a:pt x="57" y="809"/>
                  </a:lnTo>
                  <a:lnTo>
                    <a:pt x="45" y="785"/>
                  </a:lnTo>
                  <a:lnTo>
                    <a:pt x="34" y="759"/>
                  </a:lnTo>
                  <a:lnTo>
                    <a:pt x="26" y="733"/>
                  </a:lnTo>
                  <a:lnTo>
                    <a:pt x="18" y="706"/>
                  </a:lnTo>
                  <a:lnTo>
                    <a:pt x="11" y="679"/>
                  </a:lnTo>
                  <a:lnTo>
                    <a:pt x="7" y="651"/>
                  </a:lnTo>
                  <a:lnTo>
                    <a:pt x="3" y="622"/>
                  </a:lnTo>
                  <a:lnTo>
                    <a:pt x="0" y="595"/>
                  </a:lnTo>
                  <a:lnTo>
                    <a:pt x="0" y="564"/>
                  </a:lnTo>
                  <a:lnTo>
                    <a:pt x="0" y="535"/>
                  </a:lnTo>
                  <a:lnTo>
                    <a:pt x="3" y="508"/>
                  </a:lnTo>
                  <a:lnTo>
                    <a:pt x="7" y="479"/>
                  </a:lnTo>
                  <a:lnTo>
                    <a:pt x="11" y="451"/>
                  </a:lnTo>
                  <a:lnTo>
                    <a:pt x="18" y="424"/>
                  </a:lnTo>
                  <a:lnTo>
                    <a:pt x="26" y="396"/>
                  </a:lnTo>
                  <a:lnTo>
                    <a:pt x="34" y="370"/>
                  </a:lnTo>
                  <a:lnTo>
                    <a:pt x="45" y="345"/>
                  </a:lnTo>
                  <a:lnTo>
                    <a:pt x="57" y="320"/>
                  </a:lnTo>
                  <a:lnTo>
                    <a:pt x="68" y="296"/>
                  </a:lnTo>
                  <a:lnTo>
                    <a:pt x="82" y="272"/>
                  </a:lnTo>
                  <a:lnTo>
                    <a:pt x="97" y="250"/>
                  </a:lnTo>
                  <a:lnTo>
                    <a:pt x="113" y="227"/>
                  </a:lnTo>
                  <a:lnTo>
                    <a:pt x="129" y="206"/>
                  </a:lnTo>
                  <a:lnTo>
                    <a:pt x="147" y="185"/>
                  </a:lnTo>
                  <a:lnTo>
                    <a:pt x="166" y="166"/>
                  </a:lnTo>
                  <a:lnTo>
                    <a:pt x="186" y="146"/>
                  </a:lnTo>
                  <a:lnTo>
                    <a:pt x="205" y="129"/>
                  </a:lnTo>
                  <a:lnTo>
                    <a:pt x="228" y="112"/>
                  </a:lnTo>
                  <a:lnTo>
                    <a:pt x="249" y="96"/>
                  </a:lnTo>
                  <a:lnTo>
                    <a:pt x="273" y="82"/>
                  </a:lnTo>
                  <a:lnTo>
                    <a:pt x="295" y="69"/>
                  </a:lnTo>
                  <a:lnTo>
                    <a:pt x="320" y="56"/>
                  </a:lnTo>
                  <a:lnTo>
                    <a:pt x="345" y="45"/>
                  </a:lnTo>
                  <a:lnTo>
                    <a:pt x="371" y="35"/>
                  </a:lnTo>
                  <a:lnTo>
                    <a:pt x="397" y="25"/>
                  </a:lnTo>
                  <a:lnTo>
                    <a:pt x="424" y="19"/>
                  </a:lnTo>
                  <a:lnTo>
                    <a:pt x="450" y="12"/>
                  </a:lnTo>
                  <a:lnTo>
                    <a:pt x="479" y="8"/>
                  </a:lnTo>
                  <a:lnTo>
                    <a:pt x="507" y="3"/>
                  </a:lnTo>
                  <a:lnTo>
                    <a:pt x="536" y="1"/>
                  </a:lnTo>
                  <a:lnTo>
                    <a:pt x="565" y="0"/>
                  </a:lnTo>
                  <a:lnTo>
                    <a:pt x="594" y="1"/>
                  </a:lnTo>
                  <a:lnTo>
                    <a:pt x="623" y="3"/>
                  </a:lnTo>
                  <a:lnTo>
                    <a:pt x="650" y="8"/>
                  </a:lnTo>
                  <a:lnTo>
                    <a:pt x="679" y="12"/>
                  </a:lnTo>
                  <a:lnTo>
                    <a:pt x="705" y="19"/>
                  </a:lnTo>
                  <a:lnTo>
                    <a:pt x="733" y="25"/>
                  </a:lnTo>
                  <a:lnTo>
                    <a:pt x="758" y="35"/>
                  </a:lnTo>
                  <a:lnTo>
                    <a:pt x="784" y="45"/>
                  </a:lnTo>
                  <a:lnTo>
                    <a:pt x="810" y="56"/>
                  </a:lnTo>
                  <a:lnTo>
                    <a:pt x="834" y="69"/>
                  </a:lnTo>
                  <a:lnTo>
                    <a:pt x="857" y="82"/>
                  </a:lnTo>
                  <a:lnTo>
                    <a:pt x="881" y="96"/>
                  </a:lnTo>
                  <a:lnTo>
                    <a:pt x="902" y="112"/>
                  </a:lnTo>
                  <a:lnTo>
                    <a:pt x="924" y="129"/>
                  </a:lnTo>
                  <a:lnTo>
                    <a:pt x="944" y="146"/>
                  </a:lnTo>
                  <a:lnTo>
                    <a:pt x="963" y="166"/>
                  </a:lnTo>
                  <a:lnTo>
                    <a:pt x="983" y="185"/>
                  </a:lnTo>
                  <a:lnTo>
                    <a:pt x="1000" y="206"/>
                  </a:lnTo>
                  <a:lnTo>
                    <a:pt x="1016" y="227"/>
                  </a:lnTo>
                  <a:lnTo>
                    <a:pt x="1033" y="250"/>
                  </a:lnTo>
                  <a:lnTo>
                    <a:pt x="1047" y="272"/>
                  </a:lnTo>
                  <a:lnTo>
                    <a:pt x="1062" y="296"/>
                  </a:lnTo>
                  <a:lnTo>
                    <a:pt x="1073" y="320"/>
                  </a:lnTo>
                  <a:lnTo>
                    <a:pt x="1084" y="345"/>
                  </a:lnTo>
                  <a:lnTo>
                    <a:pt x="1095" y="370"/>
                  </a:lnTo>
                  <a:lnTo>
                    <a:pt x="1104" y="396"/>
                  </a:lnTo>
                  <a:lnTo>
                    <a:pt x="1112" y="424"/>
                  </a:lnTo>
                  <a:lnTo>
                    <a:pt x="1118" y="451"/>
                  </a:lnTo>
                  <a:lnTo>
                    <a:pt x="1123" y="479"/>
                  </a:lnTo>
                  <a:lnTo>
                    <a:pt x="1126" y="508"/>
                  </a:lnTo>
                  <a:lnTo>
                    <a:pt x="1129" y="535"/>
                  </a:lnTo>
                  <a:lnTo>
                    <a:pt x="1129" y="564"/>
                  </a:lnTo>
                  <a:close/>
                </a:path>
              </a:pathLst>
            </a:custGeom>
            <a:noFill/>
            <a:ln w="5715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29" name="Freeform 13"/>
            <p:cNvSpPr>
              <a:spLocks/>
            </p:cNvSpPr>
            <p:nvPr/>
          </p:nvSpPr>
          <p:spPr bwMode="auto">
            <a:xfrm>
              <a:off x="1300" y="1883"/>
              <a:ext cx="181" cy="614"/>
            </a:xfrm>
            <a:custGeom>
              <a:avLst/>
              <a:gdLst>
                <a:gd name="T0" fmla="*/ 181 w 181"/>
                <a:gd name="T1" fmla="*/ 306 h 614"/>
                <a:gd name="T2" fmla="*/ 181 w 181"/>
                <a:gd name="T3" fmla="*/ 306 h 614"/>
                <a:gd name="T4" fmla="*/ 179 w 181"/>
                <a:gd name="T5" fmla="*/ 282 h 614"/>
                <a:gd name="T6" fmla="*/ 178 w 181"/>
                <a:gd name="T7" fmla="*/ 258 h 614"/>
                <a:gd name="T8" fmla="*/ 173 w 181"/>
                <a:gd name="T9" fmla="*/ 235 h 614"/>
                <a:gd name="T10" fmla="*/ 168 w 181"/>
                <a:gd name="T11" fmla="*/ 211 h 614"/>
                <a:gd name="T12" fmla="*/ 160 w 181"/>
                <a:gd name="T13" fmla="*/ 190 h 614"/>
                <a:gd name="T14" fmla="*/ 152 w 181"/>
                <a:gd name="T15" fmla="*/ 167 h 614"/>
                <a:gd name="T16" fmla="*/ 142 w 181"/>
                <a:gd name="T17" fmla="*/ 146 h 614"/>
                <a:gd name="T18" fmla="*/ 131 w 181"/>
                <a:gd name="T19" fmla="*/ 127 h 614"/>
                <a:gd name="T20" fmla="*/ 118 w 181"/>
                <a:gd name="T21" fmla="*/ 108 h 614"/>
                <a:gd name="T22" fmla="*/ 105 w 181"/>
                <a:gd name="T23" fmla="*/ 88 h 614"/>
                <a:gd name="T24" fmla="*/ 90 w 181"/>
                <a:gd name="T25" fmla="*/ 71 h 614"/>
                <a:gd name="T26" fmla="*/ 74 w 181"/>
                <a:gd name="T27" fmla="*/ 54 h 614"/>
                <a:gd name="T28" fmla="*/ 57 w 181"/>
                <a:gd name="T29" fmla="*/ 38 h 614"/>
                <a:gd name="T30" fmla="*/ 39 w 181"/>
                <a:gd name="T31" fmla="*/ 25 h 614"/>
                <a:gd name="T32" fmla="*/ 20 w 181"/>
                <a:gd name="T33" fmla="*/ 11 h 614"/>
                <a:gd name="T34" fmla="*/ 0 w 181"/>
                <a:gd name="T35" fmla="*/ 0 h 614"/>
                <a:gd name="T36" fmla="*/ 0 w 181"/>
                <a:gd name="T37" fmla="*/ 614 h 614"/>
                <a:gd name="T38" fmla="*/ 0 w 181"/>
                <a:gd name="T39" fmla="*/ 614 h 614"/>
                <a:gd name="T40" fmla="*/ 20 w 181"/>
                <a:gd name="T41" fmla="*/ 603 h 614"/>
                <a:gd name="T42" fmla="*/ 39 w 181"/>
                <a:gd name="T43" fmla="*/ 588 h 614"/>
                <a:gd name="T44" fmla="*/ 57 w 181"/>
                <a:gd name="T45" fmla="*/ 575 h 614"/>
                <a:gd name="T46" fmla="*/ 74 w 181"/>
                <a:gd name="T47" fmla="*/ 559 h 614"/>
                <a:gd name="T48" fmla="*/ 90 w 181"/>
                <a:gd name="T49" fmla="*/ 543 h 614"/>
                <a:gd name="T50" fmla="*/ 105 w 181"/>
                <a:gd name="T51" fmla="*/ 525 h 614"/>
                <a:gd name="T52" fmla="*/ 118 w 181"/>
                <a:gd name="T53" fmla="*/ 506 h 614"/>
                <a:gd name="T54" fmla="*/ 131 w 181"/>
                <a:gd name="T55" fmla="*/ 487 h 614"/>
                <a:gd name="T56" fmla="*/ 142 w 181"/>
                <a:gd name="T57" fmla="*/ 467 h 614"/>
                <a:gd name="T58" fmla="*/ 152 w 181"/>
                <a:gd name="T59" fmla="*/ 446 h 614"/>
                <a:gd name="T60" fmla="*/ 160 w 181"/>
                <a:gd name="T61" fmla="*/ 424 h 614"/>
                <a:gd name="T62" fmla="*/ 168 w 181"/>
                <a:gd name="T63" fmla="*/ 403 h 614"/>
                <a:gd name="T64" fmla="*/ 173 w 181"/>
                <a:gd name="T65" fmla="*/ 379 h 614"/>
                <a:gd name="T66" fmla="*/ 178 w 181"/>
                <a:gd name="T67" fmla="*/ 356 h 614"/>
                <a:gd name="T68" fmla="*/ 179 w 181"/>
                <a:gd name="T69" fmla="*/ 332 h 614"/>
                <a:gd name="T70" fmla="*/ 181 w 181"/>
                <a:gd name="T71" fmla="*/ 306 h 614"/>
                <a:gd name="T72" fmla="*/ 181 w 181"/>
                <a:gd name="T73" fmla="*/ 306 h 6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81" h="614">
                  <a:moveTo>
                    <a:pt x="181" y="306"/>
                  </a:moveTo>
                  <a:lnTo>
                    <a:pt x="181" y="306"/>
                  </a:lnTo>
                  <a:lnTo>
                    <a:pt x="179" y="282"/>
                  </a:lnTo>
                  <a:lnTo>
                    <a:pt x="178" y="258"/>
                  </a:lnTo>
                  <a:lnTo>
                    <a:pt x="173" y="235"/>
                  </a:lnTo>
                  <a:lnTo>
                    <a:pt x="168" y="211"/>
                  </a:lnTo>
                  <a:lnTo>
                    <a:pt x="160" y="190"/>
                  </a:lnTo>
                  <a:lnTo>
                    <a:pt x="152" y="167"/>
                  </a:lnTo>
                  <a:lnTo>
                    <a:pt x="142" y="146"/>
                  </a:lnTo>
                  <a:lnTo>
                    <a:pt x="131" y="127"/>
                  </a:lnTo>
                  <a:lnTo>
                    <a:pt x="118" y="108"/>
                  </a:lnTo>
                  <a:lnTo>
                    <a:pt x="105" y="88"/>
                  </a:lnTo>
                  <a:lnTo>
                    <a:pt x="90" y="71"/>
                  </a:lnTo>
                  <a:lnTo>
                    <a:pt x="74" y="54"/>
                  </a:lnTo>
                  <a:lnTo>
                    <a:pt x="57" y="38"/>
                  </a:lnTo>
                  <a:lnTo>
                    <a:pt x="39" y="25"/>
                  </a:lnTo>
                  <a:lnTo>
                    <a:pt x="20" y="11"/>
                  </a:lnTo>
                  <a:lnTo>
                    <a:pt x="0" y="0"/>
                  </a:lnTo>
                  <a:lnTo>
                    <a:pt x="0" y="614"/>
                  </a:lnTo>
                  <a:lnTo>
                    <a:pt x="20" y="603"/>
                  </a:lnTo>
                  <a:lnTo>
                    <a:pt x="39" y="588"/>
                  </a:lnTo>
                  <a:lnTo>
                    <a:pt x="57" y="575"/>
                  </a:lnTo>
                  <a:lnTo>
                    <a:pt x="74" y="559"/>
                  </a:lnTo>
                  <a:lnTo>
                    <a:pt x="90" y="543"/>
                  </a:lnTo>
                  <a:lnTo>
                    <a:pt x="105" y="525"/>
                  </a:lnTo>
                  <a:lnTo>
                    <a:pt x="118" y="506"/>
                  </a:lnTo>
                  <a:lnTo>
                    <a:pt x="131" y="487"/>
                  </a:lnTo>
                  <a:lnTo>
                    <a:pt x="142" y="467"/>
                  </a:lnTo>
                  <a:lnTo>
                    <a:pt x="152" y="446"/>
                  </a:lnTo>
                  <a:lnTo>
                    <a:pt x="160" y="424"/>
                  </a:lnTo>
                  <a:lnTo>
                    <a:pt x="168" y="403"/>
                  </a:lnTo>
                  <a:lnTo>
                    <a:pt x="173" y="379"/>
                  </a:lnTo>
                  <a:lnTo>
                    <a:pt x="178" y="356"/>
                  </a:lnTo>
                  <a:lnTo>
                    <a:pt x="179" y="332"/>
                  </a:lnTo>
                  <a:lnTo>
                    <a:pt x="181" y="306"/>
                  </a:lnTo>
                  <a:close/>
                </a:path>
              </a:pathLst>
            </a:custGeom>
            <a:noFill/>
            <a:ln w="5715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0" name="Freeform 14"/>
            <p:cNvSpPr>
              <a:spLocks/>
            </p:cNvSpPr>
            <p:nvPr/>
          </p:nvSpPr>
          <p:spPr bwMode="auto">
            <a:xfrm>
              <a:off x="545" y="1402"/>
              <a:ext cx="755" cy="1574"/>
            </a:xfrm>
            <a:custGeom>
              <a:avLst/>
              <a:gdLst>
                <a:gd name="T0" fmla="*/ 0 w 755"/>
                <a:gd name="T1" fmla="*/ 0 h 1574"/>
                <a:gd name="T2" fmla="*/ 0 w 755"/>
                <a:gd name="T3" fmla="*/ 1574 h 1574"/>
                <a:gd name="T4" fmla="*/ 755 w 755"/>
                <a:gd name="T5" fmla="*/ 1574 h 1574"/>
                <a:gd name="T6" fmla="*/ 755 w 755"/>
                <a:gd name="T7" fmla="*/ 1095 h 1574"/>
                <a:gd name="T8" fmla="*/ 755 w 755"/>
                <a:gd name="T9" fmla="*/ 481 h 1574"/>
                <a:gd name="T10" fmla="*/ 755 w 755"/>
                <a:gd name="T11" fmla="*/ 0 h 1574"/>
                <a:gd name="T12" fmla="*/ 0 w 755"/>
                <a:gd name="T13" fmla="*/ 0 h 15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55" h="1574">
                  <a:moveTo>
                    <a:pt x="0" y="0"/>
                  </a:moveTo>
                  <a:lnTo>
                    <a:pt x="0" y="1574"/>
                  </a:lnTo>
                  <a:lnTo>
                    <a:pt x="755" y="1574"/>
                  </a:lnTo>
                  <a:lnTo>
                    <a:pt x="755" y="1095"/>
                  </a:lnTo>
                  <a:lnTo>
                    <a:pt x="755" y="481"/>
                  </a:lnTo>
                  <a:lnTo>
                    <a:pt x="75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1" name="Freeform 15"/>
            <p:cNvSpPr>
              <a:spLocks/>
            </p:cNvSpPr>
            <p:nvPr/>
          </p:nvSpPr>
          <p:spPr bwMode="auto">
            <a:xfrm>
              <a:off x="4281" y="1883"/>
              <a:ext cx="181" cy="614"/>
            </a:xfrm>
            <a:custGeom>
              <a:avLst/>
              <a:gdLst>
                <a:gd name="T0" fmla="*/ 0 w 181"/>
                <a:gd name="T1" fmla="*/ 306 h 614"/>
                <a:gd name="T2" fmla="*/ 0 w 181"/>
                <a:gd name="T3" fmla="*/ 306 h 614"/>
                <a:gd name="T4" fmla="*/ 2 w 181"/>
                <a:gd name="T5" fmla="*/ 332 h 614"/>
                <a:gd name="T6" fmla="*/ 3 w 181"/>
                <a:gd name="T7" fmla="*/ 356 h 614"/>
                <a:gd name="T8" fmla="*/ 8 w 181"/>
                <a:gd name="T9" fmla="*/ 379 h 614"/>
                <a:gd name="T10" fmla="*/ 13 w 181"/>
                <a:gd name="T11" fmla="*/ 403 h 614"/>
                <a:gd name="T12" fmla="*/ 21 w 181"/>
                <a:gd name="T13" fmla="*/ 424 h 614"/>
                <a:gd name="T14" fmla="*/ 29 w 181"/>
                <a:gd name="T15" fmla="*/ 446 h 614"/>
                <a:gd name="T16" fmla="*/ 39 w 181"/>
                <a:gd name="T17" fmla="*/ 467 h 614"/>
                <a:gd name="T18" fmla="*/ 50 w 181"/>
                <a:gd name="T19" fmla="*/ 487 h 614"/>
                <a:gd name="T20" fmla="*/ 63 w 181"/>
                <a:gd name="T21" fmla="*/ 506 h 614"/>
                <a:gd name="T22" fmla="*/ 76 w 181"/>
                <a:gd name="T23" fmla="*/ 525 h 614"/>
                <a:gd name="T24" fmla="*/ 91 w 181"/>
                <a:gd name="T25" fmla="*/ 543 h 614"/>
                <a:gd name="T26" fmla="*/ 107 w 181"/>
                <a:gd name="T27" fmla="*/ 559 h 614"/>
                <a:gd name="T28" fmla="*/ 124 w 181"/>
                <a:gd name="T29" fmla="*/ 575 h 614"/>
                <a:gd name="T30" fmla="*/ 142 w 181"/>
                <a:gd name="T31" fmla="*/ 588 h 614"/>
                <a:gd name="T32" fmla="*/ 161 w 181"/>
                <a:gd name="T33" fmla="*/ 603 h 614"/>
                <a:gd name="T34" fmla="*/ 181 w 181"/>
                <a:gd name="T35" fmla="*/ 614 h 614"/>
                <a:gd name="T36" fmla="*/ 181 w 181"/>
                <a:gd name="T37" fmla="*/ 0 h 614"/>
                <a:gd name="T38" fmla="*/ 181 w 181"/>
                <a:gd name="T39" fmla="*/ 0 h 614"/>
                <a:gd name="T40" fmla="*/ 161 w 181"/>
                <a:gd name="T41" fmla="*/ 11 h 614"/>
                <a:gd name="T42" fmla="*/ 142 w 181"/>
                <a:gd name="T43" fmla="*/ 25 h 614"/>
                <a:gd name="T44" fmla="*/ 124 w 181"/>
                <a:gd name="T45" fmla="*/ 38 h 614"/>
                <a:gd name="T46" fmla="*/ 107 w 181"/>
                <a:gd name="T47" fmla="*/ 54 h 614"/>
                <a:gd name="T48" fmla="*/ 91 w 181"/>
                <a:gd name="T49" fmla="*/ 71 h 614"/>
                <a:gd name="T50" fmla="*/ 76 w 181"/>
                <a:gd name="T51" fmla="*/ 88 h 614"/>
                <a:gd name="T52" fmla="*/ 63 w 181"/>
                <a:gd name="T53" fmla="*/ 108 h 614"/>
                <a:gd name="T54" fmla="*/ 50 w 181"/>
                <a:gd name="T55" fmla="*/ 127 h 614"/>
                <a:gd name="T56" fmla="*/ 39 w 181"/>
                <a:gd name="T57" fmla="*/ 146 h 614"/>
                <a:gd name="T58" fmla="*/ 29 w 181"/>
                <a:gd name="T59" fmla="*/ 167 h 614"/>
                <a:gd name="T60" fmla="*/ 21 w 181"/>
                <a:gd name="T61" fmla="*/ 190 h 614"/>
                <a:gd name="T62" fmla="*/ 13 w 181"/>
                <a:gd name="T63" fmla="*/ 211 h 614"/>
                <a:gd name="T64" fmla="*/ 8 w 181"/>
                <a:gd name="T65" fmla="*/ 235 h 614"/>
                <a:gd name="T66" fmla="*/ 3 w 181"/>
                <a:gd name="T67" fmla="*/ 258 h 614"/>
                <a:gd name="T68" fmla="*/ 2 w 181"/>
                <a:gd name="T69" fmla="*/ 282 h 614"/>
                <a:gd name="T70" fmla="*/ 0 w 181"/>
                <a:gd name="T71" fmla="*/ 306 h 614"/>
                <a:gd name="T72" fmla="*/ 0 w 181"/>
                <a:gd name="T73" fmla="*/ 306 h 6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81" h="614">
                  <a:moveTo>
                    <a:pt x="0" y="306"/>
                  </a:moveTo>
                  <a:lnTo>
                    <a:pt x="0" y="306"/>
                  </a:lnTo>
                  <a:lnTo>
                    <a:pt x="2" y="332"/>
                  </a:lnTo>
                  <a:lnTo>
                    <a:pt x="3" y="356"/>
                  </a:lnTo>
                  <a:lnTo>
                    <a:pt x="8" y="379"/>
                  </a:lnTo>
                  <a:lnTo>
                    <a:pt x="13" y="403"/>
                  </a:lnTo>
                  <a:lnTo>
                    <a:pt x="21" y="424"/>
                  </a:lnTo>
                  <a:lnTo>
                    <a:pt x="29" y="446"/>
                  </a:lnTo>
                  <a:lnTo>
                    <a:pt x="39" y="467"/>
                  </a:lnTo>
                  <a:lnTo>
                    <a:pt x="50" y="487"/>
                  </a:lnTo>
                  <a:lnTo>
                    <a:pt x="63" y="506"/>
                  </a:lnTo>
                  <a:lnTo>
                    <a:pt x="76" y="525"/>
                  </a:lnTo>
                  <a:lnTo>
                    <a:pt x="91" y="543"/>
                  </a:lnTo>
                  <a:lnTo>
                    <a:pt x="107" y="559"/>
                  </a:lnTo>
                  <a:lnTo>
                    <a:pt x="124" y="575"/>
                  </a:lnTo>
                  <a:lnTo>
                    <a:pt x="142" y="588"/>
                  </a:lnTo>
                  <a:lnTo>
                    <a:pt x="161" y="603"/>
                  </a:lnTo>
                  <a:lnTo>
                    <a:pt x="181" y="614"/>
                  </a:lnTo>
                  <a:lnTo>
                    <a:pt x="181" y="0"/>
                  </a:lnTo>
                  <a:lnTo>
                    <a:pt x="161" y="11"/>
                  </a:lnTo>
                  <a:lnTo>
                    <a:pt x="142" y="25"/>
                  </a:lnTo>
                  <a:lnTo>
                    <a:pt x="124" y="38"/>
                  </a:lnTo>
                  <a:lnTo>
                    <a:pt x="107" y="54"/>
                  </a:lnTo>
                  <a:lnTo>
                    <a:pt x="91" y="71"/>
                  </a:lnTo>
                  <a:lnTo>
                    <a:pt x="76" y="88"/>
                  </a:lnTo>
                  <a:lnTo>
                    <a:pt x="63" y="108"/>
                  </a:lnTo>
                  <a:lnTo>
                    <a:pt x="50" y="127"/>
                  </a:lnTo>
                  <a:lnTo>
                    <a:pt x="39" y="146"/>
                  </a:lnTo>
                  <a:lnTo>
                    <a:pt x="29" y="167"/>
                  </a:lnTo>
                  <a:lnTo>
                    <a:pt x="21" y="190"/>
                  </a:lnTo>
                  <a:lnTo>
                    <a:pt x="13" y="211"/>
                  </a:lnTo>
                  <a:lnTo>
                    <a:pt x="8" y="235"/>
                  </a:lnTo>
                  <a:lnTo>
                    <a:pt x="3" y="258"/>
                  </a:lnTo>
                  <a:lnTo>
                    <a:pt x="2" y="282"/>
                  </a:lnTo>
                  <a:lnTo>
                    <a:pt x="0" y="306"/>
                  </a:lnTo>
                  <a:close/>
                </a:path>
              </a:pathLst>
            </a:custGeom>
            <a:noFill/>
            <a:ln w="5715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2" name="Freeform 16"/>
            <p:cNvSpPr>
              <a:spLocks/>
            </p:cNvSpPr>
            <p:nvPr/>
          </p:nvSpPr>
          <p:spPr bwMode="auto">
            <a:xfrm>
              <a:off x="4462" y="1402"/>
              <a:ext cx="755" cy="1574"/>
            </a:xfrm>
            <a:custGeom>
              <a:avLst/>
              <a:gdLst>
                <a:gd name="T0" fmla="*/ 0 w 755"/>
                <a:gd name="T1" fmla="*/ 0 h 1574"/>
                <a:gd name="T2" fmla="*/ 0 w 755"/>
                <a:gd name="T3" fmla="*/ 1574 h 1574"/>
                <a:gd name="T4" fmla="*/ 755 w 755"/>
                <a:gd name="T5" fmla="*/ 1574 h 1574"/>
                <a:gd name="T6" fmla="*/ 755 w 755"/>
                <a:gd name="T7" fmla="*/ 1095 h 1574"/>
                <a:gd name="T8" fmla="*/ 755 w 755"/>
                <a:gd name="T9" fmla="*/ 481 h 1574"/>
                <a:gd name="T10" fmla="*/ 755 w 755"/>
                <a:gd name="T11" fmla="*/ 0 h 1574"/>
                <a:gd name="T12" fmla="*/ 0 w 755"/>
                <a:gd name="T13" fmla="*/ 0 h 15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55" h="1574">
                  <a:moveTo>
                    <a:pt x="0" y="0"/>
                  </a:moveTo>
                  <a:lnTo>
                    <a:pt x="0" y="1574"/>
                  </a:lnTo>
                  <a:lnTo>
                    <a:pt x="755" y="1574"/>
                  </a:lnTo>
                  <a:lnTo>
                    <a:pt x="755" y="1095"/>
                  </a:lnTo>
                  <a:lnTo>
                    <a:pt x="755" y="481"/>
                  </a:lnTo>
                  <a:lnTo>
                    <a:pt x="75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 cmpd="sng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3" name="Rectangle 17"/>
            <p:cNvSpPr>
              <a:spLocks noChangeArrowheads="1"/>
            </p:cNvSpPr>
            <p:nvPr/>
          </p:nvSpPr>
          <p:spPr bwMode="auto">
            <a:xfrm>
              <a:off x="545" y="1744"/>
              <a:ext cx="362" cy="89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4855" y="1744"/>
              <a:ext cx="362" cy="89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Use of templates</a:t>
            </a:r>
            <a:endParaRPr lang="en-US" altLang="en-US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150938" y="1711325"/>
            <a:ext cx="6950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000" b="1">
                <a:cs typeface="Arial" panose="020B0604020202020204" pitchFamily="34" charset="0"/>
              </a:rPr>
              <a:t>You are free to use these templates for your personal and business presentations.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150938" y="3140075"/>
            <a:ext cx="3409950" cy="225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 b="1" u="sng">
                <a:cs typeface="Arial" panose="020B0604020202020204" pitchFamily="34" charset="0"/>
              </a:rPr>
              <a:t>Do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GB" altLang="en-US" sz="1400">
                <a:cs typeface="Arial" panose="020B0604020202020204" pitchFamily="34" charset="0"/>
              </a:rPr>
              <a:t>Use these templates for your presentations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GB" altLang="en-US" sz="1400">
                <a:cs typeface="Arial" panose="020B0604020202020204" pitchFamily="34" charset="0"/>
              </a:rPr>
              <a:t>Display your presentation on a web site provided that it is not for the purpose of downloading the template.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1400">
                <a:cs typeface="Arial" panose="020B0604020202020204" pitchFamily="34" charset="0"/>
              </a:rPr>
              <a:t>If you like these templates, we would always appreciate a link back to our website.  Many thanks.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495800" y="3140075"/>
            <a:ext cx="3640138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 b="1" u="sng">
                <a:cs typeface="Arial" panose="020B0604020202020204" pitchFamily="34" charset="0"/>
              </a:rPr>
              <a:t>Don’t</a:t>
            </a:r>
          </a:p>
          <a:p>
            <a:pPr eaLnBrk="1" hangingPunct="1">
              <a:buFont typeface="Wingdings" panose="05000000000000000000" pitchFamily="2" charset="2"/>
              <a:buChar char="û"/>
            </a:pPr>
            <a:r>
              <a:rPr lang="en-GB" altLang="en-US" sz="1400">
                <a:cs typeface="Arial" panose="020B0604020202020204" pitchFamily="34" charset="0"/>
              </a:rPr>
              <a:t>Resell or distribute these templates</a:t>
            </a:r>
          </a:p>
          <a:p>
            <a:pPr eaLnBrk="1" hangingPunct="1">
              <a:buFont typeface="Wingdings" panose="05000000000000000000" pitchFamily="2" charset="2"/>
              <a:buChar char="û"/>
            </a:pPr>
            <a:r>
              <a:rPr lang="en-GB" altLang="en-US" sz="1400">
                <a:cs typeface="Arial" panose="020B0604020202020204" pitchFamily="34" charset="0"/>
              </a:rPr>
              <a:t>Put these templates on a website for download.  This includes uploading them onto file sharing networks like Slideshare, Myspace, Facebook, bit torrent etc</a:t>
            </a:r>
          </a:p>
          <a:p>
            <a:pPr eaLnBrk="1" hangingPunct="1">
              <a:buFont typeface="Wingdings" panose="05000000000000000000" pitchFamily="2" charset="2"/>
              <a:buChar char="û"/>
            </a:pPr>
            <a:r>
              <a:rPr lang="en-GB" altLang="en-US" sz="1400">
                <a:cs typeface="Arial" panose="020B0604020202020204" pitchFamily="34" charset="0"/>
              </a:rPr>
              <a:t>Pass off any of our created content as your own work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042988" y="5422900"/>
            <a:ext cx="71643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GB" altLang="en-US" sz="2000" b="1">
                <a:cs typeface="Arial" panose="020B0604020202020204" pitchFamily="34" charset="0"/>
              </a:rPr>
              <a:t>You can find many more free PowerPoint templates on the Presentation Magazine website </a:t>
            </a:r>
            <a:r>
              <a:rPr lang="en-GB" altLang="en-US" sz="2000" b="1">
                <a:cs typeface="Arial" panose="020B0604020202020204" pitchFamily="34" charset="0"/>
                <a:hlinkClick r:id="rId3"/>
              </a:rPr>
              <a:t>www.presentationmagazine.com</a:t>
            </a:r>
            <a:r>
              <a:rPr lang="en-GB" altLang="en-US" sz="2000" b="1">
                <a:cs typeface="Arial" panose="020B0604020202020204" pitchFamily="34" charset="0"/>
              </a:rPr>
              <a:t>  </a:t>
            </a:r>
            <a:endParaRPr lang="en-US" altLang="en-US" sz="2000" b="1">
              <a:cs typeface="Arial" panose="020B0604020202020204" pitchFamily="34" charset="0"/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150938" y="2608263"/>
            <a:ext cx="69262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cs typeface="Arial" panose="020B0604020202020204" pitchFamily="34" charset="0"/>
              </a:rPr>
              <a:t>We have put a lot of work into developing all these templates and retain the copyright in them.  You can use them freely providing that you do not redistribute or sell them.</a:t>
            </a:r>
            <a:endParaRPr lang="en-US" altLang="en-US" sz="14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FF9D3B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163</Words>
  <Application>Microsoft Office PowerPoint</Application>
  <PresentationFormat>On-screen Show (4:3)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Default Design</vt:lpstr>
      <vt:lpstr>Football Pitches</vt:lpstr>
      <vt:lpstr>PowerPoint Presentation</vt:lpstr>
      <vt:lpstr>PowerPoint Presentation</vt:lpstr>
      <vt:lpstr>PowerPoint Presentation</vt:lpstr>
      <vt:lpstr>Use of templates</vt:lpstr>
    </vt:vector>
  </TitlesOfParts>
  <Company>Clearly Presented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Pitch</dc:title>
  <dc:creator>Presentation Magazine</dc:creator>
  <cp:lastModifiedBy>Jonty Pearce</cp:lastModifiedBy>
  <cp:revision>6</cp:revision>
  <dcterms:created xsi:type="dcterms:W3CDTF">2009-11-03T13:35:13Z</dcterms:created>
  <dcterms:modified xsi:type="dcterms:W3CDTF">2015-02-22T11:13:04Z</dcterms:modified>
</cp:coreProperties>
</file>