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0"/>
    <p:restoredTop sz="96341"/>
  </p:normalViewPr>
  <p:slideViewPr>
    <p:cSldViewPr snapToGrid="0" snapToObjects="1">
      <p:cViewPr varScale="1">
        <p:scale>
          <a:sx n="129" d="100"/>
          <a:sy n="129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05BE7-5920-204F-8F5C-EAC2DFA0DED1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B580F-971E-E64B-AEFA-879D60D0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0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9E30-656A-8B44-B314-CC1E48A70AD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1B9-EB3A-284D-B532-041547C27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0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9E30-656A-8B44-B314-CC1E48A70AD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1B9-EB3A-284D-B532-041547C27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9E30-656A-8B44-B314-CC1E48A70AD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1B9-EB3A-284D-B532-041547C27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9E30-656A-8B44-B314-CC1E48A70AD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1B9-EB3A-284D-B532-041547C27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9E30-656A-8B44-B314-CC1E48A70AD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1B9-EB3A-284D-B532-041547C27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7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9E30-656A-8B44-B314-CC1E48A70AD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1B9-EB3A-284D-B532-041547C27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9E30-656A-8B44-B314-CC1E48A70AD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1B9-EB3A-284D-B532-041547C27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4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9E30-656A-8B44-B314-CC1E48A70AD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1B9-EB3A-284D-B532-041547C27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8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9E30-656A-8B44-B314-CC1E48A70AD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1B9-EB3A-284D-B532-041547C27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0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9E30-656A-8B44-B314-CC1E48A70AD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1B9-EB3A-284D-B532-041547C27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3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9E30-656A-8B44-B314-CC1E48A70AD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1B9-EB3A-284D-B532-041547C27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9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9E30-656A-8B44-B314-CC1E48A70ADF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941B9-EB3A-284D-B532-041547C27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129" y="-63060"/>
            <a:ext cx="3158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Phosphate Inline" charset="0"/>
                <a:ea typeface="Phosphate Inline" charset="0"/>
                <a:cs typeface="Phosphate Inline" charset="0"/>
              </a:rPr>
              <a:t>SESSION TITLE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8177050" y="3920460"/>
            <a:ext cx="1965434" cy="143991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42484" y="5360379"/>
            <a:ext cx="1965434" cy="14399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77050" y="5360379"/>
            <a:ext cx="1965434" cy="14399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42484" y="3920460"/>
            <a:ext cx="1965434" cy="1439919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66441" y="94593"/>
            <a:ext cx="4907876" cy="3657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3129" y="3832441"/>
            <a:ext cx="4817755" cy="29803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29049" y="3832441"/>
            <a:ext cx="2774731" cy="29678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66441" y="94593"/>
            <a:ext cx="490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SESSION </a:t>
            </a:r>
            <a:r>
              <a:rPr lang="en-US" b="1" u="sng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NOTES</a:t>
            </a:r>
            <a:endParaRPr lang="en-US" sz="1600" b="1" u="sng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7873" y="3832441"/>
            <a:ext cx="466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COACHING POINTS</a:t>
            </a:r>
          </a:p>
          <a:p>
            <a:pPr algn="ctr"/>
            <a:endParaRPr lang="en-US" u="sng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29049" y="3832441"/>
            <a:ext cx="27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EQUIPMENT/PLAYERS</a:t>
            </a:r>
          </a:p>
          <a:p>
            <a:pPr algn="ctr"/>
            <a:endParaRPr lang="en-US" u="sng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79874" y="1628554"/>
            <a:ext cx="2028044" cy="21236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79874" y="1628554"/>
            <a:ext cx="2028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TIMINGS/PROGRESSIONS</a:t>
            </a:r>
          </a:p>
          <a:p>
            <a:pPr algn="ctr"/>
            <a:endParaRPr lang="en-US" sz="1200" b="1" u="sng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77050" y="3920460"/>
            <a:ext cx="20600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TECHNICAL</a:t>
            </a:r>
          </a:p>
          <a:p>
            <a:pPr algn="ctr"/>
            <a:endParaRPr lang="en-US" sz="1100" b="1" u="sng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algn="ctr"/>
            <a:endParaRPr lang="en-US" sz="11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42484" y="3920460"/>
            <a:ext cx="20600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PSYCHOLOGICAL</a:t>
            </a:r>
          </a:p>
          <a:p>
            <a:pPr algn="ctr"/>
            <a:endParaRPr lang="en-US" sz="1100" b="1" u="sng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algn="ctr"/>
            <a:endParaRPr lang="en-US" sz="1100" b="1" u="sng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171450" indent="-171450">
              <a:buFont typeface="Arial" charset="0"/>
              <a:buChar char="•"/>
            </a:pPr>
            <a:endParaRPr lang="en-US" sz="1100" b="1" u="sng" dirty="0" smtClean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29754" y="5367010"/>
            <a:ext cx="20600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PHYSICAL</a:t>
            </a:r>
          </a:p>
          <a:p>
            <a:pPr algn="ctr"/>
            <a:endParaRPr lang="en-US" sz="1100" b="1" u="sng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algn="ctr"/>
            <a:endParaRPr lang="en-US" sz="1100" b="1" u="sng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171450" indent="-171450">
              <a:buFont typeface="Arial" charset="0"/>
              <a:buChar char="•"/>
            </a:pPr>
            <a:endParaRPr lang="en-US" sz="1100" b="1" u="sng" dirty="0" smtClean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42484" y="5349971"/>
            <a:ext cx="20600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SOCIAL</a:t>
            </a:r>
          </a:p>
          <a:p>
            <a:pPr algn="ctr"/>
            <a:endParaRPr lang="en-US" sz="1100" b="1" u="sng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algn="ctr"/>
            <a:endParaRPr lang="en-US" sz="1100" b="1" u="sng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171450" indent="-171450">
              <a:buFont typeface="Arial" charset="0"/>
              <a:buChar char="•"/>
            </a:pPr>
            <a:endParaRPr lang="en-US" sz="1100" b="1" u="sng" dirty="0" smtClean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3129" y="644826"/>
            <a:ext cx="4817755" cy="31073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PITCH DIAGRAM</a:t>
            </a:r>
            <a:endParaRPr lang="en-US" sz="3200" dirty="0">
              <a:solidFill>
                <a:schemeClr val="tx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89780" y="94593"/>
            <a:ext cx="1816690" cy="14360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CLUB CREST</a:t>
            </a:r>
            <a:endParaRPr lang="en-US" sz="2800" dirty="0">
              <a:solidFill>
                <a:schemeClr val="tx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1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 MT Condensed Extra Bold</vt:lpstr>
      <vt:lpstr>Calibri</vt:lpstr>
      <vt:lpstr>Calibri Light</vt:lpstr>
      <vt:lpstr>Phosphate Inline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Pope</dc:creator>
  <cp:lastModifiedBy>Russell Pope</cp:lastModifiedBy>
  <cp:revision>1</cp:revision>
  <dcterms:created xsi:type="dcterms:W3CDTF">2021-06-26T18:37:24Z</dcterms:created>
  <dcterms:modified xsi:type="dcterms:W3CDTF">2021-06-26T18:40:22Z</dcterms:modified>
</cp:coreProperties>
</file>