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E1D0-0B5D-4B37-BBD3-ED2D84868CB8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FBD-9FA9-4752-9B8A-A49C89495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94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E1D0-0B5D-4B37-BBD3-ED2D84868CB8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FBD-9FA9-4752-9B8A-A49C89495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3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E1D0-0B5D-4B37-BBD3-ED2D84868CB8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FBD-9FA9-4752-9B8A-A49C89495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29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E1D0-0B5D-4B37-BBD3-ED2D84868CB8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FBD-9FA9-4752-9B8A-A49C89495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39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E1D0-0B5D-4B37-BBD3-ED2D84868CB8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FBD-9FA9-4752-9B8A-A49C89495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6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E1D0-0B5D-4B37-BBD3-ED2D84868CB8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FBD-9FA9-4752-9B8A-A49C89495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9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E1D0-0B5D-4B37-BBD3-ED2D84868CB8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FBD-9FA9-4752-9B8A-A49C89495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24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E1D0-0B5D-4B37-BBD3-ED2D84868CB8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FBD-9FA9-4752-9B8A-A49C89495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9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E1D0-0B5D-4B37-BBD3-ED2D84868CB8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FBD-9FA9-4752-9B8A-A49C89495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09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E1D0-0B5D-4B37-BBD3-ED2D84868CB8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FBD-9FA9-4752-9B8A-A49C89495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E1D0-0B5D-4B37-BBD3-ED2D84868CB8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7FBD-9FA9-4752-9B8A-A49C89495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46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9E1D0-0B5D-4B37-BBD3-ED2D84868CB8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7FBD-9FA9-4752-9B8A-A49C894955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16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Systems of Play Assignment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Name: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D191DD94-09C8-E34D-A22E-8D511CBDD7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4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829" y="0"/>
            <a:ext cx="1116909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 smtClean="0">
                <a:latin typeface="Grotzec Xcond Bold" panose="02000000000000000000" pitchFamily="50" charset="0"/>
                <a:cs typeface="Calibri" panose="020F0502020204030204" pitchFamily="34" charset="0"/>
              </a:rPr>
              <a:t>   </a:t>
            </a:r>
            <a:r>
              <a:rPr lang="en-GB" sz="4800" dirty="0" smtClean="0">
                <a:latin typeface="Impact" panose="020B0806030902050204" pitchFamily="34" charset="0"/>
                <a:cs typeface="Calibri" panose="020F0502020204030204" pitchFamily="34" charset="0"/>
              </a:rPr>
              <a:t>4-3-3      		 	STRENGTHS</a:t>
            </a:r>
            <a:endParaRPr lang="en-GB" sz="5400" i="1" dirty="0" smtClean="0">
              <a:latin typeface="Impact" panose="020B0806030902050204" pitchFamily="34" charset="0"/>
            </a:endParaRPr>
          </a:p>
          <a:p>
            <a:endParaRPr lang="en-GB" sz="1200" i="1" dirty="0" smtClean="0">
              <a:solidFill>
                <a:prstClr val="black"/>
              </a:solidFill>
            </a:endParaRPr>
          </a:p>
          <a:p>
            <a:endParaRPr lang="en-GB" sz="1200" i="1" dirty="0" smtClean="0">
              <a:solidFill>
                <a:prstClr val="black"/>
              </a:solidFill>
            </a:endParaRPr>
          </a:p>
          <a:p>
            <a:endParaRPr lang="en-GB" sz="4000" i="1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86870" y="1286257"/>
          <a:ext cx="10146911" cy="439031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46911"/>
              </a:tblGrid>
              <a:tr h="45839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Systems of Play                                                                                                                              Strengths</a:t>
                      </a:r>
                      <a:r>
                        <a:rPr lang="en-GB" baseline="0" dirty="0" smtClean="0"/>
                        <a:t> 4-3-3</a:t>
                      </a:r>
                      <a:endParaRPr lang="en-GB" dirty="0"/>
                    </a:p>
                  </a:txBody>
                  <a:tcPr/>
                </a:tc>
              </a:tr>
              <a:tr h="3386398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D191DD94-09C8-E34D-A22E-8D511CBDD7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8829" y="0"/>
            <a:ext cx="1116909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 smtClean="0">
                <a:latin typeface="Grotzec Xcond Bold" panose="02000000000000000000" pitchFamily="50" charset="0"/>
                <a:cs typeface="Calibri" panose="020F0502020204030204" pitchFamily="34" charset="0"/>
              </a:rPr>
              <a:t>   </a:t>
            </a:r>
            <a:r>
              <a:rPr lang="en-GB" sz="4800" dirty="0" smtClean="0">
                <a:latin typeface="Impact" panose="020B0806030902050204" pitchFamily="34" charset="0"/>
                <a:cs typeface="Calibri" panose="020F0502020204030204" pitchFamily="34" charset="0"/>
              </a:rPr>
              <a:t>4-3-3       		 WEAKNESSES</a:t>
            </a:r>
            <a:endParaRPr lang="en-GB" sz="5400" i="1" dirty="0" smtClean="0">
              <a:latin typeface="Impact" panose="020B0806030902050204" pitchFamily="34" charset="0"/>
            </a:endParaRPr>
          </a:p>
          <a:p>
            <a:endParaRPr lang="en-GB" sz="1200" i="1" dirty="0" smtClean="0">
              <a:solidFill>
                <a:prstClr val="black"/>
              </a:solidFill>
            </a:endParaRPr>
          </a:p>
          <a:p>
            <a:endParaRPr lang="en-GB" sz="1200" i="1" dirty="0" smtClean="0">
              <a:solidFill>
                <a:prstClr val="black"/>
              </a:solidFill>
            </a:endParaRPr>
          </a:p>
          <a:p>
            <a:endParaRPr lang="en-GB" sz="4000" i="1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86870" y="1286257"/>
          <a:ext cx="10146911" cy="439031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146911"/>
              </a:tblGrid>
              <a:tr h="45839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Systems of Play                                                                                                                              Weaknesses</a:t>
                      </a:r>
                      <a:r>
                        <a:rPr lang="en-GB" baseline="0" dirty="0" smtClean="0"/>
                        <a:t> 4-3-3</a:t>
                      </a:r>
                      <a:endParaRPr lang="en-GB" dirty="0"/>
                    </a:p>
                  </a:txBody>
                  <a:tcPr/>
                </a:tc>
              </a:tr>
              <a:tr h="3386398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D191DD94-09C8-E34D-A22E-8D511CBDD7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Grotzec Xcond Bold</vt:lpstr>
      <vt:lpstr>Impact</vt:lpstr>
      <vt:lpstr>Office Theme</vt:lpstr>
      <vt:lpstr>Systems of Play Assignment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of Play Assignment</dc:title>
  <dc:creator>Dougie Anderson</dc:creator>
  <cp:lastModifiedBy>Richard Wilson</cp:lastModifiedBy>
  <cp:revision>2</cp:revision>
  <dcterms:created xsi:type="dcterms:W3CDTF">2020-07-13T14:51:50Z</dcterms:created>
  <dcterms:modified xsi:type="dcterms:W3CDTF">2020-09-03T06:53:19Z</dcterms:modified>
</cp:coreProperties>
</file>