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0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4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40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1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23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3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0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6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F9DB-3D29-49E7-96D9-4CE12A9C4BA1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F934-F471-42E2-BFD1-CC5D6B2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91DD94-09C8-E34D-A22E-8D511CBD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2397" y="0"/>
            <a:ext cx="1018113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mtClean="0">
                <a:latin typeface="Impact" panose="020B0806030902050204" pitchFamily="34" charset="0"/>
              </a:rPr>
              <a:t>UEFA</a:t>
            </a:r>
            <a:r>
              <a:rPr lang="en-GB" sz="3200" b="1" smtClean="0">
                <a:latin typeface="Impact" panose="020B0806030902050204" pitchFamily="34" charset="0"/>
              </a:rPr>
              <a:t> </a:t>
            </a:r>
            <a:r>
              <a:rPr lang="en-GB" sz="3200" b="1" dirty="0" smtClean="0">
                <a:latin typeface="Impact" panose="020B0806030902050204" pitchFamily="34" charset="0"/>
              </a:rPr>
              <a:t>C LICENCE</a:t>
            </a:r>
          </a:p>
          <a:p>
            <a:r>
              <a:rPr lang="en-GB" sz="3200" b="1" cap="all" dirty="0" smtClean="0">
                <a:latin typeface="Impact" panose="020B0806030902050204" pitchFamily="34" charset="0"/>
              </a:rPr>
              <a:t>Learning needs analysis</a:t>
            </a:r>
          </a:p>
          <a:p>
            <a:endParaRPr lang="en-GB" dirty="0"/>
          </a:p>
          <a:p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Name:					Coach ID:</a:t>
            </a:r>
          </a:p>
          <a:p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Club:					Age Group:</a:t>
            </a:r>
          </a:p>
          <a:p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3 of your strengths: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List 3 of your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weaknesses: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List 3 learning opportunities that you hope to gain from this course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10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Dougie Anderson</dc:creator>
  <cp:lastModifiedBy>Dougie Anderson</cp:lastModifiedBy>
  <cp:revision>2</cp:revision>
  <dcterms:created xsi:type="dcterms:W3CDTF">2020-07-14T10:00:04Z</dcterms:created>
  <dcterms:modified xsi:type="dcterms:W3CDTF">2020-07-20T14:23:06Z</dcterms:modified>
</cp:coreProperties>
</file>