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80"/>
  </p:notesMasterIdLst>
  <p:handoutMasterIdLst>
    <p:handoutMasterId r:id="rId81"/>
  </p:handoutMasterIdLst>
  <p:sldIdLst>
    <p:sldId id="257" r:id="rId2"/>
    <p:sldId id="258" r:id="rId3"/>
    <p:sldId id="259" r:id="rId4"/>
    <p:sldId id="260" r:id="rId5"/>
    <p:sldId id="261" r:id="rId6"/>
    <p:sldId id="328" r:id="rId7"/>
    <p:sldId id="262" r:id="rId8"/>
    <p:sldId id="263" r:id="rId9"/>
    <p:sldId id="351" r:id="rId10"/>
    <p:sldId id="264" r:id="rId11"/>
    <p:sldId id="265" r:id="rId12"/>
    <p:sldId id="352" r:id="rId13"/>
    <p:sldId id="266" r:id="rId14"/>
    <p:sldId id="353" r:id="rId15"/>
    <p:sldId id="267" r:id="rId16"/>
    <p:sldId id="268" r:id="rId17"/>
    <p:sldId id="269" r:id="rId18"/>
    <p:sldId id="270" r:id="rId19"/>
    <p:sldId id="354" r:id="rId20"/>
    <p:sldId id="355" r:id="rId21"/>
    <p:sldId id="273" r:id="rId22"/>
    <p:sldId id="365" r:id="rId23"/>
    <p:sldId id="364" r:id="rId24"/>
    <p:sldId id="366" r:id="rId25"/>
    <p:sldId id="367" r:id="rId26"/>
    <p:sldId id="368" r:id="rId27"/>
    <p:sldId id="271" r:id="rId28"/>
    <p:sldId id="356" r:id="rId29"/>
    <p:sldId id="357" r:id="rId30"/>
    <p:sldId id="272" r:id="rId31"/>
    <p:sldId id="275" r:id="rId32"/>
    <p:sldId id="369" r:id="rId33"/>
    <p:sldId id="276" r:id="rId34"/>
    <p:sldId id="277" r:id="rId35"/>
    <p:sldId id="274" r:id="rId36"/>
    <p:sldId id="279" r:id="rId37"/>
    <p:sldId id="281" r:id="rId38"/>
    <p:sldId id="282" r:id="rId39"/>
    <p:sldId id="370" r:id="rId40"/>
    <p:sldId id="283" r:id="rId41"/>
    <p:sldId id="284" r:id="rId42"/>
    <p:sldId id="288" r:id="rId43"/>
    <p:sldId id="287" r:id="rId44"/>
    <p:sldId id="289" r:id="rId45"/>
    <p:sldId id="290" r:id="rId46"/>
    <p:sldId id="371" r:id="rId47"/>
    <p:sldId id="291" r:id="rId48"/>
    <p:sldId id="292" r:id="rId49"/>
    <p:sldId id="296" r:id="rId50"/>
    <p:sldId id="295" r:id="rId51"/>
    <p:sldId id="297" r:id="rId52"/>
    <p:sldId id="323" r:id="rId53"/>
    <p:sldId id="372" r:id="rId54"/>
    <p:sldId id="324" r:id="rId55"/>
    <p:sldId id="325" r:id="rId56"/>
    <p:sldId id="298" r:id="rId57"/>
    <p:sldId id="299" r:id="rId58"/>
    <p:sldId id="300" r:id="rId59"/>
    <p:sldId id="319" r:id="rId60"/>
    <p:sldId id="373" r:id="rId61"/>
    <p:sldId id="320" r:id="rId62"/>
    <p:sldId id="321" r:id="rId63"/>
    <p:sldId id="306" r:id="rId64"/>
    <p:sldId id="302" r:id="rId65"/>
    <p:sldId id="303" r:id="rId66"/>
    <p:sldId id="315" r:id="rId67"/>
    <p:sldId id="374" r:id="rId68"/>
    <p:sldId id="316" r:id="rId69"/>
    <p:sldId id="317" r:id="rId70"/>
    <p:sldId id="307" r:id="rId71"/>
    <p:sldId id="305" r:id="rId72"/>
    <p:sldId id="309" r:id="rId73"/>
    <p:sldId id="311" r:id="rId74"/>
    <p:sldId id="375" r:id="rId75"/>
    <p:sldId id="312" r:id="rId76"/>
    <p:sldId id="313" r:id="rId77"/>
    <p:sldId id="308" r:id="rId78"/>
    <p:sldId id="310" r:id="rId79"/>
  </p:sldIdLst>
  <p:sldSz cx="9144000" cy="6858000" type="screen4x3"/>
  <p:notesSz cx="6735763" cy="98663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00CC00"/>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776" autoAdjust="0"/>
  </p:normalViewPr>
  <p:slideViewPr>
    <p:cSldViewPr>
      <p:cViewPr>
        <p:scale>
          <a:sx n="70" d="100"/>
          <a:sy n="70" d="100"/>
        </p:scale>
        <p:origin x="-139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28" d="100"/>
          <a:sy n="28" d="100"/>
        </p:scale>
        <p:origin x="-1266" y="-78"/>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atin typeface="Times New Roman" charset="0"/>
              </a:defRPr>
            </a:lvl1pPr>
          </a:lstStyle>
          <a:p>
            <a:pPr>
              <a:defRPr/>
            </a:pPr>
            <a:endParaRPr lang="en-US"/>
          </a:p>
        </p:txBody>
      </p:sp>
      <p:sp>
        <p:nvSpPr>
          <p:cNvPr id="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atin typeface="Times New Roman" charset="0"/>
              </a:defRPr>
            </a:lvl1pPr>
          </a:lstStyle>
          <a:p>
            <a:pPr>
              <a:defRPr/>
            </a:pPr>
            <a:fld id="{52D4BF85-8E69-4F0B-AE6F-42C3BF1B55A0}" type="datetimeFigureOut">
              <a:rPr lang="en-US"/>
              <a:pPr>
                <a:defRPr/>
              </a:pPr>
              <a:t>1/9/2012</a:t>
            </a:fld>
            <a:endParaRPr lang="en-US"/>
          </a:p>
        </p:txBody>
      </p:sp>
      <p:sp>
        <p:nvSpPr>
          <p:cNvPr id="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atin typeface="Times New Roman" charset="0"/>
              </a:defRPr>
            </a:lvl1pPr>
          </a:lstStyle>
          <a:p>
            <a:pPr>
              <a:defRPr/>
            </a:pPr>
            <a:endParaRPr lang="en-US"/>
          </a:p>
        </p:txBody>
      </p:sp>
      <p:sp>
        <p:nvSpPr>
          <p:cNvPr id="5" name="Slide Number Placeholder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atin typeface="Times New Roman" charset="0"/>
              </a:defRPr>
            </a:lvl1pPr>
          </a:lstStyle>
          <a:p>
            <a:pPr>
              <a:defRPr/>
            </a:pPr>
            <a:fld id="{AEF0D3F2-B8BD-4B62-86BA-529F240FFBA8}" type="slidenum">
              <a:rPr lang="en-US"/>
              <a:pPr>
                <a:defRPr/>
              </a:pPr>
              <a:t>‹#›</a:t>
            </a:fld>
            <a:endParaRPr lang="en-US"/>
          </a:p>
        </p:txBody>
      </p:sp>
    </p:spTree>
    <p:extLst>
      <p:ext uri="{BB962C8B-B14F-4D97-AF65-F5344CB8AC3E}">
        <p14:creationId xmlns:p14="http://schemas.microsoft.com/office/powerpoint/2010/main" xmlns="" val="3898958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pPr>
              <a:defRPr/>
            </a:pPr>
            <a:fld id="{CB3FE761-3E79-4C59-9D11-73EF0120FB53}" type="datetimeFigureOut">
              <a:rPr lang="en-US"/>
              <a:pPr>
                <a:defRPr/>
              </a:pPr>
              <a:t>1/9/2012</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pPr>
              <a:defRPr/>
            </a:pPr>
            <a:fld id="{6BB8DD26-1A68-41DF-9629-7B9703FCD77F}" type="slidenum">
              <a:rPr lang="en-US"/>
              <a:pPr>
                <a:defRPr/>
              </a:pPr>
              <a:t>‹#›</a:t>
            </a:fld>
            <a:endParaRPr lang="en-US"/>
          </a:p>
        </p:txBody>
      </p:sp>
    </p:spTree>
    <p:extLst>
      <p:ext uri="{BB962C8B-B14F-4D97-AF65-F5344CB8AC3E}">
        <p14:creationId xmlns:p14="http://schemas.microsoft.com/office/powerpoint/2010/main" xmlns="" val="33420330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A0C7A58-9F48-469F-9E6C-443815342E12}" type="slidenum">
              <a:rPr lang="en-US" smtClean="0"/>
              <a:pPr/>
              <a:t>68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n-US">
              <a:latin typeface="Times New Roman" charset="0"/>
            </a:endParaRPr>
          </a:p>
        </p:txBody>
      </p:sp>
      <p:sp>
        <p:nvSpPr>
          <p:cNvPr id="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n-US">
              <a:latin typeface="Times New Roman" charset="0"/>
            </a:endParaRPr>
          </a:p>
        </p:txBody>
      </p:sp>
      <p:sp>
        <p:nvSpPr>
          <p:cNvPr id="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latin typeface="Times New Roman" charset="0"/>
            </a:endParaRPr>
          </a:p>
        </p:txBody>
      </p:sp>
      <p:sp>
        <p:nvSpPr>
          <p:cNvPr id="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latin typeface="Times New Roman" charset="0"/>
            </a:endParaRPr>
          </a:p>
        </p:txBody>
      </p:sp>
      <p:sp>
        <p:nvSpPr>
          <p:cNvPr id="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latin typeface="Times New Roman" charset="0"/>
            </a:endParaRPr>
          </a:p>
        </p:txBody>
      </p:sp>
      <p:sp>
        <p:nvSpPr>
          <p:cNvPr id="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latin typeface="Times New Roman" charset="0"/>
            </a:endParaRPr>
          </a:p>
        </p:txBody>
      </p:sp>
      <p:sp>
        <p:nvSpPr>
          <p:cNvPr id="1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latin typeface="Times New Roman" charset="0"/>
            </a:endParaRPr>
          </a:p>
        </p:txBody>
      </p:sp>
      <p:sp>
        <p:nvSpPr>
          <p:cNvPr id="1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latin typeface="Times New Roman" charset="0"/>
            </a:endParaRPr>
          </a:p>
        </p:txBody>
      </p:sp>
      <p:sp>
        <p:nvSpPr>
          <p:cNvPr id="1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n-US">
              <a:latin typeface="Times New Roman" charset="0"/>
            </a:endParaRPr>
          </a:p>
        </p:txBody>
      </p:sp>
      <p:sp>
        <p:nvSpPr>
          <p:cNvPr id="3083"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3084"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1ED60D8C-094C-4D63-8249-00FFED0E9F89}" type="slidenum">
              <a:rPr lang="en-US"/>
              <a:pPr>
                <a:defRPr/>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07AF40A8-557A-41D2-80F9-65835E3C898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09390ACB-5F55-43C8-8F89-A1761828F19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smtClean="0"/>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DEB4DE55-DC6E-470D-B50D-2617BC43035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2F53BC2E-636B-425C-86F3-92BFE5CA03B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DD0B3B82-1B48-4087-907B-9332FDD76CE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E33451E2-7CA3-4BAA-BB8A-2832E1FCC2E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64CADBED-8DCC-4BD4-9791-8AD2E66947B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39B8E00D-062D-4E5E-BFD5-A72DE2A7F4F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BB996FC1-3261-48BA-9E6E-FA0804DA38A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C80C665F-107E-441F-91A8-47A0CFD2CCC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E5AFD058-E3AE-434D-B53B-D9261896475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n-US">
              <a:latin typeface="Times New Roman" charset="0"/>
            </a:endParaRPr>
          </a:p>
        </p:txBody>
      </p:sp>
      <p:sp>
        <p:nvSpPr>
          <p:cNvPr id="2051"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n-US">
              <a:latin typeface="Times New Roman" charset="0"/>
            </a:endParaRPr>
          </a:p>
        </p:txBody>
      </p:sp>
      <p:sp>
        <p:nvSpPr>
          <p:cNvPr id="2052"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latin typeface="Times New Roman" charset="0"/>
            </a:endParaRPr>
          </a:p>
        </p:txBody>
      </p:sp>
      <p:sp>
        <p:nvSpPr>
          <p:cNvPr id="2053"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latin typeface="Times New Roman" charset="0"/>
            </a:endParaRPr>
          </a:p>
        </p:txBody>
      </p:sp>
      <p:sp>
        <p:nvSpPr>
          <p:cNvPr id="2054"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latin typeface="Times New Roman" charset="0"/>
            </a:endParaRPr>
          </a:p>
        </p:txBody>
      </p:sp>
      <p:sp>
        <p:nvSpPr>
          <p:cNvPr id="2055"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latin typeface="Times New Roman" charset="0"/>
            </a:endParaRPr>
          </a:p>
        </p:txBody>
      </p:sp>
      <p:sp>
        <p:nvSpPr>
          <p:cNvPr id="2056"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latin typeface="Times New Roman" charset="0"/>
            </a:endParaRPr>
          </a:p>
        </p:txBody>
      </p:sp>
      <p:sp>
        <p:nvSpPr>
          <p:cNvPr id="2057"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latin typeface="Times New Roman" charset="0"/>
            </a:endParaRPr>
          </a:p>
        </p:txBody>
      </p:sp>
      <p:sp>
        <p:nvSpPr>
          <p:cNvPr id="2058"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n-US">
              <a:latin typeface="Times New Roman" charset="0"/>
            </a:endParaRPr>
          </a:p>
        </p:txBody>
      </p:sp>
      <p:sp>
        <p:nvSpPr>
          <p:cNvPr id="1035" name="Rectangle 11"/>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1036" name="Rectangle 12"/>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2061"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defRPr>
            </a:lvl1pPr>
          </a:lstStyle>
          <a:p>
            <a:pPr>
              <a:defRPr/>
            </a:pPr>
            <a:endParaRPr lang="en-US"/>
          </a:p>
        </p:txBody>
      </p:sp>
      <p:sp>
        <p:nvSpPr>
          <p:cNvPr id="2062"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defRPr>
            </a:lvl1pPr>
          </a:lstStyle>
          <a:p>
            <a:pPr>
              <a:defRPr/>
            </a:pPr>
            <a:endParaRPr lang="en-US"/>
          </a:p>
        </p:txBody>
      </p:sp>
      <p:sp>
        <p:nvSpPr>
          <p:cNvPr id="2063"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charset="0"/>
              </a:defRPr>
            </a:lvl1pPr>
          </a:lstStyle>
          <a:p>
            <a:pPr>
              <a:defRPr/>
            </a:pPr>
            <a:fld id="{4FABEF35-7C07-4028-AFB1-3BFBD12E5E33}"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39"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0-#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20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752600"/>
            <a:ext cx="7772400" cy="3429000"/>
          </a:xfrm>
        </p:spPr>
        <p:txBody>
          <a:bodyPr/>
          <a:lstStyle/>
          <a:p>
            <a:r>
              <a:rPr lang="es-ES_tradnl" sz="7200" b="1" smtClean="0">
                <a:latin typeface="Arial" charset="0"/>
              </a:rPr>
              <a:t>PHILOSOPHY</a:t>
            </a:r>
            <a:br>
              <a:rPr lang="es-ES_tradnl" sz="7200" b="1" smtClean="0">
                <a:latin typeface="Arial" charset="0"/>
              </a:rPr>
            </a:br>
            <a:r>
              <a:rPr lang="es-ES_tradnl" sz="7200" b="1" smtClean="0">
                <a:latin typeface="Arial" charset="0"/>
              </a:rPr>
              <a:t/>
            </a:r>
            <a:br>
              <a:rPr lang="es-ES_tradnl" sz="7200" b="1" smtClean="0">
                <a:latin typeface="Arial" charset="0"/>
              </a:rPr>
            </a:br>
            <a:r>
              <a:rPr lang="es-ES_tradnl" sz="7200" b="1" smtClean="0">
                <a:latin typeface="Arial" charset="0"/>
              </a:rPr>
              <a:t> VISION</a:t>
            </a:r>
            <a:endParaRPr lang="es-ES_tradnl" smtClean="0"/>
          </a:p>
        </p:txBody>
      </p:sp>
      <p:sp>
        <p:nvSpPr>
          <p:cNvPr id="3075" name="Rectangle 3"/>
          <p:cNvSpPr>
            <a:spLocks noGrp="1" noChangeArrowheads="1"/>
          </p:cNvSpPr>
          <p:nvPr>
            <p:ph type="subTitle" idx="1"/>
          </p:nvPr>
        </p:nvSpPr>
        <p:spPr>
          <a:xfrm>
            <a:off x="762000" y="4572000"/>
            <a:ext cx="7848600" cy="1752600"/>
          </a:xfrm>
        </p:spPr>
        <p:txBody>
          <a:bodyPr/>
          <a:lstStyle/>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pPr algn="l"/>
            <a:r>
              <a:rPr lang="es-ES_tradnl" sz="800" i="1" smtClean="0">
                <a:solidFill>
                  <a:schemeClr val="tx2"/>
                </a:solidFill>
                <a:latin typeface="Arial" charset="0"/>
              </a:rPr>
              <a:t>LouisvanGaal / Frans Hoek /  Lluís Lainz © FC Barcelona</a:t>
            </a:r>
          </a:p>
        </p:txBody>
      </p:sp>
      <p:pic>
        <p:nvPicPr>
          <p:cNvPr id="3076"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3077" name="Line 5"/>
          <p:cNvSpPr>
            <a:spLocks noChangeShapeType="1"/>
          </p:cNvSpPr>
          <p:nvPr/>
        </p:nvSpPr>
        <p:spPr bwMode="auto">
          <a:xfrm>
            <a:off x="4495800" y="2819400"/>
            <a:ext cx="0" cy="1295400"/>
          </a:xfrm>
          <a:prstGeom prst="line">
            <a:avLst/>
          </a:prstGeom>
          <a:noFill/>
          <a:ln w="38100">
            <a:solidFill>
              <a:schemeClr val="tx2"/>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395288" y="333375"/>
            <a:ext cx="6324600" cy="990600"/>
          </a:xfrm>
        </p:spPr>
        <p:txBody>
          <a:bodyPr/>
          <a:lstStyle/>
          <a:p>
            <a:pPr algn="l"/>
            <a:r>
              <a:rPr lang="es-ES_tradnl" sz="2800" b="1" u="sng" smtClean="0">
                <a:latin typeface="Arial" charset="0"/>
              </a:rPr>
              <a:t>1. Principles of Play</a:t>
            </a:r>
            <a:endParaRPr lang="es-ES_tradnl" sz="2800" u="sng" smtClean="0"/>
          </a:p>
        </p:txBody>
      </p:sp>
      <p:sp>
        <p:nvSpPr>
          <p:cNvPr id="12291" name="Rectangle 3"/>
          <p:cNvSpPr>
            <a:spLocks noGrp="1" noChangeArrowheads="1"/>
          </p:cNvSpPr>
          <p:nvPr>
            <p:ph type="subTitle" idx="1"/>
          </p:nvPr>
        </p:nvSpPr>
        <p:spPr>
          <a:xfrm>
            <a:off x="457200" y="1143000"/>
            <a:ext cx="8305800" cy="5257800"/>
          </a:xfrm>
        </p:spPr>
        <p:txBody>
          <a:bodyPr/>
          <a:lstStyle/>
          <a:p>
            <a:pPr algn="l"/>
            <a:endParaRPr lang="es-ES_tradnl" sz="800" i="1" smtClean="0">
              <a:solidFill>
                <a:schemeClr val="tx2"/>
              </a:solidFill>
              <a:latin typeface="Arial" charset="0"/>
            </a:endParaRPr>
          </a:p>
          <a:p>
            <a:r>
              <a:rPr lang="es-ES_tradnl" sz="3600" b="1" smtClean="0">
                <a:solidFill>
                  <a:schemeClr val="tx2"/>
                </a:solidFill>
                <a:latin typeface="Arial" charset="0"/>
              </a:rPr>
              <a:t>1.3 Transition from losing the ball</a:t>
            </a:r>
            <a:endParaRPr lang="es-ES_tradnl" sz="2800" b="1" smtClean="0">
              <a:solidFill>
                <a:schemeClr val="tx2"/>
              </a:solidFill>
              <a:latin typeface="Arial" charset="0"/>
            </a:endParaRPr>
          </a:p>
          <a:p>
            <a:endParaRPr lang="es-ES_tradnl" sz="3600" b="1" smtClean="0">
              <a:solidFill>
                <a:schemeClr val="tx2"/>
              </a:solidFill>
              <a:latin typeface="Arial" charset="0"/>
            </a:endParaRPr>
          </a:p>
          <a:p>
            <a:r>
              <a:rPr lang="es-ES_tradnl" sz="2800" i="1" smtClean="0">
                <a:solidFill>
                  <a:schemeClr val="tx2"/>
                </a:solidFill>
                <a:latin typeface="Arial" charset="0"/>
              </a:rPr>
              <a:t>* </a:t>
            </a:r>
            <a:r>
              <a:rPr lang="en-US" sz="2800" smtClean="0"/>
              <a:t>The most important objective is to organize as soon as possible to prevent the otherwise create opportunities to score goals</a:t>
            </a:r>
          </a:p>
          <a:p>
            <a:endParaRPr lang="es-ES_tradnl" sz="2800" i="1" smtClean="0">
              <a:solidFill>
                <a:schemeClr val="tx2"/>
              </a:solidFill>
              <a:latin typeface="Arial" charset="0"/>
            </a:endParaRPr>
          </a:p>
          <a:p>
            <a:endParaRPr lang="es-ES_tradnl" sz="2800" b="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pPr algn="l"/>
            <a:r>
              <a:rPr lang="es-ES_tradnl" sz="800" i="1" smtClean="0">
                <a:solidFill>
                  <a:schemeClr val="tx2"/>
                </a:solidFill>
                <a:latin typeface="Arial" charset="0"/>
              </a:rPr>
              <a:t>       LouisvanGaal / Frans Hoek /  Lluís Lainz © FC Barcelona</a:t>
            </a:r>
          </a:p>
        </p:txBody>
      </p:sp>
      <p:pic>
        <p:nvPicPr>
          <p:cNvPr id="12292"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457200" y="304800"/>
            <a:ext cx="6324600" cy="990600"/>
          </a:xfrm>
        </p:spPr>
        <p:txBody>
          <a:bodyPr/>
          <a:lstStyle/>
          <a:p>
            <a:pPr algn="l"/>
            <a:r>
              <a:rPr lang="es-ES_tradnl" sz="2800" b="1" smtClean="0">
                <a:latin typeface="Arial" charset="0"/>
              </a:rPr>
              <a:t>1. </a:t>
            </a:r>
            <a:r>
              <a:rPr lang="es-ES_tradnl" sz="2800" b="1" u="sng" smtClean="0">
                <a:latin typeface="Arial" charset="0"/>
              </a:rPr>
              <a:t>Principles of the game</a:t>
            </a:r>
            <a:endParaRPr lang="es-ES_tradnl" sz="2800" u="sng" smtClean="0"/>
          </a:p>
        </p:txBody>
      </p:sp>
      <p:sp>
        <p:nvSpPr>
          <p:cNvPr id="13315" name="Rectangle 3"/>
          <p:cNvSpPr>
            <a:spLocks noGrp="1" noChangeArrowheads="1"/>
          </p:cNvSpPr>
          <p:nvPr>
            <p:ph type="subTitle" idx="1"/>
          </p:nvPr>
        </p:nvSpPr>
        <p:spPr>
          <a:xfrm>
            <a:off x="457200" y="1143000"/>
            <a:ext cx="8305800" cy="5257800"/>
          </a:xfrm>
        </p:spPr>
        <p:txBody>
          <a:bodyPr/>
          <a:lstStyle/>
          <a:p>
            <a:pPr algn="l"/>
            <a:endParaRPr lang="es-ES_tradnl" sz="800" i="1" smtClean="0">
              <a:solidFill>
                <a:schemeClr val="tx2"/>
              </a:solidFill>
              <a:latin typeface="Arial" charset="0"/>
            </a:endParaRPr>
          </a:p>
          <a:p>
            <a:r>
              <a:rPr lang="es-ES_tradnl" sz="3600" b="1" smtClean="0">
                <a:solidFill>
                  <a:schemeClr val="tx2"/>
                </a:solidFill>
                <a:latin typeface="Arial" charset="0"/>
              </a:rPr>
              <a:t>POSSESSION LOST 1.4</a:t>
            </a:r>
            <a:endParaRPr lang="es-ES_tradnl" sz="2400" b="1" smtClean="0">
              <a:solidFill>
                <a:schemeClr val="tx2"/>
              </a:solidFill>
              <a:latin typeface="Arial" charset="0"/>
            </a:endParaRPr>
          </a:p>
          <a:p>
            <a:pPr>
              <a:buFontTx/>
              <a:buChar char="•"/>
            </a:pPr>
            <a:r>
              <a:rPr lang="en-US" sz="2800" i="1" smtClean="0">
                <a:solidFill>
                  <a:schemeClr val="tx2"/>
                </a:solidFill>
                <a:latin typeface="Arial" charset="0"/>
              </a:rPr>
              <a:t>Avoid the goals against * </a:t>
            </a:r>
          </a:p>
          <a:p>
            <a:pPr>
              <a:buFontTx/>
              <a:buChar char="•"/>
            </a:pPr>
            <a:r>
              <a:rPr lang="en-US" sz="2800" i="1" smtClean="0">
                <a:solidFill>
                  <a:schemeClr val="tx2"/>
                </a:solidFill>
                <a:latin typeface="Arial" charset="0"/>
              </a:rPr>
              <a:t>avoid the creation of possibilities of goal against * using the space and time in relation to colleagues and opponents, </a:t>
            </a:r>
          </a:p>
          <a:p>
            <a:pPr>
              <a:buFontTx/>
              <a:buChar char="•"/>
            </a:pPr>
            <a:r>
              <a:rPr lang="en-US" sz="2800" i="1" smtClean="0">
                <a:solidFill>
                  <a:schemeClr val="tx2"/>
                </a:solidFill>
                <a:latin typeface="Arial" charset="0"/>
              </a:rPr>
              <a:t>using the qualities of the teammates and opponents</a:t>
            </a:r>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pPr algn="l"/>
            <a:r>
              <a:rPr lang="es-ES_tradnl" sz="800" i="1" smtClean="0">
                <a:solidFill>
                  <a:schemeClr val="tx2"/>
                </a:solidFill>
                <a:latin typeface="Arial" charset="0"/>
              </a:rPr>
              <a:t>       LouisvanGaal / Frans Hoek /  Lluís Lainz © FC Barcelona</a:t>
            </a:r>
          </a:p>
        </p:txBody>
      </p:sp>
      <p:pic>
        <p:nvPicPr>
          <p:cNvPr id="13316"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09600" y="3216275"/>
            <a:ext cx="2514600" cy="830263"/>
          </a:xfrm>
          <a:prstGeom prst="rect">
            <a:avLst/>
          </a:prstGeom>
          <a:solidFill>
            <a:srgbClr val="FF0066"/>
          </a:solidFill>
          <a:ln w="9525">
            <a:noFill/>
            <a:miter lim="800000"/>
            <a:headEnd/>
            <a:tailEnd/>
          </a:ln>
        </p:spPr>
        <p:txBody>
          <a:bodyPr>
            <a:spAutoFit/>
          </a:bodyPr>
          <a:lstStyle/>
          <a:p>
            <a:pPr>
              <a:spcBef>
                <a:spcPct val="50000"/>
              </a:spcBef>
            </a:pPr>
            <a:r>
              <a:rPr lang="es-ES_tradnl" b="1">
                <a:latin typeface="Arial" charset="0"/>
              </a:rPr>
              <a:t>LOSS OF THE BALL</a:t>
            </a:r>
            <a:endParaRPr lang="es-ES_tradnl">
              <a:solidFill>
                <a:schemeClr val="bg1"/>
              </a:solidFill>
            </a:endParaRPr>
          </a:p>
        </p:txBody>
      </p:sp>
      <p:sp>
        <p:nvSpPr>
          <p:cNvPr id="14339" name="Rectangle 3"/>
          <p:cNvSpPr>
            <a:spLocks noChangeArrowheads="1"/>
          </p:cNvSpPr>
          <p:nvPr/>
        </p:nvSpPr>
        <p:spPr bwMode="auto">
          <a:xfrm>
            <a:off x="609600" y="6072188"/>
            <a:ext cx="2781300" cy="336550"/>
          </a:xfrm>
          <a:prstGeom prst="rect">
            <a:avLst/>
          </a:prstGeom>
          <a:noFill/>
          <a:ln w="9525">
            <a:noFill/>
            <a:miter lim="800000"/>
            <a:headEnd/>
            <a:tailEnd/>
          </a:ln>
        </p:spPr>
        <p:txBody>
          <a:bodyPr wrap="none">
            <a:spAutoFit/>
          </a:bodyPr>
          <a:lstStyle/>
          <a:p>
            <a:endParaRPr lang="es-ES_tradnl" sz="800" i="1">
              <a:solidFill>
                <a:schemeClr val="tx2"/>
              </a:solidFill>
              <a:latin typeface="Arial" charset="0"/>
            </a:endParaRPr>
          </a:p>
          <a:p>
            <a:r>
              <a:rPr lang="es-ES_tradnl" sz="800" i="1">
                <a:solidFill>
                  <a:schemeClr val="tx2"/>
                </a:solidFill>
                <a:latin typeface="Arial" charset="0"/>
              </a:rPr>
              <a:t>LouisvanGaal / Frans Hoek /  Lluís Lainz © FC Barcelona</a:t>
            </a:r>
            <a:endParaRPr lang="es-ES_tradnl" sz="600" i="1">
              <a:solidFill>
                <a:schemeClr val="tx2"/>
              </a:solidFill>
              <a:latin typeface="Arial" charset="0"/>
            </a:endParaRPr>
          </a:p>
        </p:txBody>
      </p:sp>
      <p:pic>
        <p:nvPicPr>
          <p:cNvPr id="14340"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14341" name="Line 5"/>
          <p:cNvSpPr>
            <a:spLocks noChangeShapeType="1"/>
          </p:cNvSpPr>
          <p:nvPr/>
        </p:nvSpPr>
        <p:spPr bwMode="auto">
          <a:xfrm>
            <a:off x="4114800" y="1752600"/>
            <a:ext cx="381000" cy="0"/>
          </a:xfrm>
          <a:prstGeom prst="line">
            <a:avLst/>
          </a:prstGeom>
          <a:noFill/>
          <a:ln w="38100">
            <a:solidFill>
              <a:schemeClr val="tx2"/>
            </a:solidFill>
            <a:round/>
            <a:headEnd/>
            <a:tailEnd/>
          </a:ln>
        </p:spPr>
        <p:txBody>
          <a:bodyPr wrap="none" anchor="ctr"/>
          <a:lstStyle/>
          <a:p>
            <a:endParaRPr lang="en-US"/>
          </a:p>
        </p:txBody>
      </p:sp>
      <p:sp>
        <p:nvSpPr>
          <p:cNvPr id="14342" name="Line 6"/>
          <p:cNvSpPr>
            <a:spLocks noChangeShapeType="1"/>
          </p:cNvSpPr>
          <p:nvPr/>
        </p:nvSpPr>
        <p:spPr bwMode="auto">
          <a:xfrm>
            <a:off x="4114800" y="5638800"/>
            <a:ext cx="381000" cy="0"/>
          </a:xfrm>
          <a:prstGeom prst="line">
            <a:avLst/>
          </a:prstGeom>
          <a:noFill/>
          <a:ln w="38100">
            <a:solidFill>
              <a:schemeClr val="tx2"/>
            </a:solidFill>
            <a:round/>
            <a:headEnd/>
            <a:tailEnd/>
          </a:ln>
        </p:spPr>
        <p:txBody>
          <a:bodyPr wrap="none" anchor="ctr"/>
          <a:lstStyle/>
          <a:p>
            <a:endParaRPr lang="en-US"/>
          </a:p>
        </p:txBody>
      </p:sp>
      <p:sp>
        <p:nvSpPr>
          <p:cNvPr id="14343" name="Line 7"/>
          <p:cNvSpPr>
            <a:spLocks noChangeShapeType="1"/>
          </p:cNvSpPr>
          <p:nvPr/>
        </p:nvSpPr>
        <p:spPr bwMode="auto">
          <a:xfrm>
            <a:off x="4114800" y="3657600"/>
            <a:ext cx="381000" cy="0"/>
          </a:xfrm>
          <a:prstGeom prst="line">
            <a:avLst/>
          </a:prstGeom>
          <a:noFill/>
          <a:ln w="38100">
            <a:solidFill>
              <a:schemeClr val="tx2"/>
            </a:solidFill>
            <a:round/>
            <a:headEnd/>
            <a:tailEnd/>
          </a:ln>
        </p:spPr>
        <p:txBody>
          <a:bodyPr wrap="none" anchor="ctr"/>
          <a:lstStyle/>
          <a:p>
            <a:endParaRPr lang="en-US"/>
          </a:p>
        </p:txBody>
      </p:sp>
      <p:sp>
        <p:nvSpPr>
          <p:cNvPr id="14344" name="Line 8"/>
          <p:cNvSpPr>
            <a:spLocks noChangeShapeType="1"/>
          </p:cNvSpPr>
          <p:nvPr/>
        </p:nvSpPr>
        <p:spPr bwMode="auto">
          <a:xfrm>
            <a:off x="4114800" y="2667000"/>
            <a:ext cx="381000" cy="0"/>
          </a:xfrm>
          <a:prstGeom prst="line">
            <a:avLst/>
          </a:prstGeom>
          <a:noFill/>
          <a:ln w="38100">
            <a:solidFill>
              <a:schemeClr val="tx2"/>
            </a:solidFill>
            <a:round/>
            <a:headEnd/>
            <a:tailEnd/>
          </a:ln>
        </p:spPr>
        <p:txBody>
          <a:bodyPr wrap="none" anchor="ctr"/>
          <a:lstStyle/>
          <a:p>
            <a:endParaRPr lang="en-US"/>
          </a:p>
        </p:txBody>
      </p:sp>
      <p:sp>
        <p:nvSpPr>
          <p:cNvPr id="14345" name="Line 9"/>
          <p:cNvSpPr>
            <a:spLocks noChangeShapeType="1"/>
          </p:cNvSpPr>
          <p:nvPr/>
        </p:nvSpPr>
        <p:spPr bwMode="auto">
          <a:xfrm>
            <a:off x="3124200" y="3657600"/>
            <a:ext cx="990600" cy="0"/>
          </a:xfrm>
          <a:prstGeom prst="line">
            <a:avLst/>
          </a:prstGeom>
          <a:noFill/>
          <a:ln w="38100">
            <a:solidFill>
              <a:schemeClr val="tx2"/>
            </a:solidFill>
            <a:round/>
            <a:headEnd/>
            <a:tailEnd/>
          </a:ln>
        </p:spPr>
        <p:txBody>
          <a:bodyPr wrap="none" anchor="ctr"/>
          <a:lstStyle/>
          <a:p>
            <a:endParaRPr lang="en-US"/>
          </a:p>
        </p:txBody>
      </p:sp>
      <p:sp>
        <p:nvSpPr>
          <p:cNvPr id="14346" name="Line 10"/>
          <p:cNvSpPr>
            <a:spLocks noChangeShapeType="1"/>
          </p:cNvSpPr>
          <p:nvPr/>
        </p:nvSpPr>
        <p:spPr bwMode="auto">
          <a:xfrm>
            <a:off x="4114800" y="1752600"/>
            <a:ext cx="0" cy="3886200"/>
          </a:xfrm>
          <a:prstGeom prst="line">
            <a:avLst/>
          </a:prstGeom>
          <a:noFill/>
          <a:ln w="38100">
            <a:solidFill>
              <a:schemeClr val="tx2"/>
            </a:solidFill>
            <a:round/>
            <a:headEnd/>
            <a:tailEnd/>
          </a:ln>
        </p:spPr>
        <p:txBody>
          <a:bodyPr wrap="none" anchor="ctr"/>
          <a:lstStyle/>
          <a:p>
            <a:endParaRPr lang="en-US"/>
          </a:p>
        </p:txBody>
      </p:sp>
      <p:sp>
        <p:nvSpPr>
          <p:cNvPr id="14347" name="Text Box 11"/>
          <p:cNvSpPr txBox="1">
            <a:spLocks noChangeArrowheads="1"/>
          </p:cNvSpPr>
          <p:nvPr/>
        </p:nvSpPr>
        <p:spPr bwMode="auto">
          <a:xfrm>
            <a:off x="4495800" y="1311275"/>
            <a:ext cx="4191000" cy="400050"/>
          </a:xfrm>
          <a:prstGeom prst="rect">
            <a:avLst/>
          </a:prstGeom>
          <a:solidFill>
            <a:srgbClr val="99FFCC"/>
          </a:solidFill>
          <a:ln w="9525">
            <a:noFill/>
            <a:miter lim="800000"/>
            <a:headEnd/>
            <a:tailEnd/>
          </a:ln>
        </p:spPr>
        <p:txBody>
          <a:bodyPr>
            <a:spAutoFit/>
          </a:bodyPr>
          <a:lstStyle/>
          <a:p>
            <a:pPr algn="ctr">
              <a:spcBef>
                <a:spcPct val="50000"/>
              </a:spcBef>
            </a:pPr>
            <a:r>
              <a:rPr lang="es-ES_tradnl" sz="2000" b="1">
                <a:solidFill>
                  <a:schemeClr val="bg1"/>
                </a:solidFill>
                <a:latin typeface="Arial" charset="0"/>
              </a:rPr>
              <a:t>Winning online scored - 3-2-1</a:t>
            </a:r>
            <a:endParaRPr lang="es-ES_tradnl" sz="2000">
              <a:solidFill>
                <a:schemeClr val="bg1"/>
              </a:solidFill>
              <a:latin typeface="Arial" charset="0"/>
            </a:endParaRPr>
          </a:p>
        </p:txBody>
      </p:sp>
      <p:sp>
        <p:nvSpPr>
          <p:cNvPr id="14348" name="Text Box 12"/>
          <p:cNvSpPr txBox="1">
            <a:spLocks noChangeArrowheads="1"/>
          </p:cNvSpPr>
          <p:nvPr/>
        </p:nvSpPr>
        <p:spPr bwMode="auto">
          <a:xfrm>
            <a:off x="4495800" y="3352800"/>
            <a:ext cx="4191000" cy="400050"/>
          </a:xfrm>
          <a:prstGeom prst="rect">
            <a:avLst/>
          </a:prstGeom>
          <a:solidFill>
            <a:srgbClr val="99FFCC"/>
          </a:solidFill>
          <a:ln w="9525">
            <a:noFill/>
            <a:miter lim="800000"/>
            <a:headEnd/>
            <a:tailEnd/>
          </a:ln>
        </p:spPr>
        <p:txBody>
          <a:bodyPr>
            <a:spAutoFit/>
          </a:bodyPr>
          <a:lstStyle/>
          <a:p>
            <a:pPr algn="ctr">
              <a:spcBef>
                <a:spcPct val="50000"/>
              </a:spcBef>
            </a:pPr>
            <a:r>
              <a:rPr lang="es-ES_tradnl" sz="2000" b="1">
                <a:solidFill>
                  <a:schemeClr val="bg1"/>
                </a:solidFill>
                <a:latin typeface="Arial" charset="0"/>
              </a:rPr>
              <a:t>Winning online scored - 3-2-1</a:t>
            </a:r>
            <a:endParaRPr lang="es-ES_tradnl" sz="2000">
              <a:solidFill>
                <a:schemeClr val="bg1"/>
              </a:solidFill>
              <a:latin typeface="Arial" charset="0"/>
            </a:endParaRPr>
          </a:p>
        </p:txBody>
      </p:sp>
      <p:sp>
        <p:nvSpPr>
          <p:cNvPr id="14349" name="Text Box 13"/>
          <p:cNvSpPr txBox="1">
            <a:spLocks noChangeArrowheads="1"/>
          </p:cNvSpPr>
          <p:nvPr/>
        </p:nvSpPr>
        <p:spPr bwMode="auto">
          <a:xfrm>
            <a:off x="4495800" y="4343400"/>
            <a:ext cx="4191000" cy="400050"/>
          </a:xfrm>
          <a:prstGeom prst="rect">
            <a:avLst/>
          </a:prstGeom>
          <a:solidFill>
            <a:srgbClr val="99FFCC"/>
          </a:solidFill>
          <a:ln w="9525">
            <a:noFill/>
            <a:miter lim="800000"/>
            <a:headEnd/>
            <a:tailEnd/>
          </a:ln>
        </p:spPr>
        <p:txBody>
          <a:bodyPr>
            <a:spAutoFit/>
          </a:bodyPr>
          <a:lstStyle/>
          <a:p>
            <a:pPr algn="ctr">
              <a:spcBef>
                <a:spcPct val="50000"/>
              </a:spcBef>
            </a:pPr>
            <a:r>
              <a:rPr lang="es-ES_tradnl" sz="2000" b="1">
                <a:solidFill>
                  <a:schemeClr val="bg1"/>
                </a:solidFill>
                <a:latin typeface="Arial" charset="0"/>
              </a:rPr>
              <a:t>Winning online scored - 3-2-1</a:t>
            </a:r>
            <a:endParaRPr lang="es-ES_tradnl" sz="2000">
              <a:solidFill>
                <a:schemeClr val="hlink"/>
              </a:solidFill>
              <a:latin typeface="Arial" charset="0"/>
            </a:endParaRPr>
          </a:p>
        </p:txBody>
      </p:sp>
      <p:sp>
        <p:nvSpPr>
          <p:cNvPr id="14350" name="Text Box 14"/>
          <p:cNvSpPr txBox="1">
            <a:spLocks noChangeArrowheads="1"/>
          </p:cNvSpPr>
          <p:nvPr/>
        </p:nvSpPr>
        <p:spPr bwMode="auto">
          <a:xfrm>
            <a:off x="4495800" y="5334000"/>
            <a:ext cx="4191000" cy="400050"/>
          </a:xfrm>
          <a:prstGeom prst="rect">
            <a:avLst/>
          </a:prstGeom>
          <a:solidFill>
            <a:srgbClr val="99FFCC"/>
          </a:solidFill>
          <a:ln w="9525">
            <a:noFill/>
            <a:miter lim="800000"/>
            <a:headEnd/>
            <a:tailEnd/>
          </a:ln>
        </p:spPr>
        <p:txBody>
          <a:bodyPr>
            <a:spAutoFit/>
          </a:bodyPr>
          <a:lstStyle/>
          <a:p>
            <a:pPr algn="ctr">
              <a:spcBef>
                <a:spcPct val="50000"/>
              </a:spcBef>
            </a:pPr>
            <a:r>
              <a:rPr lang="es-ES_tradnl" sz="2000" b="1">
                <a:solidFill>
                  <a:schemeClr val="bg1"/>
                </a:solidFill>
                <a:latin typeface="Arial" charset="0"/>
              </a:rPr>
              <a:t>Winning online scored - 3-2-1</a:t>
            </a:r>
            <a:endParaRPr lang="es-ES_tradnl" sz="2000">
              <a:solidFill>
                <a:schemeClr val="bg1"/>
              </a:solidFill>
              <a:latin typeface="Arial" charset="0"/>
            </a:endParaRPr>
          </a:p>
        </p:txBody>
      </p:sp>
      <p:sp>
        <p:nvSpPr>
          <p:cNvPr id="14351" name="Text Box 15"/>
          <p:cNvSpPr txBox="1">
            <a:spLocks noChangeArrowheads="1"/>
          </p:cNvSpPr>
          <p:nvPr/>
        </p:nvSpPr>
        <p:spPr bwMode="auto">
          <a:xfrm>
            <a:off x="4495800" y="2346325"/>
            <a:ext cx="4191000" cy="400050"/>
          </a:xfrm>
          <a:prstGeom prst="rect">
            <a:avLst/>
          </a:prstGeom>
          <a:solidFill>
            <a:srgbClr val="99FFCC"/>
          </a:solidFill>
          <a:ln w="9525">
            <a:noFill/>
            <a:miter lim="800000"/>
            <a:headEnd/>
            <a:tailEnd/>
          </a:ln>
        </p:spPr>
        <p:txBody>
          <a:bodyPr>
            <a:spAutoFit/>
          </a:bodyPr>
          <a:lstStyle/>
          <a:p>
            <a:pPr algn="ctr">
              <a:spcBef>
                <a:spcPct val="50000"/>
              </a:spcBef>
            </a:pPr>
            <a:r>
              <a:rPr lang="es-ES_tradnl" sz="2000" b="1">
                <a:solidFill>
                  <a:schemeClr val="bg1"/>
                </a:solidFill>
                <a:latin typeface="Arial" charset="0"/>
              </a:rPr>
              <a:t>Winning online scored - 3-2-1</a:t>
            </a:r>
            <a:endParaRPr lang="es-ES_tradnl" sz="2000">
              <a:solidFill>
                <a:schemeClr val="bg1"/>
              </a:solidFill>
              <a:latin typeface="Arial" charset="0"/>
            </a:endParaRPr>
          </a:p>
        </p:txBody>
      </p:sp>
      <p:sp>
        <p:nvSpPr>
          <p:cNvPr id="14352" name="Line 16"/>
          <p:cNvSpPr>
            <a:spLocks noChangeShapeType="1"/>
          </p:cNvSpPr>
          <p:nvPr/>
        </p:nvSpPr>
        <p:spPr bwMode="auto">
          <a:xfrm>
            <a:off x="4114800" y="4648200"/>
            <a:ext cx="381000" cy="0"/>
          </a:xfrm>
          <a:prstGeom prst="line">
            <a:avLst/>
          </a:prstGeom>
          <a:noFill/>
          <a:ln w="38100">
            <a:solidFill>
              <a:schemeClr val="tx2"/>
            </a:solidFill>
            <a:round/>
            <a:headEnd/>
            <a:tailEnd/>
          </a:ln>
        </p:spPr>
        <p:txBody>
          <a:bodyPr wrap="none" anchor="ctr"/>
          <a:lstStyle/>
          <a:p>
            <a:endParaRPr lang="en-US"/>
          </a:p>
        </p:txBody>
      </p:sp>
      <p:sp>
        <p:nvSpPr>
          <p:cNvPr id="14353" name="Text Box 17"/>
          <p:cNvSpPr txBox="1">
            <a:spLocks noChangeArrowheads="1"/>
          </p:cNvSpPr>
          <p:nvPr/>
        </p:nvSpPr>
        <p:spPr bwMode="auto">
          <a:xfrm>
            <a:off x="539750" y="476250"/>
            <a:ext cx="4975225" cy="523875"/>
          </a:xfrm>
          <a:prstGeom prst="rect">
            <a:avLst/>
          </a:prstGeom>
          <a:noFill/>
          <a:ln w="9525">
            <a:noFill/>
            <a:miter lim="800000"/>
            <a:headEnd/>
            <a:tailEnd/>
          </a:ln>
        </p:spPr>
        <p:txBody>
          <a:bodyPr>
            <a:spAutoFit/>
          </a:bodyPr>
          <a:lstStyle/>
          <a:p>
            <a:pPr>
              <a:spcBef>
                <a:spcPct val="50000"/>
              </a:spcBef>
            </a:pPr>
            <a:r>
              <a:rPr lang="es-ES_tradnl" sz="2800" b="1">
                <a:solidFill>
                  <a:schemeClr val="tx2"/>
                </a:solidFill>
                <a:latin typeface="Arial" charset="0"/>
              </a:rPr>
              <a:t>1. </a:t>
            </a:r>
            <a:r>
              <a:rPr lang="es-ES_tradnl" sz="2800" b="1" u="sng">
                <a:solidFill>
                  <a:schemeClr val="tx2"/>
                </a:solidFill>
                <a:latin typeface="Arial" charset="0"/>
              </a:rPr>
              <a:t>Principles of the game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457200" y="304800"/>
            <a:ext cx="6324600" cy="990600"/>
          </a:xfrm>
        </p:spPr>
        <p:txBody>
          <a:bodyPr/>
          <a:lstStyle/>
          <a:p>
            <a:pPr algn="l"/>
            <a:r>
              <a:rPr lang="es-ES_tradnl" b="1" smtClean="0">
                <a:latin typeface="Arial" charset="0"/>
              </a:rPr>
              <a:t>2. </a:t>
            </a:r>
            <a:r>
              <a:rPr lang="es-ES_tradnl" b="1" u="sng" smtClean="0">
                <a:latin typeface="Arial" charset="0"/>
              </a:rPr>
              <a:t>The game system</a:t>
            </a:r>
            <a:endParaRPr lang="es-ES_tradnl" u="sng" smtClean="0"/>
          </a:p>
        </p:txBody>
      </p:sp>
      <p:sp>
        <p:nvSpPr>
          <p:cNvPr id="15363" name="Rectangle 3"/>
          <p:cNvSpPr>
            <a:spLocks noGrp="1" noChangeArrowheads="1"/>
          </p:cNvSpPr>
          <p:nvPr>
            <p:ph type="subTitle" idx="1"/>
          </p:nvPr>
        </p:nvSpPr>
        <p:spPr>
          <a:xfrm>
            <a:off x="323850" y="1268413"/>
            <a:ext cx="8305800" cy="4724400"/>
          </a:xfrm>
        </p:spPr>
        <p:txBody>
          <a:bodyPr/>
          <a:lstStyle/>
          <a:p>
            <a:pPr algn="l"/>
            <a:endParaRPr lang="es-ES_tradnl" sz="800" i="1" smtClean="0">
              <a:solidFill>
                <a:schemeClr val="tx2"/>
              </a:solidFill>
              <a:latin typeface="Arial" charset="0"/>
            </a:endParaRPr>
          </a:p>
          <a:p>
            <a:endParaRPr lang="es-ES_tradnl" sz="3600" b="1" smtClean="0">
              <a:solidFill>
                <a:schemeClr val="tx2"/>
              </a:solidFill>
              <a:latin typeface="Arial" charset="0"/>
            </a:endParaRPr>
          </a:p>
          <a:p>
            <a:r>
              <a:rPr lang="es-ES_tradnl" sz="3600" b="1" smtClean="0">
                <a:solidFill>
                  <a:schemeClr val="tx2"/>
                </a:solidFill>
                <a:latin typeface="Arial" charset="0"/>
              </a:rPr>
              <a:t>2.1 GENERAL </a:t>
            </a:r>
          </a:p>
          <a:p>
            <a:endParaRPr lang="es-ES_tradnl" sz="3600" b="1" smtClean="0">
              <a:solidFill>
                <a:schemeClr val="tx2"/>
              </a:solidFill>
              <a:latin typeface="Arial" charset="0"/>
            </a:endParaRPr>
          </a:p>
          <a:p>
            <a:r>
              <a:rPr lang="es-ES_tradnl" sz="3600" b="1" smtClean="0">
                <a:solidFill>
                  <a:schemeClr val="tx2"/>
                </a:solidFill>
                <a:latin typeface="Arial" charset="0"/>
              </a:rPr>
              <a:t>2.2 SPECIFIC</a:t>
            </a:r>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pPr algn="l"/>
            <a:r>
              <a:rPr lang="es-ES_tradnl" sz="800" i="1" smtClean="0">
                <a:solidFill>
                  <a:schemeClr val="tx2"/>
                </a:solidFill>
                <a:latin typeface="Arial" charset="0"/>
              </a:rPr>
              <a:t>       LouisvanGaal / Frans Hoek /  Lluís Lainz © FC Barcelona</a:t>
            </a:r>
          </a:p>
        </p:txBody>
      </p:sp>
      <p:pic>
        <p:nvPicPr>
          <p:cNvPr id="15364"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46063" y="1919288"/>
            <a:ext cx="2514600" cy="1190625"/>
          </a:xfrm>
          <a:prstGeom prst="rect">
            <a:avLst/>
          </a:prstGeom>
          <a:solidFill>
            <a:srgbClr val="FFFF99"/>
          </a:solidFill>
          <a:ln w="9525">
            <a:noFill/>
            <a:miter lim="800000"/>
            <a:headEnd/>
            <a:tailEnd/>
          </a:ln>
        </p:spPr>
        <p:txBody>
          <a:bodyPr>
            <a:spAutoFit/>
          </a:bodyPr>
          <a:lstStyle/>
          <a:p>
            <a:pPr>
              <a:spcBef>
                <a:spcPct val="50000"/>
              </a:spcBef>
            </a:pPr>
            <a:r>
              <a:rPr lang="es-ES_tradnl" sz="3600" b="1">
                <a:solidFill>
                  <a:schemeClr val="bg1"/>
                </a:solidFill>
                <a:latin typeface="Arial" charset="0"/>
              </a:rPr>
              <a:t>2. Game system</a:t>
            </a:r>
            <a:endParaRPr lang="es-ES_tradnl">
              <a:solidFill>
                <a:schemeClr val="bg1"/>
              </a:solidFill>
            </a:endParaRPr>
          </a:p>
        </p:txBody>
      </p:sp>
      <p:sp>
        <p:nvSpPr>
          <p:cNvPr id="16387" name="Rectangle 3"/>
          <p:cNvSpPr>
            <a:spLocks noChangeArrowheads="1"/>
          </p:cNvSpPr>
          <p:nvPr/>
        </p:nvSpPr>
        <p:spPr bwMode="auto">
          <a:xfrm>
            <a:off x="246063" y="5057775"/>
            <a:ext cx="2781300" cy="214313"/>
          </a:xfrm>
          <a:prstGeom prst="rect">
            <a:avLst/>
          </a:prstGeom>
          <a:noFill/>
          <a:ln w="9525">
            <a:noFill/>
            <a:miter lim="800000"/>
            <a:headEnd/>
            <a:tailEnd/>
          </a:ln>
        </p:spPr>
        <p:txBody>
          <a:bodyPr wrap="none">
            <a:spAutoFit/>
          </a:bodyPr>
          <a:lstStyle/>
          <a:p>
            <a:r>
              <a:rPr lang="es-ES_tradnl" sz="800" i="1">
                <a:solidFill>
                  <a:schemeClr val="tx2"/>
                </a:solidFill>
                <a:latin typeface="Arial" charset="0"/>
              </a:rPr>
              <a:t>LouisvanGaal / Frans Hoek /  Lluís Lainz © FC Barcelona</a:t>
            </a:r>
            <a:endParaRPr lang="es-ES_tradnl" sz="600" i="1">
              <a:solidFill>
                <a:schemeClr val="tx2"/>
              </a:solidFill>
              <a:latin typeface="Arial" charset="0"/>
            </a:endParaRPr>
          </a:p>
        </p:txBody>
      </p:sp>
      <p:pic>
        <p:nvPicPr>
          <p:cNvPr id="16388"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16389" name="Line 5"/>
          <p:cNvSpPr>
            <a:spLocks noChangeShapeType="1"/>
          </p:cNvSpPr>
          <p:nvPr/>
        </p:nvSpPr>
        <p:spPr bwMode="auto">
          <a:xfrm>
            <a:off x="6494463" y="1157288"/>
            <a:ext cx="381000" cy="0"/>
          </a:xfrm>
          <a:prstGeom prst="line">
            <a:avLst/>
          </a:prstGeom>
          <a:noFill/>
          <a:ln w="38100">
            <a:solidFill>
              <a:schemeClr val="tx2"/>
            </a:solidFill>
            <a:round/>
            <a:headEnd/>
            <a:tailEnd/>
          </a:ln>
        </p:spPr>
        <p:txBody>
          <a:bodyPr wrap="none" anchor="ctr"/>
          <a:lstStyle/>
          <a:p>
            <a:endParaRPr lang="en-US"/>
          </a:p>
        </p:txBody>
      </p:sp>
      <p:sp>
        <p:nvSpPr>
          <p:cNvPr id="16390" name="Line 6"/>
          <p:cNvSpPr>
            <a:spLocks noChangeShapeType="1"/>
          </p:cNvSpPr>
          <p:nvPr/>
        </p:nvSpPr>
        <p:spPr bwMode="auto">
          <a:xfrm>
            <a:off x="6494463" y="3900488"/>
            <a:ext cx="381000" cy="0"/>
          </a:xfrm>
          <a:prstGeom prst="line">
            <a:avLst/>
          </a:prstGeom>
          <a:noFill/>
          <a:ln w="38100">
            <a:solidFill>
              <a:schemeClr val="tx2"/>
            </a:solidFill>
            <a:round/>
            <a:headEnd/>
            <a:tailEnd/>
          </a:ln>
        </p:spPr>
        <p:txBody>
          <a:bodyPr wrap="none" anchor="ctr"/>
          <a:lstStyle/>
          <a:p>
            <a:endParaRPr lang="en-US"/>
          </a:p>
        </p:txBody>
      </p:sp>
      <p:sp>
        <p:nvSpPr>
          <p:cNvPr id="16391" name="Line 7"/>
          <p:cNvSpPr>
            <a:spLocks noChangeShapeType="1"/>
          </p:cNvSpPr>
          <p:nvPr/>
        </p:nvSpPr>
        <p:spPr bwMode="auto">
          <a:xfrm>
            <a:off x="2760663" y="2528888"/>
            <a:ext cx="533400" cy="0"/>
          </a:xfrm>
          <a:prstGeom prst="line">
            <a:avLst/>
          </a:prstGeom>
          <a:noFill/>
          <a:ln w="38100">
            <a:solidFill>
              <a:schemeClr val="tx2"/>
            </a:solidFill>
            <a:round/>
            <a:headEnd/>
            <a:tailEnd/>
          </a:ln>
        </p:spPr>
        <p:txBody>
          <a:bodyPr wrap="none" anchor="ctr"/>
          <a:lstStyle/>
          <a:p>
            <a:endParaRPr lang="en-US"/>
          </a:p>
        </p:txBody>
      </p:sp>
      <p:sp>
        <p:nvSpPr>
          <p:cNvPr id="16392" name="Text Box 8"/>
          <p:cNvSpPr txBox="1">
            <a:spLocks noChangeArrowheads="1"/>
          </p:cNvSpPr>
          <p:nvPr/>
        </p:nvSpPr>
        <p:spPr bwMode="auto">
          <a:xfrm>
            <a:off x="6875463" y="836613"/>
            <a:ext cx="1447800" cy="701675"/>
          </a:xfrm>
          <a:prstGeom prst="rect">
            <a:avLst/>
          </a:prstGeom>
          <a:solidFill>
            <a:srgbClr val="99FFCC"/>
          </a:solidFill>
          <a:ln w="9525">
            <a:noFill/>
            <a:miter lim="800000"/>
            <a:headEnd/>
            <a:tailEnd/>
          </a:ln>
        </p:spPr>
        <p:txBody>
          <a:bodyPr>
            <a:spAutoFit/>
          </a:bodyPr>
          <a:lstStyle/>
          <a:p>
            <a:pPr algn="ctr">
              <a:spcBef>
                <a:spcPct val="50000"/>
              </a:spcBef>
            </a:pPr>
            <a:r>
              <a:rPr lang="es-ES_tradnl" sz="2000" b="1">
                <a:solidFill>
                  <a:schemeClr val="bg1"/>
                </a:solidFill>
                <a:latin typeface="Arial" charset="0"/>
              </a:rPr>
              <a:t>General system</a:t>
            </a:r>
            <a:endParaRPr lang="es-ES_tradnl" sz="2000">
              <a:solidFill>
                <a:schemeClr val="bg1"/>
              </a:solidFill>
              <a:latin typeface="Arial" charset="0"/>
            </a:endParaRPr>
          </a:p>
        </p:txBody>
      </p:sp>
      <p:sp>
        <p:nvSpPr>
          <p:cNvPr id="16393" name="Text Box 9"/>
          <p:cNvSpPr txBox="1">
            <a:spLocks noChangeArrowheads="1"/>
          </p:cNvSpPr>
          <p:nvPr/>
        </p:nvSpPr>
        <p:spPr bwMode="auto">
          <a:xfrm>
            <a:off x="3294063" y="2071688"/>
            <a:ext cx="2895600" cy="914400"/>
          </a:xfrm>
          <a:prstGeom prst="rect">
            <a:avLst/>
          </a:prstGeom>
          <a:solidFill>
            <a:srgbClr val="33CC33"/>
          </a:solidFill>
          <a:ln w="9525">
            <a:noFill/>
            <a:miter lim="800000"/>
            <a:headEnd/>
            <a:tailEnd/>
          </a:ln>
        </p:spPr>
        <p:txBody>
          <a:bodyPr>
            <a:spAutoFit/>
          </a:bodyPr>
          <a:lstStyle/>
          <a:p>
            <a:pPr algn="ctr">
              <a:spcBef>
                <a:spcPct val="50000"/>
              </a:spcBef>
            </a:pPr>
            <a:r>
              <a:rPr lang="es-ES_tradnl" sz="5400" b="1">
                <a:latin typeface="Arial" charset="0"/>
              </a:rPr>
              <a:t>TEAM</a:t>
            </a:r>
          </a:p>
        </p:txBody>
      </p:sp>
      <p:sp>
        <p:nvSpPr>
          <p:cNvPr id="16394" name="Text Box 10"/>
          <p:cNvSpPr txBox="1">
            <a:spLocks noChangeArrowheads="1"/>
          </p:cNvSpPr>
          <p:nvPr/>
        </p:nvSpPr>
        <p:spPr bwMode="auto">
          <a:xfrm>
            <a:off x="6875463" y="3579813"/>
            <a:ext cx="1447800" cy="701675"/>
          </a:xfrm>
          <a:prstGeom prst="rect">
            <a:avLst/>
          </a:prstGeom>
          <a:solidFill>
            <a:srgbClr val="99FFCC"/>
          </a:solidFill>
          <a:ln w="9525">
            <a:noFill/>
            <a:miter lim="800000"/>
            <a:headEnd/>
            <a:tailEnd/>
          </a:ln>
        </p:spPr>
        <p:txBody>
          <a:bodyPr>
            <a:spAutoFit/>
          </a:bodyPr>
          <a:lstStyle/>
          <a:p>
            <a:pPr algn="ctr">
              <a:spcBef>
                <a:spcPct val="50000"/>
              </a:spcBef>
            </a:pPr>
            <a:r>
              <a:rPr lang="es-ES_tradnl" sz="2000" b="1">
                <a:solidFill>
                  <a:schemeClr val="bg1"/>
                </a:solidFill>
                <a:latin typeface="Arial" charset="0"/>
              </a:rPr>
              <a:t>System specific</a:t>
            </a:r>
            <a:endParaRPr lang="es-ES_tradnl" sz="2000">
              <a:solidFill>
                <a:schemeClr val="bg1"/>
              </a:solidFill>
              <a:latin typeface="Arial" charset="0"/>
            </a:endParaRPr>
          </a:p>
        </p:txBody>
      </p:sp>
      <p:sp>
        <p:nvSpPr>
          <p:cNvPr id="16395" name="Line 11"/>
          <p:cNvSpPr>
            <a:spLocks noChangeShapeType="1"/>
          </p:cNvSpPr>
          <p:nvPr/>
        </p:nvSpPr>
        <p:spPr bwMode="auto">
          <a:xfrm>
            <a:off x="6494463" y="1157288"/>
            <a:ext cx="0" cy="2743200"/>
          </a:xfrm>
          <a:prstGeom prst="line">
            <a:avLst/>
          </a:prstGeom>
          <a:noFill/>
          <a:ln w="38100">
            <a:solidFill>
              <a:schemeClr val="tx2"/>
            </a:solidFill>
            <a:round/>
            <a:headEnd/>
            <a:tailEnd/>
          </a:ln>
        </p:spPr>
        <p:txBody>
          <a:bodyPr wrap="none" anchor="ctr"/>
          <a:lstStyle/>
          <a:p>
            <a:endParaRPr lang="en-US"/>
          </a:p>
        </p:txBody>
      </p:sp>
      <p:sp>
        <p:nvSpPr>
          <p:cNvPr id="16396" name="Line 12"/>
          <p:cNvSpPr>
            <a:spLocks noChangeShapeType="1"/>
          </p:cNvSpPr>
          <p:nvPr/>
        </p:nvSpPr>
        <p:spPr bwMode="auto">
          <a:xfrm>
            <a:off x="6189663" y="2528888"/>
            <a:ext cx="304800" cy="0"/>
          </a:xfrm>
          <a:prstGeom prst="line">
            <a:avLst/>
          </a:prstGeom>
          <a:noFill/>
          <a:ln w="38100">
            <a:solidFill>
              <a:schemeClr val="tx2"/>
            </a:solidFill>
            <a:round/>
            <a:headEnd/>
            <a:tailEnd/>
          </a:ln>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57200" y="304800"/>
            <a:ext cx="4343400" cy="838200"/>
          </a:xfrm>
        </p:spPr>
        <p:txBody>
          <a:bodyPr/>
          <a:lstStyle/>
          <a:p>
            <a:pPr algn="l"/>
            <a:r>
              <a:rPr lang="es-ES_tradnl" sz="2800" b="1" u="sng" smtClean="0">
                <a:latin typeface="Arial" charset="0"/>
              </a:rPr>
              <a:t>2.1 General</a:t>
            </a:r>
            <a:endParaRPr lang="es-ES_tradnl" sz="2800" u="sng" smtClean="0"/>
          </a:p>
        </p:txBody>
      </p:sp>
      <p:sp>
        <p:nvSpPr>
          <p:cNvPr id="17411" name="Rectangle 3"/>
          <p:cNvSpPr>
            <a:spLocks noGrp="1" noChangeArrowheads="1"/>
          </p:cNvSpPr>
          <p:nvPr>
            <p:ph type="subTitle" idx="1"/>
          </p:nvPr>
        </p:nvSpPr>
        <p:spPr>
          <a:xfrm>
            <a:off x="395288" y="620713"/>
            <a:ext cx="8382000" cy="5334000"/>
          </a:xfrm>
        </p:spPr>
        <p:txBody>
          <a:bodyPr/>
          <a:lstStyle/>
          <a:p>
            <a:pPr algn="l"/>
            <a:endParaRPr lang="es-ES_tradnl" i="1" smtClean="0">
              <a:solidFill>
                <a:schemeClr val="tx2"/>
              </a:solidFill>
              <a:latin typeface="Arial" charset="0"/>
            </a:endParaRPr>
          </a:p>
          <a:p>
            <a:pPr algn="l"/>
            <a:r>
              <a:rPr lang="en-US" b="1" smtClean="0">
                <a:solidFill>
                  <a:schemeClr val="tx2"/>
                </a:solidFill>
                <a:latin typeface="Arial" charset="0"/>
              </a:rPr>
              <a:t>2.1.1 </a:t>
            </a:r>
            <a:r>
              <a:rPr lang="en-US" b="1" u="sng" smtClean="0">
                <a:solidFill>
                  <a:schemeClr val="tx2"/>
                </a:solidFill>
                <a:latin typeface="Arial" charset="0"/>
              </a:rPr>
              <a:t>Possession of the ball</a:t>
            </a:r>
            <a:r>
              <a:rPr lang="en-US" b="1" smtClean="0">
                <a:solidFill>
                  <a:schemeClr val="tx2"/>
                </a:solidFill>
                <a:latin typeface="Arial" charset="0"/>
              </a:rPr>
              <a:t> *                           make the best choice *                                      high movement of the ball for perfect coverage of the pitch, using: - set of positions -                                                         training of many lines - triangles -                      the speed of the game                                   Control - use of speed</a:t>
            </a:r>
            <a:endParaRPr lang="es-ES_tradnl" i="1" smtClean="0">
              <a:solidFill>
                <a:schemeClr val="tx2"/>
              </a:solidFill>
              <a:latin typeface="Arial" charset="0"/>
            </a:endParaRPr>
          </a:p>
          <a:p>
            <a:pPr algn="l"/>
            <a:endParaRPr lang="es-ES_tradnl" i="1" smtClean="0">
              <a:solidFill>
                <a:schemeClr val="tx2"/>
              </a:solidFill>
              <a:latin typeface="Arial" charset="0"/>
            </a:endParaRPr>
          </a:p>
          <a:p>
            <a:pPr algn="l"/>
            <a:endParaRPr lang="es-ES_tradnl" i="1" smtClean="0">
              <a:solidFill>
                <a:schemeClr val="tx2"/>
              </a:solidFill>
              <a:latin typeface="Arial" charset="0"/>
            </a:endParaRPr>
          </a:p>
          <a:p>
            <a:pPr algn="l"/>
            <a:endParaRPr lang="es-ES_tradnl" i="1" smtClean="0">
              <a:solidFill>
                <a:schemeClr val="tx2"/>
              </a:solidFill>
              <a:latin typeface="Arial" charset="0"/>
            </a:endParaRPr>
          </a:p>
          <a:p>
            <a:pPr algn="l"/>
            <a:r>
              <a:rPr lang="es-ES_tradnl" i="1" smtClean="0">
                <a:solidFill>
                  <a:schemeClr val="tx2"/>
                </a:solidFill>
                <a:latin typeface="Arial" charset="0"/>
              </a:rPr>
              <a:t>LouisvanGaal / Frans Hoek / Lluís Lainz © FC Barcelona</a:t>
            </a:r>
          </a:p>
        </p:txBody>
      </p:sp>
      <p:pic>
        <p:nvPicPr>
          <p:cNvPr id="17412"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457200" y="304800"/>
            <a:ext cx="4343400" cy="838200"/>
          </a:xfrm>
        </p:spPr>
        <p:txBody>
          <a:bodyPr/>
          <a:lstStyle/>
          <a:p>
            <a:pPr algn="l"/>
            <a:r>
              <a:rPr lang="es-ES_tradnl" sz="2800" b="1" u="sng" smtClean="0">
                <a:latin typeface="Arial" charset="0"/>
              </a:rPr>
              <a:t>2.1 General</a:t>
            </a:r>
            <a:endParaRPr lang="es-ES_tradnl" sz="2800" u="sng" smtClean="0"/>
          </a:p>
        </p:txBody>
      </p:sp>
      <p:sp>
        <p:nvSpPr>
          <p:cNvPr id="18435" name="Rectangle 3"/>
          <p:cNvSpPr>
            <a:spLocks noGrp="1" noChangeArrowheads="1"/>
          </p:cNvSpPr>
          <p:nvPr>
            <p:ph type="subTitle" idx="1"/>
          </p:nvPr>
        </p:nvSpPr>
        <p:spPr>
          <a:xfrm>
            <a:off x="457200" y="762000"/>
            <a:ext cx="8305800" cy="5638800"/>
          </a:xfrm>
        </p:spPr>
        <p:txBody>
          <a:bodyPr/>
          <a:lstStyle/>
          <a:p>
            <a:pPr algn="l"/>
            <a:endParaRPr lang="es-ES_tradnl" i="1" smtClean="0">
              <a:solidFill>
                <a:schemeClr val="tx2"/>
              </a:solidFill>
              <a:latin typeface="Arial" charset="0"/>
            </a:endParaRPr>
          </a:p>
          <a:p>
            <a:pPr algn="l"/>
            <a:r>
              <a:rPr lang="en-US" b="1" smtClean="0">
                <a:solidFill>
                  <a:schemeClr val="tx2"/>
                </a:solidFill>
                <a:latin typeface="Arial" charset="0"/>
              </a:rPr>
              <a:t>2.1.2 Transitional (posesión-pérdida - possession)                                                               * make the best choice                                                * get the best position                                                    * pressure on the ball for perfect coverage of the pitch, using: - between the lines - 1 to 1 - 1/4-3/4 and 3/4 - 1/4 - 1/2 - 1/2</a:t>
            </a:r>
            <a:endParaRPr lang="es-ES_tradnl" i="1" smtClean="0">
              <a:solidFill>
                <a:schemeClr val="tx2"/>
              </a:solidFill>
              <a:latin typeface="Arial" charset="0"/>
            </a:endParaRPr>
          </a:p>
          <a:p>
            <a:pPr algn="l"/>
            <a:r>
              <a:rPr lang="es-ES_tradnl" i="1" smtClean="0">
                <a:solidFill>
                  <a:schemeClr val="tx2"/>
                </a:solidFill>
                <a:latin typeface="Arial" charset="0"/>
              </a:rPr>
              <a:t>       LouisvanGaal / Frans Hoek /  Lluís Lainz © FC Barcelona</a:t>
            </a:r>
          </a:p>
        </p:txBody>
      </p:sp>
      <p:pic>
        <p:nvPicPr>
          <p:cNvPr id="18436"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457200" y="304800"/>
            <a:ext cx="4343400" cy="838200"/>
          </a:xfrm>
        </p:spPr>
        <p:txBody>
          <a:bodyPr/>
          <a:lstStyle/>
          <a:p>
            <a:pPr algn="l"/>
            <a:r>
              <a:rPr lang="es-ES_tradnl" sz="2800" b="1" u="sng" smtClean="0">
                <a:latin typeface="Arial" charset="0"/>
              </a:rPr>
              <a:t>2.2. Specific</a:t>
            </a:r>
            <a:endParaRPr lang="es-ES_tradnl" sz="2800" u="sng" smtClean="0"/>
          </a:p>
        </p:txBody>
      </p:sp>
      <p:sp>
        <p:nvSpPr>
          <p:cNvPr id="19459" name="Rectangle 3"/>
          <p:cNvSpPr>
            <a:spLocks noGrp="1" noChangeArrowheads="1"/>
          </p:cNvSpPr>
          <p:nvPr>
            <p:ph type="subTitle" idx="1"/>
          </p:nvPr>
        </p:nvSpPr>
        <p:spPr>
          <a:xfrm>
            <a:off x="468313" y="981075"/>
            <a:ext cx="8305800" cy="5638800"/>
          </a:xfrm>
        </p:spPr>
        <p:txBody>
          <a:bodyPr/>
          <a:lstStyle/>
          <a:p>
            <a:pPr algn="l"/>
            <a:endParaRPr lang="es-ES_tradnl" sz="800" i="1" smtClean="0">
              <a:solidFill>
                <a:schemeClr val="tx2"/>
              </a:solidFill>
              <a:latin typeface="Arial" charset="0"/>
            </a:endParaRPr>
          </a:p>
          <a:p>
            <a:pPr algn="l"/>
            <a:r>
              <a:rPr lang="en-US" b="1" smtClean="0">
                <a:solidFill>
                  <a:schemeClr val="tx2"/>
                </a:solidFill>
                <a:latin typeface="Arial" charset="0"/>
              </a:rPr>
              <a:t>2.2.1. The system in general * is necessary to always choose this system, regardless of the style/system of the opponent.</a:t>
            </a:r>
          </a:p>
          <a:p>
            <a:pPr algn="l"/>
            <a:r>
              <a:rPr lang="en-US" b="1" smtClean="0">
                <a:solidFill>
                  <a:schemeClr val="tx2"/>
                </a:solidFill>
                <a:latin typeface="Arial" charset="0"/>
              </a:rPr>
              <a:t>2.2.2. The specific system * the system is based on our vision of the possession of the ball, but when we do not have, we adapt to the game system and the qualities of the opponent.</a:t>
            </a:r>
            <a:endParaRPr lang="es-ES_tradnl" i="1" smtClean="0">
              <a:solidFill>
                <a:schemeClr val="tx2"/>
              </a:solidFill>
              <a:latin typeface="Arial" charset="0"/>
            </a:endParaRPr>
          </a:p>
          <a:p>
            <a:pPr algn="l"/>
            <a:endParaRPr lang="es-ES_tradnl" sz="800" i="1" smtClean="0">
              <a:solidFill>
                <a:schemeClr val="tx2"/>
              </a:solidFill>
              <a:latin typeface="Arial" charset="0"/>
            </a:endParaRPr>
          </a:p>
          <a:p>
            <a:pPr algn="l"/>
            <a:r>
              <a:rPr lang="es-ES_tradnl" sz="800" i="1" smtClean="0">
                <a:solidFill>
                  <a:schemeClr val="tx2"/>
                </a:solidFill>
                <a:latin typeface="Arial" charset="0"/>
              </a:rPr>
              <a:t>       LouisvanGaal / Frans Hoek /  Lluís Lainz © FC Barcelona</a:t>
            </a:r>
          </a:p>
        </p:txBody>
      </p:sp>
      <p:pic>
        <p:nvPicPr>
          <p:cNvPr id="19460"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20483" name="Rectangle 3"/>
          <p:cNvSpPr>
            <a:spLocks noChangeArrowheads="1"/>
          </p:cNvSpPr>
          <p:nvPr/>
        </p:nvSpPr>
        <p:spPr bwMode="auto">
          <a:xfrm>
            <a:off x="685800" y="25908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20484" name="Rectangle 4"/>
          <p:cNvSpPr>
            <a:spLocks noChangeArrowheads="1"/>
          </p:cNvSpPr>
          <p:nvPr/>
        </p:nvSpPr>
        <p:spPr bwMode="auto">
          <a:xfrm>
            <a:off x="7315200" y="25146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20485" name="Rectangle 5"/>
          <p:cNvSpPr>
            <a:spLocks noChangeArrowheads="1"/>
          </p:cNvSpPr>
          <p:nvPr/>
        </p:nvSpPr>
        <p:spPr bwMode="auto">
          <a:xfrm>
            <a:off x="685800" y="30480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20486" name="Rectangle 6"/>
          <p:cNvSpPr>
            <a:spLocks noChangeArrowheads="1"/>
          </p:cNvSpPr>
          <p:nvPr/>
        </p:nvSpPr>
        <p:spPr bwMode="auto">
          <a:xfrm>
            <a:off x="7924800" y="29718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20487" name="Oval 7"/>
          <p:cNvSpPr>
            <a:spLocks noChangeArrowheads="1"/>
          </p:cNvSpPr>
          <p:nvPr/>
        </p:nvSpPr>
        <p:spPr bwMode="auto">
          <a:xfrm>
            <a:off x="3810000" y="2971800"/>
            <a:ext cx="1371600" cy="1295400"/>
          </a:xfrm>
          <a:prstGeom prst="ellipse">
            <a:avLst/>
          </a:prstGeom>
          <a:solidFill>
            <a:srgbClr val="00CC00"/>
          </a:solidFill>
          <a:ln w="9525">
            <a:solidFill>
              <a:schemeClr val="tx1"/>
            </a:solidFill>
            <a:round/>
            <a:headEnd/>
            <a:tailEnd/>
          </a:ln>
        </p:spPr>
        <p:txBody>
          <a:bodyPr wrap="none" anchor="ctr"/>
          <a:lstStyle/>
          <a:p>
            <a:endParaRPr lang="en-US"/>
          </a:p>
        </p:txBody>
      </p:sp>
      <p:sp>
        <p:nvSpPr>
          <p:cNvPr id="20488"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20489"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20490"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20491" name="Text Box 11"/>
          <p:cNvSpPr txBox="1">
            <a:spLocks noChangeArrowheads="1"/>
          </p:cNvSpPr>
          <p:nvPr/>
        </p:nvSpPr>
        <p:spPr bwMode="auto">
          <a:xfrm>
            <a:off x="5715000" y="4348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20492" name="Text Box 12"/>
          <p:cNvSpPr txBox="1">
            <a:spLocks noChangeArrowheads="1"/>
          </p:cNvSpPr>
          <p:nvPr/>
        </p:nvSpPr>
        <p:spPr bwMode="auto">
          <a:xfrm>
            <a:off x="7086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20493" name="Text Box 13"/>
          <p:cNvSpPr txBox="1">
            <a:spLocks noChangeArrowheads="1"/>
          </p:cNvSpPr>
          <p:nvPr/>
        </p:nvSpPr>
        <p:spPr bwMode="auto">
          <a:xfrm>
            <a:off x="4572000" y="3433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20494" name="Text Box 14"/>
          <p:cNvSpPr txBox="1">
            <a:spLocks noChangeArrowheads="1"/>
          </p:cNvSpPr>
          <p:nvPr/>
        </p:nvSpPr>
        <p:spPr bwMode="auto">
          <a:xfrm>
            <a:off x="5715000" y="2443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20495" name="Text Box 15"/>
          <p:cNvSpPr txBox="1">
            <a:spLocks noChangeArrowheads="1"/>
          </p:cNvSpPr>
          <p:nvPr/>
        </p:nvSpPr>
        <p:spPr bwMode="auto">
          <a:xfrm>
            <a:off x="3429000" y="2671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20496" name="Text Box 16"/>
          <p:cNvSpPr txBox="1">
            <a:spLocks noChangeArrowheads="1"/>
          </p:cNvSpPr>
          <p:nvPr/>
        </p:nvSpPr>
        <p:spPr bwMode="auto">
          <a:xfrm>
            <a:off x="3429000" y="4195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20497" name="Text Box 17"/>
          <p:cNvSpPr txBox="1">
            <a:spLocks noChangeArrowheads="1"/>
          </p:cNvSpPr>
          <p:nvPr/>
        </p:nvSpPr>
        <p:spPr bwMode="auto">
          <a:xfrm>
            <a:off x="9144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20498" name="Text Box 18"/>
          <p:cNvSpPr txBox="1">
            <a:spLocks noChangeArrowheads="1"/>
          </p:cNvSpPr>
          <p:nvPr/>
        </p:nvSpPr>
        <p:spPr bwMode="auto">
          <a:xfrm>
            <a:off x="67056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20499" name="Text Box 19"/>
          <p:cNvSpPr txBox="1">
            <a:spLocks noChangeArrowheads="1"/>
          </p:cNvSpPr>
          <p:nvPr/>
        </p:nvSpPr>
        <p:spPr bwMode="auto">
          <a:xfrm>
            <a:off x="45720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20500" name="Text Box 20"/>
          <p:cNvSpPr txBox="1">
            <a:spLocks noChangeArrowheads="1"/>
          </p:cNvSpPr>
          <p:nvPr/>
        </p:nvSpPr>
        <p:spPr bwMode="auto">
          <a:xfrm>
            <a:off x="45720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20501" name="Text Box 21"/>
          <p:cNvSpPr txBox="1">
            <a:spLocks noChangeArrowheads="1"/>
          </p:cNvSpPr>
          <p:nvPr/>
        </p:nvSpPr>
        <p:spPr bwMode="auto">
          <a:xfrm>
            <a:off x="67056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20502"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20503"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20504" name="Text Box 24"/>
          <p:cNvSpPr txBox="1">
            <a:spLocks noChangeArrowheads="1"/>
          </p:cNvSpPr>
          <p:nvPr/>
        </p:nvSpPr>
        <p:spPr bwMode="auto">
          <a:xfrm>
            <a:off x="685800" y="304800"/>
            <a:ext cx="5867400" cy="519113"/>
          </a:xfrm>
          <a:prstGeom prst="rect">
            <a:avLst/>
          </a:prstGeom>
          <a:noFill/>
          <a:ln w="9525">
            <a:noFill/>
            <a:miter lim="800000"/>
            <a:headEnd/>
            <a:tailEnd/>
          </a:ln>
        </p:spPr>
        <p:txBody>
          <a:bodyPr>
            <a:spAutoFit/>
          </a:bodyPr>
          <a:lstStyle/>
          <a:p>
            <a:pPr>
              <a:spcBef>
                <a:spcPct val="50000"/>
              </a:spcBef>
            </a:pPr>
            <a:r>
              <a:rPr lang="es-ES_tradnl" sz="2800" b="1">
                <a:solidFill>
                  <a:schemeClr val="tx2"/>
                </a:solidFill>
                <a:latin typeface="Arial" charset="0"/>
              </a:rPr>
              <a:t>2. </a:t>
            </a:r>
            <a:r>
              <a:rPr lang="es-ES_tradnl" sz="2800" b="1" u="sng">
                <a:solidFill>
                  <a:schemeClr val="tx2"/>
                </a:solidFill>
                <a:latin typeface="Arial" charset="0"/>
              </a:rPr>
              <a:t>Horizontal line: 1-2-3-2-3</a:t>
            </a:r>
            <a:endParaRPr lang="es-ES_tradnl" sz="2800" u="sng">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09600" y="2819400"/>
            <a:ext cx="1447800" cy="701675"/>
          </a:xfrm>
          <a:prstGeom prst="rect">
            <a:avLst/>
          </a:prstGeom>
          <a:solidFill>
            <a:srgbClr val="99FFCC"/>
          </a:solidFill>
          <a:ln w="9525">
            <a:noFill/>
            <a:miter lim="800000"/>
            <a:headEnd/>
            <a:tailEnd/>
          </a:ln>
        </p:spPr>
        <p:txBody>
          <a:bodyPr>
            <a:spAutoFit/>
          </a:bodyPr>
          <a:lstStyle/>
          <a:p>
            <a:pPr algn="ctr">
              <a:spcBef>
                <a:spcPct val="50000"/>
              </a:spcBef>
            </a:pPr>
            <a:r>
              <a:rPr lang="es-ES_tradnl" sz="2000" b="1">
                <a:solidFill>
                  <a:schemeClr val="bg1"/>
                </a:solidFill>
                <a:latin typeface="Arial" charset="0"/>
              </a:rPr>
              <a:t>General system</a:t>
            </a:r>
            <a:endParaRPr lang="es-ES_tradnl" sz="2000">
              <a:solidFill>
                <a:schemeClr val="bg1"/>
              </a:solidFill>
              <a:latin typeface="Arial" charset="0"/>
            </a:endParaRPr>
          </a:p>
        </p:txBody>
      </p:sp>
      <p:sp>
        <p:nvSpPr>
          <p:cNvPr id="21507" name="Text Box 3"/>
          <p:cNvSpPr txBox="1">
            <a:spLocks noChangeArrowheads="1"/>
          </p:cNvSpPr>
          <p:nvPr/>
        </p:nvSpPr>
        <p:spPr bwMode="auto">
          <a:xfrm>
            <a:off x="2895600" y="2819400"/>
            <a:ext cx="1447800" cy="400050"/>
          </a:xfrm>
          <a:prstGeom prst="rect">
            <a:avLst/>
          </a:prstGeom>
          <a:solidFill>
            <a:srgbClr val="FFFF99"/>
          </a:solidFill>
          <a:ln w="9525">
            <a:noFill/>
            <a:miter lim="800000"/>
            <a:headEnd/>
            <a:tailEnd/>
          </a:ln>
        </p:spPr>
        <p:txBody>
          <a:bodyPr>
            <a:spAutoFit/>
          </a:bodyPr>
          <a:lstStyle/>
          <a:p>
            <a:pPr algn="ctr">
              <a:spcBef>
                <a:spcPct val="50000"/>
              </a:spcBef>
            </a:pPr>
            <a:r>
              <a:rPr lang="es-ES_tradnl" sz="2000" b="1">
                <a:solidFill>
                  <a:schemeClr val="bg1"/>
                </a:solidFill>
                <a:latin typeface="Arial" charset="0"/>
              </a:rPr>
              <a:t>BY LINE</a:t>
            </a:r>
            <a:endParaRPr lang="es-ES_tradnl" sz="2000">
              <a:solidFill>
                <a:schemeClr val="bg1"/>
              </a:solidFill>
              <a:latin typeface="Arial" charset="0"/>
            </a:endParaRPr>
          </a:p>
        </p:txBody>
      </p:sp>
      <p:pic>
        <p:nvPicPr>
          <p:cNvPr id="21508"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21509" name="Text Box 5"/>
          <p:cNvSpPr txBox="1">
            <a:spLocks noChangeArrowheads="1"/>
          </p:cNvSpPr>
          <p:nvPr/>
        </p:nvSpPr>
        <p:spPr bwMode="auto">
          <a:xfrm>
            <a:off x="5105400" y="1524000"/>
            <a:ext cx="1447800" cy="701675"/>
          </a:xfrm>
          <a:prstGeom prst="rect">
            <a:avLst/>
          </a:prstGeom>
          <a:solidFill>
            <a:srgbClr val="FF0066"/>
          </a:solidFill>
          <a:ln w="9525">
            <a:noFill/>
            <a:miter lim="800000"/>
            <a:headEnd/>
            <a:tailEnd/>
          </a:ln>
        </p:spPr>
        <p:txBody>
          <a:bodyPr>
            <a:spAutoFit/>
          </a:bodyPr>
          <a:lstStyle/>
          <a:p>
            <a:pPr>
              <a:spcBef>
                <a:spcPct val="50000"/>
              </a:spcBef>
            </a:pPr>
            <a:r>
              <a:rPr lang="es-ES_tradnl" sz="2000">
                <a:latin typeface="Arial" charset="0"/>
              </a:rPr>
              <a:t>Vertical line</a:t>
            </a:r>
          </a:p>
        </p:txBody>
      </p:sp>
      <p:sp>
        <p:nvSpPr>
          <p:cNvPr id="21510" name="Text Box 6"/>
          <p:cNvSpPr txBox="1">
            <a:spLocks noChangeArrowheads="1"/>
          </p:cNvSpPr>
          <p:nvPr/>
        </p:nvSpPr>
        <p:spPr bwMode="auto">
          <a:xfrm>
            <a:off x="5105400" y="4022725"/>
            <a:ext cx="1447800" cy="701675"/>
          </a:xfrm>
          <a:prstGeom prst="rect">
            <a:avLst/>
          </a:prstGeom>
          <a:solidFill>
            <a:srgbClr val="FF0066"/>
          </a:solidFill>
          <a:ln w="9525">
            <a:noFill/>
            <a:miter lim="800000"/>
            <a:headEnd/>
            <a:tailEnd/>
          </a:ln>
        </p:spPr>
        <p:txBody>
          <a:bodyPr>
            <a:spAutoFit/>
          </a:bodyPr>
          <a:lstStyle/>
          <a:p>
            <a:pPr>
              <a:spcBef>
                <a:spcPct val="50000"/>
              </a:spcBef>
            </a:pPr>
            <a:r>
              <a:rPr lang="es-ES_tradnl" sz="2000">
                <a:latin typeface="Arial" charset="0"/>
              </a:rPr>
              <a:t>Horizontal line</a:t>
            </a:r>
          </a:p>
        </p:txBody>
      </p:sp>
      <p:sp>
        <p:nvSpPr>
          <p:cNvPr id="21511" name="Text Box 7"/>
          <p:cNvSpPr txBox="1">
            <a:spLocks noChangeArrowheads="1"/>
          </p:cNvSpPr>
          <p:nvPr/>
        </p:nvSpPr>
        <p:spPr bwMode="auto">
          <a:xfrm>
            <a:off x="7315200" y="2743200"/>
            <a:ext cx="1447800" cy="701675"/>
          </a:xfrm>
          <a:prstGeom prst="rect">
            <a:avLst/>
          </a:prstGeom>
          <a:solidFill>
            <a:srgbClr val="FF0066"/>
          </a:solidFill>
          <a:ln w="9525">
            <a:noFill/>
            <a:miter lim="800000"/>
            <a:headEnd/>
            <a:tailEnd/>
          </a:ln>
        </p:spPr>
        <p:txBody>
          <a:bodyPr>
            <a:spAutoFit/>
          </a:bodyPr>
          <a:lstStyle/>
          <a:p>
            <a:pPr>
              <a:spcBef>
                <a:spcPct val="50000"/>
              </a:spcBef>
            </a:pPr>
            <a:r>
              <a:rPr lang="es-ES_tradnl" sz="2000">
                <a:latin typeface="Arial" charset="0"/>
              </a:rPr>
              <a:t>Diagonal line</a:t>
            </a:r>
          </a:p>
        </p:txBody>
      </p:sp>
      <p:sp>
        <p:nvSpPr>
          <p:cNvPr id="21512" name="Line 8"/>
          <p:cNvSpPr>
            <a:spLocks noChangeShapeType="1"/>
          </p:cNvSpPr>
          <p:nvPr/>
        </p:nvSpPr>
        <p:spPr bwMode="auto">
          <a:xfrm>
            <a:off x="2057400" y="3124200"/>
            <a:ext cx="838200" cy="0"/>
          </a:xfrm>
          <a:prstGeom prst="line">
            <a:avLst/>
          </a:prstGeom>
          <a:noFill/>
          <a:ln w="38100">
            <a:solidFill>
              <a:schemeClr val="tx2"/>
            </a:solidFill>
            <a:round/>
            <a:headEnd/>
            <a:tailEnd/>
          </a:ln>
        </p:spPr>
        <p:txBody>
          <a:bodyPr wrap="none" anchor="ctr"/>
          <a:lstStyle/>
          <a:p>
            <a:endParaRPr lang="en-US"/>
          </a:p>
        </p:txBody>
      </p:sp>
      <p:sp>
        <p:nvSpPr>
          <p:cNvPr id="21513" name="Line 9"/>
          <p:cNvSpPr>
            <a:spLocks noChangeShapeType="1"/>
          </p:cNvSpPr>
          <p:nvPr/>
        </p:nvSpPr>
        <p:spPr bwMode="auto">
          <a:xfrm>
            <a:off x="4343400" y="3124200"/>
            <a:ext cx="381000" cy="0"/>
          </a:xfrm>
          <a:prstGeom prst="line">
            <a:avLst/>
          </a:prstGeom>
          <a:noFill/>
          <a:ln w="38100">
            <a:solidFill>
              <a:schemeClr val="tx2"/>
            </a:solidFill>
            <a:round/>
            <a:headEnd/>
            <a:tailEnd/>
          </a:ln>
        </p:spPr>
        <p:txBody>
          <a:bodyPr wrap="none" anchor="ctr"/>
          <a:lstStyle/>
          <a:p>
            <a:endParaRPr lang="en-US"/>
          </a:p>
        </p:txBody>
      </p:sp>
      <p:sp>
        <p:nvSpPr>
          <p:cNvPr id="21514" name="Line 10"/>
          <p:cNvSpPr>
            <a:spLocks noChangeShapeType="1"/>
          </p:cNvSpPr>
          <p:nvPr/>
        </p:nvSpPr>
        <p:spPr bwMode="auto">
          <a:xfrm>
            <a:off x="4724400" y="1905000"/>
            <a:ext cx="0" cy="2438400"/>
          </a:xfrm>
          <a:prstGeom prst="line">
            <a:avLst/>
          </a:prstGeom>
          <a:noFill/>
          <a:ln w="38100">
            <a:solidFill>
              <a:schemeClr val="tx2"/>
            </a:solidFill>
            <a:round/>
            <a:headEnd/>
            <a:tailEnd/>
          </a:ln>
        </p:spPr>
        <p:txBody>
          <a:bodyPr wrap="none" anchor="ctr"/>
          <a:lstStyle/>
          <a:p>
            <a:endParaRPr lang="en-US"/>
          </a:p>
        </p:txBody>
      </p:sp>
      <p:sp>
        <p:nvSpPr>
          <p:cNvPr id="21515" name="Line 11"/>
          <p:cNvSpPr>
            <a:spLocks noChangeShapeType="1"/>
          </p:cNvSpPr>
          <p:nvPr/>
        </p:nvSpPr>
        <p:spPr bwMode="auto">
          <a:xfrm>
            <a:off x="4724400" y="1905000"/>
            <a:ext cx="381000" cy="0"/>
          </a:xfrm>
          <a:prstGeom prst="line">
            <a:avLst/>
          </a:prstGeom>
          <a:noFill/>
          <a:ln w="38100">
            <a:solidFill>
              <a:schemeClr val="tx2"/>
            </a:solidFill>
            <a:round/>
            <a:headEnd/>
            <a:tailEnd/>
          </a:ln>
        </p:spPr>
        <p:txBody>
          <a:bodyPr wrap="none" anchor="ctr"/>
          <a:lstStyle/>
          <a:p>
            <a:endParaRPr lang="en-US"/>
          </a:p>
        </p:txBody>
      </p:sp>
      <p:sp>
        <p:nvSpPr>
          <p:cNvPr id="21516" name="Line 12"/>
          <p:cNvSpPr>
            <a:spLocks noChangeShapeType="1"/>
          </p:cNvSpPr>
          <p:nvPr/>
        </p:nvSpPr>
        <p:spPr bwMode="auto">
          <a:xfrm>
            <a:off x="4724400" y="4343400"/>
            <a:ext cx="381000" cy="0"/>
          </a:xfrm>
          <a:prstGeom prst="line">
            <a:avLst/>
          </a:prstGeom>
          <a:noFill/>
          <a:ln w="38100">
            <a:solidFill>
              <a:schemeClr val="tx2"/>
            </a:solidFill>
            <a:round/>
            <a:headEnd/>
            <a:tailEnd/>
          </a:ln>
        </p:spPr>
        <p:txBody>
          <a:bodyPr wrap="none" anchor="ctr"/>
          <a:lstStyle/>
          <a:p>
            <a:endParaRPr lang="en-US"/>
          </a:p>
        </p:txBody>
      </p:sp>
      <p:sp>
        <p:nvSpPr>
          <p:cNvPr id="21517" name="Line 13"/>
          <p:cNvSpPr>
            <a:spLocks noChangeShapeType="1"/>
          </p:cNvSpPr>
          <p:nvPr/>
        </p:nvSpPr>
        <p:spPr bwMode="auto">
          <a:xfrm>
            <a:off x="6934200" y="1905000"/>
            <a:ext cx="0" cy="2438400"/>
          </a:xfrm>
          <a:prstGeom prst="line">
            <a:avLst/>
          </a:prstGeom>
          <a:noFill/>
          <a:ln w="38100">
            <a:solidFill>
              <a:schemeClr val="tx2"/>
            </a:solidFill>
            <a:round/>
            <a:headEnd/>
            <a:tailEnd/>
          </a:ln>
        </p:spPr>
        <p:txBody>
          <a:bodyPr wrap="none" anchor="ctr"/>
          <a:lstStyle/>
          <a:p>
            <a:endParaRPr lang="en-US"/>
          </a:p>
        </p:txBody>
      </p:sp>
      <p:sp>
        <p:nvSpPr>
          <p:cNvPr id="21518" name="Line 14"/>
          <p:cNvSpPr>
            <a:spLocks noChangeShapeType="1"/>
          </p:cNvSpPr>
          <p:nvPr/>
        </p:nvSpPr>
        <p:spPr bwMode="auto">
          <a:xfrm>
            <a:off x="6553200" y="1905000"/>
            <a:ext cx="381000" cy="0"/>
          </a:xfrm>
          <a:prstGeom prst="line">
            <a:avLst/>
          </a:prstGeom>
          <a:noFill/>
          <a:ln w="38100">
            <a:solidFill>
              <a:schemeClr val="tx2"/>
            </a:solidFill>
            <a:round/>
            <a:headEnd/>
            <a:tailEnd/>
          </a:ln>
        </p:spPr>
        <p:txBody>
          <a:bodyPr wrap="none" anchor="ctr"/>
          <a:lstStyle/>
          <a:p>
            <a:endParaRPr lang="en-US"/>
          </a:p>
        </p:txBody>
      </p:sp>
      <p:sp>
        <p:nvSpPr>
          <p:cNvPr id="21519" name="Line 15"/>
          <p:cNvSpPr>
            <a:spLocks noChangeShapeType="1"/>
          </p:cNvSpPr>
          <p:nvPr/>
        </p:nvSpPr>
        <p:spPr bwMode="auto">
          <a:xfrm>
            <a:off x="6553200" y="4343400"/>
            <a:ext cx="381000" cy="0"/>
          </a:xfrm>
          <a:prstGeom prst="line">
            <a:avLst/>
          </a:prstGeom>
          <a:noFill/>
          <a:ln w="38100">
            <a:solidFill>
              <a:schemeClr val="tx2"/>
            </a:solidFill>
            <a:round/>
            <a:headEnd/>
            <a:tailEnd/>
          </a:ln>
        </p:spPr>
        <p:txBody>
          <a:bodyPr wrap="none" anchor="ctr"/>
          <a:lstStyle/>
          <a:p>
            <a:endParaRPr lang="en-US"/>
          </a:p>
        </p:txBody>
      </p:sp>
      <p:sp>
        <p:nvSpPr>
          <p:cNvPr id="21520" name="Line 16"/>
          <p:cNvSpPr>
            <a:spLocks noChangeShapeType="1"/>
          </p:cNvSpPr>
          <p:nvPr/>
        </p:nvSpPr>
        <p:spPr bwMode="auto">
          <a:xfrm>
            <a:off x="6934200" y="3124200"/>
            <a:ext cx="381000" cy="0"/>
          </a:xfrm>
          <a:prstGeom prst="line">
            <a:avLst/>
          </a:prstGeom>
          <a:noFill/>
          <a:ln w="38100">
            <a:solidFill>
              <a:schemeClr val="tx2"/>
            </a:solidFill>
            <a:round/>
            <a:headEnd/>
            <a:tailEnd/>
          </a:ln>
        </p:spPr>
        <p:txBody>
          <a:bodyPr wrap="none" anchor="ctr"/>
          <a:lstStyle/>
          <a:p>
            <a:endParaRPr lang="en-US"/>
          </a:p>
        </p:txBody>
      </p:sp>
      <p:sp>
        <p:nvSpPr>
          <p:cNvPr id="21521" name="Rectangle 17"/>
          <p:cNvSpPr>
            <a:spLocks noChangeArrowheads="1"/>
          </p:cNvSpPr>
          <p:nvPr/>
        </p:nvSpPr>
        <p:spPr bwMode="auto">
          <a:xfrm>
            <a:off x="457200" y="6186488"/>
            <a:ext cx="2781300" cy="214312"/>
          </a:xfrm>
          <a:prstGeom prst="rect">
            <a:avLst/>
          </a:prstGeom>
          <a:noFill/>
          <a:ln w="9525">
            <a:noFill/>
            <a:miter lim="800000"/>
            <a:headEnd/>
            <a:tailEnd/>
          </a:ln>
        </p:spPr>
        <p:txBody>
          <a:bodyPr wrap="none">
            <a:spAutoFit/>
          </a:bodyPr>
          <a:lstStyle/>
          <a:p>
            <a:r>
              <a:rPr lang="es-ES_tradnl" sz="800" i="1">
                <a:solidFill>
                  <a:schemeClr val="tx2"/>
                </a:solidFill>
                <a:latin typeface="Arial" charset="0"/>
              </a:rPr>
              <a:t>LouisvanGaal / Frans Hoek /  Lluís Lainz © FC Barcelona</a:t>
            </a:r>
          </a:p>
        </p:txBody>
      </p:sp>
      <p:sp>
        <p:nvSpPr>
          <p:cNvPr id="21522" name="Text Box 18"/>
          <p:cNvSpPr txBox="1">
            <a:spLocks noChangeArrowheads="1"/>
          </p:cNvSpPr>
          <p:nvPr/>
        </p:nvSpPr>
        <p:spPr bwMode="auto">
          <a:xfrm>
            <a:off x="685800" y="304800"/>
            <a:ext cx="3814763" cy="523875"/>
          </a:xfrm>
          <a:prstGeom prst="rect">
            <a:avLst/>
          </a:prstGeom>
          <a:noFill/>
          <a:ln w="9525">
            <a:noFill/>
            <a:miter lim="800000"/>
            <a:headEnd/>
            <a:tailEnd/>
          </a:ln>
        </p:spPr>
        <p:txBody>
          <a:bodyPr>
            <a:spAutoFit/>
          </a:bodyPr>
          <a:lstStyle/>
          <a:p>
            <a:pPr>
              <a:spcBef>
                <a:spcPct val="50000"/>
              </a:spcBef>
            </a:pPr>
            <a:r>
              <a:rPr lang="es-ES_tradnl" sz="2800" b="1">
                <a:solidFill>
                  <a:schemeClr val="tx2"/>
                </a:solidFill>
                <a:latin typeface="Arial" charset="0"/>
              </a:rPr>
              <a:t>2. Game system</a:t>
            </a:r>
            <a:endParaRPr lang="es-ES_tradnl" sz="280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7200" y="304800"/>
            <a:ext cx="3962400" cy="1447800"/>
          </a:xfrm>
        </p:spPr>
        <p:txBody>
          <a:bodyPr/>
          <a:lstStyle/>
          <a:p>
            <a:r>
              <a:rPr lang="es-ES_tradnl" sz="5400" b="1" smtClean="0">
                <a:latin typeface="Arial" charset="0"/>
              </a:rPr>
              <a:t>Philosophy</a:t>
            </a:r>
            <a:endParaRPr lang="es-ES_tradnl" sz="5400" smtClean="0"/>
          </a:p>
        </p:txBody>
      </p:sp>
      <p:sp>
        <p:nvSpPr>
          <p:cNvPr id="4099" name="Rectangle 3"/>
          <p:cNvSpPr>
            <a:spLocks noGrp="1" noChangeArrowheads="1"/>
          </p:cNvSpPr>
          <p:nvPr>
            <p:ph type="subTitle" idx="1"/>
          </p:nvPr>
        </p:nvSpPr>
        <p:spPr>
          <a:xfrm>
            <a:off x="914400" y="1524000"/>
            <a:ext cx="7315200" cy="4953000"/>
          </a:xfrm>
        </p:spPr>
        <p:txBody>
          <a:bodyPr/>
          <a:lstStyle/>
          <a:p>
            <a:pPr algn="l"/>
            <a:endParaRPr lang="es-ES_tradnl" sz="800" i="1" smtClean="0">
              <a:solidFill>
                <a:schemeClr val="tx2"/>
              </a:solidFill>
              <a:latin typeface="Arial" charset="0"/>
            </a:endParaRPr>
          </a:p>
          <a:p>
            <a:pPr algn="l"/>
            <a:r>
              <a:rPr lang="en-US" sz="2000" b="1" i="1" smtClean="0">
                <a:solidFill>
                  <a:schemeClr val="tx2"/>
                </a:solidFill>
                <a:latin typeface="Arial" charset="0"/>
              </a:rPr>
              <a:t>Founded in 1899, FC Barcelona is a civil society of private law, with 105,000 members and promotes the practice of professional and amateur sport. Football is the main activity of the institution and the axis around which revolves the set of his social and sporting activities. Regarded as the best club in the world, Barcelona is rooted in the Catalan society, which makes of their dreams and successes. The barcelonismo is also extended by the five continents, where it has the representation of more than 1,300 peñas. By his own greatness, the Barcelona is committed to the defence of the ethical values of sport and society.</a:t>
            </a:r>
            <a:endParaRPr lang="es-ES_tradnl" sz="800" i="1" smtClean="0">
              <a:solidFill>
                <a:schemeClr val="tx2"/>
              </a:solidFill>
              <a:latin typeface="Arial" charset="0"/>
            </a:endParaRPr>
          </a:p>
          <a:p>
            <a:pPr algn="l"/>
            <a:endParaRPr lang="es-ES_tradnl" sz="800" i="1" smtClean="0">
              <a:solidFill>
                <a:schemeClr val="tx2"/>
              </a:solidFill>
              <a:latin typeface="Arial" charset="0"/>
            </a:endParaRPr>
          </a:p>
          <a:p>
            <a:pPr algn="l"/>
            <a:endParaRPr lang="es-ES_tradnl" sz="800" i="1" smtClean="0">
              <a:solidFill>
                <a:schemeClr val="tx2"/>
              </a:solidFill>
              <a:latin typeface="Arial" charset="0"/>
            </a:endParaRPr>
          </a:p>
          <a:p>
            <a:pPr algn="l"/>
            <a:r>
              <a:rPr lang="es-ES_tradnl" sz="800" i="1" smtClean="0">
                <a:solidFill>
                  <a:schemeClr val="tx2"/>
                </a:solidFill>
                <a:latin typeface="Arial" charset="0"/>
              </a:rPr>
              <a:t>LouisvanGaal / Frans Hoek /  Lluís Lainz © FC Barcelona</a:t>
            </a:r>
          </a:p>
        </p:txBody>
      </p:sp>
      <p:pic>
        <p:nvPicPr>
          <p:cNvPr id="4100"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1143000"/>
            <a:ext cx="7696200" cy="5029200"/>
          </a:xfrm>
          <a:prstGeom prst="rect">
            <a:avLst/>
          </a:prstGeom>
          <a:solidFill>
            <a:srgbClr val="33CC33"/>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22531" name="Rectangle 3"/>
          <p:cNvSpPr>
            <a:spLocks noChangeArrowheads="1"/>
          </p:cNvSpPr>
          <p:nvPr/>
        </p:nvSpPr>
        <p:spPr bwMode="auto">
          <a:xfrm>
            <a:off x="685800" y="25908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2532" name="Rectangle 4"/>
          <p:cNvSpPr>
            <a:spLocks noChangeArrowheads="1"/>
          </p:cNvSpPr>
          <p:nvPr/>
        </p:nvSpPr>
        <p:spPr bwMode="auto">
          <a:xfrm>
            <a:off x="7315200" y="25146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2533" name="Rectangle 5"/>
          <p:cNvSpPr>
            <a:spLocks noChangeArrowheads="1"/>
          </p:cNvSpPr>
          <p:nvPr/>
        </p:nvSpPr>
        <p:spPr bwMode="auto">
          <a:xfrm>
            <a:off x="685800" y="30480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2534" name="Rectangle 6"/>
          <p:cNvSpPr>
            <a:spLocks noChangeArrowheads="1"/>
          </p:cNvSpPr>
          <p:nvPr/>
        </p:nvSpPr>
        <p:spPr bwMode="auto">
          <a:xfrm>
            <a:off x="7924800" y="29718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2535"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22536"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22537"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22538"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22539" name="Text Box 11"/>
          <p:cNvSpPr txBox="1">
            <a:spLocks noChangeArrowheads="1"/>
          </p:cNvSpPr>
          <p:nvPr/>
        </p:nvSpPr>
        <p:spPr bwMode="auto">
          <a:xfrm>
            <a:off x="5715000" y="4576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22540" name="Text Box 12"/>
          <p:cNvSpPr txBox="1">
            <a:spLocks noChangeArrowheads="1"/>
          </p:cNvSpPr>
          <p:nvPr/>
        </p:nvSpPr>
        <p:spPr bwMode="auto">
          <a:xfrm>
            <a:off x="7086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22541" name="Text Box 13"/>
          <p:cNvSpPr txBox="1">
            <a:spLocks noChangeArrowheads="1"/>
          </p:cNvSpPr>
          <p:nvPr/>
        </p:nvSpPr>
        <p:spPr bwMode="auto">
          <a:xfrm>
            <a:off x="46482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22542" name="Text Box 14"/>
          <p:cNvSpPr txBox="1">
            <a:spLocks noChangeArrowheads="1"/>
          </p:cNvSpPr>
          <p:nvPr/>
        </p:nvSpPr>
        <p:spPr bwMode="auto">
          <a:xfrm>
            <a:off x="5638800" y="2438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22543" name="Text Box 15"/>
          <p:cNvSpPr txBox="1">
            <a:spLocks noChangeArrowheads="1"/>
          </p:cNvSpPr>
          <p:nvPr/>
        </p:nvSpPr>
        <p:spPr bwMode="auto">
          <a:xfrm>
            <a:off x="3429000" y="2590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22544" name="Text Box 16"/>
          <p:cNvSpPr txBox="1">
            <a:spLocks noChangeArrowheads="1"/>
          </p:cNvSpPr>
          <p:nvPr/>
        </p:nvSpPr>
        <p:spPr bwMode="auto">
          <a:xfrm>
            <a:off x="3581400" y="4495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22545" name="Text Box 17"/>
          <p:cNvSpPr txBox="1">
            <a:spLocks noChangeArrowheads="1"/>
          </p:cNvSpPr>
          <p:nvPr/>
        </p:nvSpPr>
        <p:spPr bwMode="auto">
          <a:xfrm>
            <a:off x="9144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22546" name="Text Box 18"/>
          <p:cNvSpPr txBox="1">
            <a:spLocks noChangeArrowheads="1"/>
          </p:cNvSpPr>
          <p:nvPr/>
        </p:nvSpPr>
        <p:spPr bwMode="auto">
          <a:xfrm>
            <a:off x="67056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22547" name="Text Box 19"/>
          <p:cNvSpPr txBox="1">
            <a:spLocks noChangeArrowheads="1"/>
          </p:cNvSpPr>
          <p:nvPr/>
        </p:nvSpPr>
        <p:spPr bwMode="auto">
          <a:xfrm>
            <a:off x="45720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22548" name="Text Box 20"/>
          <p:cNvSpPr txBox="1">
            <a:spLocks noChangeArrowheads="1"/>
          </p:cNvSpPr>
          <p:nvPr/>
        </p:nvSpPr>
        <p:spPr bwMode="auto">
          <a:xfrm>
            <a:off x="45720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22549" name="Text Box 21"/>
          <p:cNvSpPr txBox="1">
            <a:spLocks noChangeArrowheads="1"/>
          </p:cNvSpPr>
          <p:nvPr/>
        </p:nvSpPr>
        <p:spPr bwMode="auto">
          <a:xfrm>
            <a:off x="67056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22550"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22551"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22552" name="Line 24"/>
          <p:cNvSpPr>
            <a:spLocks noChangeShapeType="1"/>
          </p:cNvSpPr>
          <p:nvPr/>
        </p:nvSpPr>
        <p:spPr bwMode="auto">
          <a:xfrm>
            <a:off x="4572000" y="1828800"/>
            <a:ext cx="0" cy="0"/>
          </a:xfrm>
          <a:prstGeom prst="line">
            <a:avLst/>
          </a:prstGeom>
          <a:noFill/>
          <a:ln w="9525">
            <a:solidFill>
              <a:schemeClr val="tx1"/>
            </a:solidFill>
            <a:round/>
            <a:headEnd/>
            <a:tailEnd/>
          </a:ln>
        </p:spPr>
        <p:txBody>
          <a:bodyPr wrap="none" anchor="ctr"/>
          <a:lstStyle/>
          <a:p>
            <a:endParaRPr lang="en-US"/>
          </a:p>
        </p:txBody>
      </p:sp>
      <p:sp>
        <p:nvSpPr>
          <p:cNvPr id="22553" name="Line 25"/>
          <p:cNvSpPr>
            <a:spLocks noChangeShapeType="1"/>
          </p:cNvSpPr>
          <p:nvPr/>
        </p:nvSpPr>
        <p:spPr bwMode="auto">
          <a:xfrm flipH="1">
            <a:off x="6096000" y="1828800"/>
            <a:ext cx="609600" cy="609600"/>
          </a:xfrm>
          <a:prstGeom prst="line">
            <a:avLst/>
          </a:prstGeom>
          <a:noFill/>
          <a:ln w="38100">
            <a:solidFill>
              <a:schemeClr val="tx2"/>
            </a:solidFill>
            <a:round/>
            <a:headEnd/>
            <a:tailEnd/>
          </a:ln>
        </p:spPr>
        <p:txBody>
          <a:bodyPr wrap="none" anchor="ctr"/>
          <a:lstStyle/>
          <a:p>
            <a:endParaRPr lang="en-US"/>
          </a:p>
        </p:txBody>
      </p:sp>
      <p:sp>
        <p:nvSpPr>
          <p:cNvPr id="22554" name="Line 26"/>
          <p:cNvSpPr>
            <a:spLocks noChangeShapeType="1"/>
          </p:cNvSpPr>
          <p:nvPr/>
        </p:nvSpPr>
        <p:spPr bwMode="auto">
          <a:xfrm flipH="1">
            <a:off x="5029200" y="2819400"/>
            <a:ext cx="609600" cy="609600"/>
          </a:xfrm>
          <a:prstGeom prst="line">
            <a:avLst/>
          </a:prstGeom>
          <a:noFill/>
          <a:ln w="38100">
            <a:solidFill>
              <a:schemeClr val="tx2"/>
            </a:solidFill>
            <a:round/>
            <a:headEnd/>
            <a:tailEnd/>
          </a:ln>
        </p:spPr>
        <p:txBody>
          <a:bodyPr wrap="none" anchor="ctr"/>
          <a:lstStyle/>
          <a:p>
            <a:endParaRPr lang="en-US"/>
          </a:p>
        </p:txBody>
      </p:sp>
      <p:sp>
        <p:nvSpPr>
          <p:cNvPr id="22555" name="Line 27"/>
          <p:cNvSpPr>
            <a:spLocks noChangeShapeType="1"/>
          </p:cNvSpPr>
          <p:nvPr/>
        </p:nvSpPr>
        <p:spPr bwMode="auto">
          <a:xfrm flipH="1">
            <a:off x="4038600" y="3810000"/>
            <a:ext cx="685800" cy="685800"/>
          </a:xfrm>
          <a:prstGeom prst="line">
            <a:avLst/>
          </a:prstGeom>
          <a:noFill/>
          <a:ln w="38100">
            <a:solidFill>
              <a:schemeClr val="tx2"/>
            </a:solidFill>
            <a:round/>
            <a:headEnd/>
            <a:tailEnd/>
          </a:ln>
        </p:spPr>
        <p:txBody>
          <a:bodyPr wrap="none" anchor="ctr"/>
          <a:lstStyle/>
          <a:p>
            <a:endParaRPr lang="en-US"/>
          </a:p>
        </p:txBody>
      </p:sp>
      <p:sp>
        <p:nvSpPr>
          <p:cNvPr id="22556" name="Line 28"/>
          <p:cNvSpPr>
            <a:spLocks noChangeShapeType="1"/>
          </p:cNvSpPr>
          <p:nvPr/>
        </p:nvSpPr>
        <p:spPr bwMode="auto">
          <a:xfrm flipH="1">
            <a:off x="6172200" y="3733800"/>
            <a:ext cx="914400" cy="914400"/>
          </a:xfrm>
          <a:prstGeom prst="line">
            <a:avLst/>
          </a:prstGeom>
          <a:noFill/>
          <a:ln w="38100">
            <a:solidFill>
              <a:schemeClr val="tx2"/>
            </a:solidFill>
            <a:round/>
            <a:headEnd/>
            <a:tailEnd/>
          </a:ln>
        </p:spPr>
        <p:txBody>
          <a:bodyPr wrap="none" anchor="ctr"/>
          <a:lstStyle/>
          <a:p>
            <a:endParaRPr lang="en-US"/>
          </a:p>
        </p:txBody>
      </p:sp>
      <p:sp>
        <p:nvSpPr>
          <p:cNvPr id="22557" name="Line 29"/>
          <p:cNvSpPr>
            <a:spLocks noChangeShapeType="1"/>
          </p:cNvSpPr>
          <p:nvPr/>
        </p:nvSpPr>
        <p:spPr bwMode="auto">
          <a:xfrm flipH="1">
            <a:off x="5029200" y="4953000"/>
            <a:ext cx="762000" cy="762000"/>
          </a:xfrm>
          <a:prstGeom prst="line">
            <a:avLst/>
          </a:prstGeom>
          <a:noFill/>
          <a:ln w="38100">
            <a:solidFill>
              <a:schemeClr val="tx2"/>
            </a:solidFill>
            <a:round/>
            <a:headEnd/>
            <a:tailEnd/>
          </a:ln>
        </p:spPr>
        <p:txBody>
          <a:bodyPr wrap="none" anchor="ctr"/>
          <a:lstStyle/>
          <a:p>
            <a:endParaRPr lang="en-US"/>
          </a:p>
        </p:txBody>
      </p:sp>
      <p:sp>
        <p:nvSpPr>
          <p:cNvPr id="22558" name="Line 30"/>
          <p:cNvSpPr>
            <a:spLocks noChangeShapeType="1"/>
          </p:cNvSpPr>
          <p:nvPr/>
        </p:nvSpPr>
        <p:spPr bwMode="auto">
          <a:xfrm flipH="1">
            <a:off x="3810000" y="1828800"/>
            <a:ext cx="762000" cy="762000"/>
          </a:xfrm>
          <a:prstGeom prst="line">
            <a:avLst/>
          </a:prstGeom>
          <a:noFill/>
          <a:ln w="38100">
            <a:solidFill>
              <a:schemeClr val="tx2"/>
            </a:solidFill>
            <a:round/>
            <a:headEnd/>
            <a:tailEnd/>
          </a:ln>
        </p:spPr>
        <p:txBody>
          <a:bodyPr wrap="none" anchor="ctr"/>
          <a:lstStyle/>
          <a:p>
            <a:endParaRPr lang="en-US"/>
          </a:p>
        </p:txBody>
      </p:sp>
      <p:sp>
        <p:nvSpPr>
          <p:cNvPr id="22559" name="Line 31"/>
          <p:cNvSpPr>
            <a:spLocks noChangeShapeType="1"/>
          </p:cNvSpPr>
          <p:nvPr/>
        </p:nvSpPr>
        <p:spPr bwMode="auto">
          <a:xfrm>
            <a:off x="3886200" y="2819400"/>
            <a:ext cx="762000" cy="762000"/>
          </a:xfrm>
          <a:prstGeom prst="line">
            <a:avLst/>
          </a:prstGeom>
          <a:noFill/>
          <a:ln w="38100">
            <a:solidFill>
              <a:schemeClr val="tx2"/>
            </a:solidFill>
            <a:round/>
            <a:headEnd/>
            <a:tailEnd/>
          </a:ln>
        </p:spPr>
        <p:txBody>
          <a:bodyPr wrap="none" anchor="ctr"/>
          <a:lstStyle/>
          <a:p>
            <a:endParaRPr lang="en-US"/>
          </a:p>
        </p:txBody>
      </p:sp>
      <p:sp>
        <p:nvSpPr>
          <p:cNvPr id="22560" name="Line 32"/>
          <p:cNvSpPr>
            <a:spLocks noChangeShapeType="1"/>
          </p:cNvSpPr>
          <p:nvPr/>
        </p:nvSpPr>
        <p:spPr bwMode="auto">
          <a:xfrm>
            <a:off x="4800600" y="3810000"/>
            <a:ext cx="914400" cy="914400"/>
          </a:xfrm>
          <a:prstGeom prst="line">
            <a:avLst/>
          </a:prstGeom>
          <a:noFill/>
          <a:ln w="38100">
            <a:solidFill>
              <a:schemeClr val="tx2"/>
            </a:solidFill>
            <a:round/>
            <a:headEnd/>
            <a:tailEnd/>
          </a:ln>
        </p:spPr>
        <p:txBody>
          <a:bodyPr wrap="none" anchor="ctr"/>
          <a:lstStyle/>
          <a:p>
            <a:endParaRPr lang="en-US"/>
          </a:p>
        </p:txBody>
      </p:sp>
      <p:sp>
        <p:nvSpPr>
          <p:cNvPr id="22561" name="Line 33"/>
          <p:cNvSpPr>
            <a:spLocks noChangeShapeType="1"/>
          </p:cNvSpPr>
          <p:nvPr/>
        </p:nvSpPr>
        <p:spPr bwMode="auto">
          <a:xfrm>
            <a:off x="5943600" y="4953000"/>
            <a:ext cx="762000" cy="762000"/>
          </a:xfrm>
          <a:prstGeom prst="line">
            <a:avLst/>
          </a:prstGeom>
          <a:noFill/>
          <a:ln w="38100">
            <a:solidFill>
              <a:schemeClr val="tx2"/>
            </a:solidFill>
            <a:round/>
            <a:headEnd/>
            <a:tailEnd/>
          </a:ln>
        </p:spPr>
        <p:txBody>
          <a:bodyPr wrap="none" anchor="ctr"/>
          <a:lstStyle/>
          <a:p>
            <a:endParaRPr lang="en-US"/>
          </a:p>
        </p:txBody>
      </p:sp>
      <p:sp>
        <p:nvSpPr>
          <p:cNvPr id="22562" name="Line 34"/>
          <p:cNvSpPr>
            <a:spLocks noChangeShapeType="1"/>
          </p:cNvSpPr>
          <p:nvPr/>
        </p:nvSpPr>
        <p:spPr bwMode="auto">
          <a:xfrm>
            <a:off x="5029200" y="1752600"/>
            <a:ext cx="685800" cy="685800"/>
          </a:xfrm>
          <a:prstGeom prst="line">
            <a:avLst/>
          </a:prstGeom>
          <a:noFill/>
          <a:ln w="38100">
            <a:solidFill>
              <a:schemeClr val="tx2"/>
            </a:solidFill>
            <a:round/>
            <a:headEnd/>
            <a:tailEnd/>
          </a:ln>
        </p:spPr>
        <p:txBody>
          <a:bodyPr wrap="none" anchor="ctr"/>
          <a:lstStyle/>
          <a:p>
            <a:endParaRPr lang="en-US"/>
          </a:p>
        </p:txBody>
      </p:sp>
      <p:sp>
        <p:nvSpPr>
          <p:cNvPr id="22563" name="Line 35"/>
          <p:cNvSpPr>
            <a:spLocks noChangeShapeType="1"/>
          </p:cNvSpPr>
          <p:nvPr/>
        </p:nvSpPr>
        <p:spPr bwMode="auto">
          <a:xfrm>
            <a:off x="6096000" y="2743200"/>
            <a:ext cx="990600" cy="990600"/>
          </a:xfrm>
          <a:prstGeom prst="line">
            <a:avLst/>
          </a:prstGeom>
          <a:noFill/>
          <a:ln w="38100">
            <a:solidFill>
              <a:schemeClr val="tx2"/>
            </a:solidFill>
            <a:round/>
            <a:headEnd/>
            <a:tailEnd/>
          </a:ln>
        </p:spPr>
        <p:txBody>
          <a:bodyPr wrap="none" anchor="ctr"/>
          <a:lstStyle/>
          <a:p>
            <a:endParaRPr lang="en-US"/>
          </a:p>
        </p:txBody>
      </p:sp>
      <p:sp>
        <p:nvSpPr>
          <p:cNvPr id="22564" name="Line 36"/>
          <p:cNvSpPr>
            <a:spLocks noChangeShapeType="1"/>
          </p:cNvSpPr>
          <p:nvPr/>
        </p:nvSpPr>
        <p:spPr bwMode="auto">
          <a:xfrm>
            <a:off x="3886200" y="4876800"/>
            <a:ext cx="685800" cy="685800"/>
          </a:xfrm>
          <a:prstGeom prst="line">
            <a:avLst/>
          </a:prstGeom>
          <a:noFill/>
          <a:ln w="38100">
            <a:solidFill>
              <a:schemeClr val="tx2"/>
            </a:solidFill>
            <a:round/>
            <a:headEnd/>
            <a:tailEnd/>
          </a:ln>
        </p:spPr>
        <p:txBody>
          <a:bodyPr wrap="none" anchor="ctr"/>
          <a:lstStyle/>
          <a:p>
            <a:endParaRPr lang="en-US"/>
          </a:p>
        </p:txBody>
      </p:sp>
      <p:sp>
        <p:nvSpPr>
          <p:cNvPr id="22565" name="Line 37"/>
          <p:cNvSpPr>
            <a:spLocks noChangeShapeType="1"/>
          </p:cNvSpPr>
          <p:nvPr/>
        </p:nvSpPr>
        <p:spPr bwMode="auto">
          <a:xfrm flipH="1">
            <a:off x="2667000" y="2971800"/>
            <a:ext cx="762000" cy="762000"/>
          </a:xfrm>
          <a:prstGeom prst="line">
            <a:avLst/>
          </a:prstGeom>
          <a:noFill/>
          <a:ln w="38100">
            <a:solidFill>
              <a:schemeClr val="tx2"/>
            </a:solidFill>
            <a:round/>
            <a:headEnd/>
            <a:tailEnd/>
          </a:ln>
        </p:spPr>
        <p:txBody>
          <a:bodyPr wrap="none" anchor="ctr"/>
          <a:lstStyle/>
          <a:p>
            <a:endParaRPr lang="en-US"/>
          </a:p>
        </p:txBody>
      </p:sp>
      <p:sp>
        <p:nvSpPr>
          <p:cNvPr id="22566" name="Line 38"/>
          <p:cNvSpPr>
            <a:spLocks noChangeShapeType="1"/>
          </p:cNvSpPr>
          <p:nvPr/>
        </p:nvSpPr>
        <p:spPr bwMode="auto">
          <a:xfrm flipH="1" flipV="1">
            <a:off x="2667000" y="3657600"/>
            <a:ext cx="914400" cy="914400"/>
          </a:xfrm>
          <a:prstGeom prst="line">
            <a:avLst/>
          </a:prstGeom>
          <a:noFill/>
          <a:ln w="38100">
            <a:solidFill>
              <a:schemeClr val="tx2"/>
            </a:solidFill>
            <a:round/>
            <a:headEnd/>
            <a:tailEnd/>
          </a:ln>
        </p:spPr>
        <p:txBody>
          <a:bodyPr wrap="none" anchor="ctr"/>
          <a:lstStyle/>
          <a:p>
            <a:endParaRPr lang="en-US"/>
          </a:p>
        </p:txBody>
      </p:sp>
      <p:sp>
        <p:nvSpPr>
          <p:cNvPr id="22567" name="Line 39"/>
          <p:cNvSpPr>
            <a:spLocks noChangeShapeType="1"/>
          </p:cNvSpPr>
          <p:nvPr/>
        </p:nvSpPr>
        <p:spPr bwMode="auto">
          <a:xfrm>
            <a:off x="1371600" y="3733800"/>
            <a:ext cx="1295400" cy="0"/>
          </a:xfrm>
          <a:prstGeom prst="line">
            <a:avLst/>
          </a:prstGeom>
          <a:noFill/>
          <a:ln w="38100">
            <a:solidFill>
              <a:schemeClr val="bg1"/>
            </a:solidFill>
            <a:prstDash val="dash"/>
            <a:round/>
            <a:headEnd/>
            <a:tailEnd/>
          </a:ln>
        </p:spPr>
        <p:txBody>
          <a:bodyPr wrap="none" anchor="ctr"/>
          <a:lstStyle/>
          <a:p>
            <a:endParaRPr lang="en-US"/>
          </a:p>
        </p:txBody>
      </p:sp>
      <p:sp>
        <p:nvSpPr>
          <p:cNvPr id="22568" name="Line 40"/>
          <p:cNvSpPr>
            <a:spLocks noChangeShapeType="1"/>
          </p:cNvSpPr>
          <p:nvPr/>
        </p:nvSpPr>
        <p:spPr bwMode="auto">
          <a:xfrm>
            <a:off x="5029200" y="1600200"/>
            <a:ext cx="1676400" cy="0"/>
          </a:xfrm>
          <a:prstGeom prst="line">
            <a:avLst/>
          </a:prstGeom>
          <a:noFill/>
          <a:ln w="38100">
            <a:solidFill>
              <a:srgbClr val="FF0000"/>
            </a:solidFill>
            <a:round/>
            <a:headEnd/>
            <a:tailEnd/>
          </a:ln>
        </p:spPr>
        <p:txBody>
          <a:bodyPr wrap="none" anchor="ctr"/>
          <a:lstStyle/>
          <a:p>
            <a:endParaRPr lang="en-US"/>
          </a:p>
        </p:txBody>
      </p:sp>
      <p:sp>
        <p:nvSpPr>
          <p:cNvPr id="22569" name="Line 41"/>
          <p:cNvSpPr>
            <a:spLocks noChangeShapeType="1"/>
          </p:cNvSpPr>
          <p:nvPr/>
        </p:nvSpPr>
        <p:spPr bwMode="auto">
          <a:xfrm>
            <a:off x="3886200" y="2743200"/>
            <a:ext cx="1752600" cy="0"/>
          </a:xfrm>
          <a:prstGeom prst="line">
            <a:avLst/>
          </a:prstGeom>
          <a:noFill/>
          <a:ln w="38100">
            <a:solidFill>
              <a:srgbClr val="FF0000"/>
            </a:solidFill>
            <a:round/>
            <a:headEnd/>
            <a:tailEnd/>
          </a:ln>
        </p:spPr>
        <p:txBody>
          <a:bodyPr wrap="none" anchor="ctr"/>
          <a:lstStyle/>
          <a:p>
            <a:endParaRPr lang="en-US"/>
          </a:p>
        </p:txBody>
      </p:sp>
      <p:sp>
        <p:nvSpPr>
          <p:cNvPr id="22570" name="Line 42"/>
          <p:cNvSpPr>
            <a:spLocks noChangeShapeType="1"/>
          </p:cNvSpPr>
          <p:nvPr/>
        </p:nvSpPr>
        <p:spPr bwMode="auto">
          <a:xfrm>
            <a:off x="4038600" y="4724400"/>
            <a:ext cx="1676400" cy="0"/>
          </a:xfrm>
          <a:prstGeom prst="line">
            <a:avLst/>
          </a:prstGeom>
          <a:noFill/>
          <a:ln w="38100">
            <a:solidFill>
              <a:srgbClr val="FF0000"/>
            </a:solidFill>
            <a:round/>
            <a:headEnd/>
            <a:tailEnd/>
          </a:ln>
        </p:spPr>
        <p:txBody>
          <a:bodyPr wrap="none" anchor="ctr"/>
          <a:lstStyle/>
          <a:p>
            <a:endParaRPr lang="en-US"/>
          </a:p>
        </p:txBody>
      </p:sp>
      <p:sp>
        <p:nvSpPr>
          <p:cNvPr id="22571" name="Line 43"/>
          <p:cNvSpPr>
            <a:spLocks noChangeShapeType="1"/>
          </p:cNvSpPr>
          <p:nvPr/>
        </p:nvSpPr>
        <p:spPr bwMode="auto">
          <a:xfrm>
            <a:off x="5029200" y="5715000"/>
            <a:ext cx="1676400" cy="0"/>
          </a:xfrm>
          <a:prstGeom prst="line">
            <a:avLst/>
          </a:prstGeom>
          <a:noFill/>
          <a:ln w="38100">
            <a:solidFill>
              <a:srgbClr val="FF0000"/>
            </a:solidFill>
            <a:round/>
            <a:headEnd/>
            <a:tailEnd/>
          </a:ln>
        </p:spPr>
        <p:txBody>
          <a:bodyPr wrap="none" anchor="ctr"/>
          <a:lstStyle/>
          <a:p>
            <a:endParaRPr lang="en-US"/>
          </a:p>
        </p:txBody>
      </p:sp>
      <p:sp>
        <p:nvSpPr>
          <p:cNvPr id="22572" name="Line 44"/>
          <p:cNvSpPr>
            <a:spLocks noChangeShapeType="1"/>
          </p:cNvSpPr>
          <p:nvPr/>
        </p:nvSpPr>
        <p:spPr bwMode="auto">
          <a:xfrm>
            <a:off x="2667000" y="3733800"/>
            <a:ext cx="1981200" cy="0"/>
          </a:xfrm>
          <a:prstGeom prst="line">
            <a:avLst/>
          </a:prstGeom>
          <a:noFill/>
          <a:ln w="38100">
            <a:solidFill>
              <a:srgbClr val="FF0000"/>
            </a:solidFill>
            <a:round/>
            <a:headEnd/>
            <a:tailEnd/>
          </a:ln>
        </p:spPr>
        <p:txBody>
          <a:bodyPr wrap="none" anchor="ctr"/>
          <a:lstStyle/>
          <a:p>
            <a:endParaRPr lang="en-US"/>
          </a:p>
        </p:txBody>
      </p:sp>
      <p:sp>
        <p:nvSpPr>
          <p:cNvPr id="22573" name="Line 45"/>
          <p:cNvSpPr>
            <a:spLocks noChangeShapeType="1"/>
          </p:cNvSpPr>
          <p:nvPr/>
        </p:nvSpPr>
        <p:spPr bwMode="auto">
          <a:xfrm>
            <a:off x="5105400" y="3733800"/>
            <a:ext cx="1981200" cy="0"/>
          </a:xfrm>
          <a:prstGeom prst="line">
            <a:avLst/>
          </a:prstGeom>
          <a:noFill/>
          <a:ln w="38100">
            <a:solidFill>
              <a:srgbClr val="FF0000"/>
            </a:solidFill>
            <a:round/>
            <a:headEnd/>
            <a:tailEnd/>
          </a:ln>
        </p:spPr>
        <p:txBody>
          <a:bodyPr wrap="none" anchor="ctr"/>
          <a:lstStyle/>
          <a:p>
            <a:endParaRPr lang="en-US"/>
          </a:p>
        </p:txBody>
      </p:sp>
      <p:sp>
        <p:nvSpPr>
          <p:cNvPr id="22574" name="Line 46"/>
          <p:cNvSpPr>
            <a:spLocks noChangeShapeType="1"/>
          </p:cNvSpPr>
          <p:nvPr/>
        </p:nvSpPr>
        <p:spPr bwMode="auto">
          <a:xfrm>
            <a:off x="3733800" y="2971800"/>
            <a:ext cx="0" cy="1524000"/>
          </a:xfrm>
          <a:prstGeom prst="line">
            <a:avLst/>
          </a:prstGeom>
          <a:noFill/>
          <a:ln w="38100">
            <a:solidFill>
              <a:srgbClr val="00CCFF"/>
            </a:solidFill>
            <a:round/>
            <a:headEnd/>
            <a:tailEnd/>
          </a:ln>
        </p:spPr>
        <p:txBody>
          <a:bodyPr wrap="none" anchor="ctr"/>
          <a:lstStyle/>
          <a:p>
            <a:endParaRPr lang="en-US"/>
          </a:p>
        </p:txBody>
      </p:sp>
      <p:sp>
        <p:nvSpPr>
          <p:cNvPr id="22575" name="Line 47"/>
          <p:cNvSpPr>
            <a:spLocks noChangeShapeType="1"/>
          </p:cNvSpPr>
          <p:nvPr/>
        </p:nvSpPr>
        <p:spPr bwMode="auto">
          <a:xfrm>
            <a:off x="4800600" y="1828800"/>
            <a:ext cx="0" cy="1600200"/>
          </a:xfrm>
          <a:prstGeom prst="line">
            <a:avLst/>
          </a:prstGeom>
          <a:noFill/>
          <a:ln w="38100">
            <a:solidFill>
              <a:srgbClr val="00CCFF"/>
            </a:solidFill>
            <a:round/>
            <a:headEnd/>
            <a:tailEnd/>
          </a:ln>
        </p:spPr>
        <p:txBody>
          <a:bodyPr wrap="none" anchor="ctr"/>
          <a:lstStyle/>
          <a:p>
            <a:endParaRPr lang="en-US"/>
          </a:p>
        </p:txBody>
      </p:sp>
      <p:sp>
        <p:nvSpPr>
          <p:cNvPr id="22576" name="Line 48"/>
          <p:cNvSpPr>
            <a:spLocks noChangeShapeType="1"/>
          </p:cNvSpPr>
          <p:nvPr/>
        </p:nvSpPr>
        <p:spPr bwMode="auto">
          <a:xfrm>
            <a:off x="4800600" y="3810000"/>
            <a:ext cx="0" cy="1600200"/>
          </a:xfrm>
          <a:prstGeom prst="line">
            <a:avLst/>
          </a:prstGeom>
          <a:noFill/>
          <a:ln w="38100">
            <a:solidFill>
              <a:srgbClr val="00CCFF"/>
            </a:solidFill>
            <a:round/>
            <a:headEnd/>
            <a:tailEnd/>
          </a:ln>
        </p:spPr>
        <p:txBody>
          <a:bodyPr wrap="none" anchor="ctr"/>
          <a:lstStyle/>
          <a:p>
            <a:endParaRPr lang="en-US"/>
          </a:p>
        </p:txBody>
      </p:sp>
      <p:sp>
        <p:nvSpPr>
          <p:cNvPr id="22577" name="Line 49"/>
          <p:cNvSpPr>
            <a:spLocks noChangeShapeType="1"/>
          </p:cNvSpPr>
          <p:nvPr/>
        </p:nvSpPr>
        <p:spPr bwMode="auto">
          <a:xfrm>
            <a:off x="5867400" y="2819400"/>
            <a:ext cx="0" cy="1752600"/>
          </a:xfrm>
          <a:prstGeom prst="line">
            <a:avLst/>
          </a:prstGeom>
          <a:noFill/>
          <a:ln w="38100">
            <a:solidFill>
              <a:srgbClr val="00CCFF"/>
            </a:solidFill>
            <a:round/>
            <a:headEnd/>
            <a:tailEnd/>
          </a:ln>
        </p:spPr>
        <p:txBody>
          <a:bodyPr wrap="none" anchor="ctr"/>
          <a:lstStyle/>
          <a:p>
            <a:endParaRPr lang="en-US"/>
          </a:p>
        </p:txBody>
      </p:sp>
      <p:sp>
        <p:nvSpPr>
          <p:cNvPr id="22578" name="Line 50"/>
          <p:cNvSpPr>
            <a:spLocks noChangeShapeType="1"/>
          </p:cNvSpPr>
          <p:nvPr/>
        </p:nvSpPr>
        <p:spPr bwMode="auto">
          <a:xfrm>
            <a:off x="6858000" y="1828800"/>
            <a:ext cx="0" cy="3581400"/>
          </a:xfrm>
          <a:prstGeom prst="line">
            <a:avLst/>
          </a:prstGeom>
          <a:noFill/>
          <a:ln w="38100">
            <a:solidFill>
              <a:srgbClr val="00CCFF"/>
            </a:solidFill>
            <a:round/>
            <a:headEnd/>
            <a:tailEnd/>
          </a:ln>
        </p:spPr>
        <p:txBody>
          <a:bodyPr wrap="none" anchor="ctr"/>
          <a:lstStyle/>
          <a:p>
            <a:endParaRPr lang="en-US"/>
          </a:p>
        </p:txBody>
      </p:sp>
      <p:sp>
        <p:nvSpPr>
          <p:cNvPr id="22579" name="Text Box 51"/>
          <p:cNvSpPr txBox="1">
            <a:spLocks noChangeArrowheads="1"/>
          </p:cNvSpPr>
          <p:nvPr/>
        </p:nvSpPr>
        <p:spPr bwMode="auto">
          <a:xfrm>
            <a:off x="685800" y="304800"/>
            <a:ext cx="4419600" cy="523875"/>
          </a:xfrm>
          <a:prstGeom prst="rect">
            <a:avLst/>
          </a:prstGeom>
          <a:noFill/>
          <a:ln w="9525">
            <a:noFill/>
            <a:miter lim="800000"/>
            <a:headEnd/>
            <a:tailEnd/>
          </a:ln>
        </p:spPr>
        <p:txBody>
          <a:bodyPr>
            <a:spAutoFit/>
          </a:bodyPr>
          <a:lstStyle/>
          <a:p>
            <a:pPr>
              <a:spcBef>
                <a:spcPct val="50000"/>
              </a:spcBef>
            </a:pPr>
            <a:r>
              <a:rPr lang="es-ES_tradnl" sz="2800" b="1">
                <a:solidFill>
                  <a:schemeClr val="tx2"/>
                </a:solidFill>
                <a:latin typeface="Arial" charset="0"/>
              </a:rPr>
              <a:t>2. </a:t>
            </a:r>
            <a:r>
              <a:rPr lang="es-ES_tradnl" sz="2800" b="1" u="sng">
                <a:solidFill>
                  <a:schemeClr val="tx2"/>
                </a:solidFill>
                <a:latin typeface="Arial" charset="0"/>
              </a:rPr>
              <a:t>Game lines</a:t>
            </a:r>
            <a:endParaRPr lang="es-ES_tradnl" sz="2800" u="sng">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23555" name="Rectangle 3"/>
          <p:cNvSpPr>
            <a:spLocks noChangeArrowheads="1"/>
          </p:cNvSpPr>
          <p:nvPr/>
        </p:nvSpPr>
        <p:spPr bwMode="auto">
          <a:xfrm>
            <a:off x="685800" y="25908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23556" name="Rectangle 4"/>
          <p:cNvSpPr>
            <a:spLocks noChangeArrowheads="1"/>
          </p:cNvSpPr>
          <p:nvPr/>
        </p:nvSpPr>
        <p:spPr bwMode="auto">
          <a:xfrm>
            <a:off x="7315200" y="25146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23557" name="Rectangle 5"/>
          <p:cNvSpPr>
            <a:spLocks noChangeArrowheads="1"/>
          </p:cNvSpPr>
          <p:nvPr/>
        </p:nvSpPr>
        <p:spPr bwMode="auto">
          <a:xfrm>
            <a:off x="685800" y="30480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23558" name="Rectangle 6"/>
          <p:cNvSpPr>
            <a:spLocks noChangeArrowheads="1"/>
          </p:cNvSpPr>
          <p:nvPr/>
        </p:nvSpPr>
        <p:spPr bwMode="auto">
          <a:xfrm>
            <a:off x="7924800" y="29718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23559"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23560"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23561"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23562"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23563" name="Text Box 11"/>
          <p:cNvSpPr txBox="1">
            <a:spLocks noChangeArrowheads="1"/>
          </p:cNvSpPr>
          <p:nvPr/>
        </p:nvSpPr>
        <p:spPr bwMode="auto">
          <a:xfrm>
            <a:off x="5715000" y="4348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23564" name="Text Box 12"/>
          <p:cNvSpPr txBox="1">
            <a:spLocks noChangeArrowheads="1"/>
          </p:cNvSpPr>
          <p:nvPr/>
        </p:nvSpPr>
        <p:spPr bwMode="auto">
          <a:xfrm>
            <a:off x="7086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23565" name="Text Box 13"/>
          <p:cNvSpPr txBox="1">
            <a:spLocks noChangeArrowheads="1"/>
          </p:cNvSpPr>
          <p:nvPr/>
        </p:nvSpPr>
        <p:spPr bwMode="auto">
          <a:xfrm>
            <a:off x="4572000" y="3433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23566" name="Text Box 14"/>
          <p:cNvSpPr txBox="1">
            <a:spLocks noChangeArrowheads="1"/>
          </p:cNvSpPr>
          <p:nvPr/>
        </p:nvSpPr>
        <p:spPr bwMode="auto">
          <a:xfrm>
            <a:off x="5715000" y="2443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23567" name="Text Box 15"/>
          <p:cNvSpPr txBox="1">
            <a:spLocks noChangeArrowheads="1"/>
          </p:cNvSpPr>
          <p:nvPr/>
        </p:nvSpPr>
        <p:spPr bwMode="auto">
          <a:xfrm>
            <a:off x="3429000" y="2671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23568" name="Text Box 16"/>
          <p:cNvSpPr txBox="1">
            <a:spLocks noChangeArrowheads="1"/>
          </p:cNvSpPr>
          <p:nvPr/>
        </p:nvSpPr>
        <p:spPr bwMode="auto">
          <a:xfrm>
            <a:off x="3429000" y="4195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23569" name="Text Box 17"/>
          <p:cNvSpPr txBox="1">
            <a:spLocks noChangeArrowheads="1"/>
          </p:cNvSpPr>
          <p:nvPr/>
        </p:nvSpPr>
        <p:spPr bwMode="auto">
          <a:xfrm>
            <a:off x="12192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23570" name="Text Box 18"/>
          <p:cNvSpPr txBox="1">
            <a:spLocks noChangeArrowheads="1"/>
          </p:cNvSpPr>
          <p:nvPr/>
        </p:nvSpPr>
        <p:spPr bwMode="auto">
          <a:xfrm>
            <a:off x="67056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23571" name="Text Box 19"/>
          <p:cNvSpPr txBox="1">
            <a:spLocks noChangeArrowheads="1"/>
          </p:cNvSpPr>
          <p:nvPr/>
        </p:nvSpPr>
        <p:spPr bwMode="auto">
          <a:xfrm>
            <a:off x="45720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23572" name="Text Box 20"/>
          <p:cNvSpPr txBox="1">
            <a:spLocks noChangeArrowheads="1"/>
          </p:cNvSpPr>
          <p:nvPr/>
        </p:nvSpPr>
        <p:spPr bwMode="auto">
          <a:xfrm>
            <a:off x="45720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23573" name="Text Box 21"/>
          <p:cNvSpPr txBox="1">
            <a:spLocks noChangeArrowheads="1"/>
          </p:cNvSpPr>
          <p:nvPr/>
        </p:nvSpPr>
        <p:spPr bwMode="auto">
          <a:xfrm>
            <a:off x="67056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23574"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23575"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23576" name="Text Box 24"/>
          <p:cNvSpPr txBox="1">
            <a:spLocks noChangeArrowheads="1"/>
          </p:cNvSpPr>
          <p:nvPr/>
        </p:nvSpPr>
        <p:spPr bwMode="auto">
          <a:xfrm>
            <a:off x="685800" y="304800"/>
            <a:ext cx="5867400" cy="519113"/>
          </a:xfrm>
          <a:prstGeom prst="rect">
            <a:avLst/>
          </a:prstGeom>
          <a:noFill/>
          <a:ln w="9525">
            <a:noFill/>
            <a:miter lim="800000"/>
            <a:headEnd/>
            <a:tailEnd/>
          </a:ln>
        </p:spPr>
        <p:txBody>
          <a:bodyPr>
            <a:spAutoFit/>
          </a:bodyPr>
          <a:lstStyle/>
          <a:p>
            <a:pPr>
              <a:spcBef>
                <a:spcPct val="50000"/>
              </a:spcBef>
            </a:pPr>
            <a:r>
              <a:rPr lang="es-ES_tradnl" sz="2800" b="1">
                <a:solidFill>
                  <a:schemeClr val="tx2"/>
                </a:solidFill>
                <a:latin typeface="Arial" charset="0"/>
              </a:rPr>
              <a:t>2. </a:t>
            </a:r>
            <a:r>
              <a:rPr lang="es-ES_tradnl" sz="2800" b="1" u="sng">
                <a:solidFill>
                  <a:schemeClr val="tx2"/>
                </a:solidFill>
                <a:latin typeface="Arial" charset="0"/>
              </a:rPr>
              <a:t>Game system: 1-2-3-2-3</a:t>
            </a:r>
            <a:endParaRPr lang="es-ES_tradnl" sz="2800" u="sng">
              <a:solidFill>
                <a:schemeClr val="tx2"/>
              </a:solidFill>
            </a:endParaRPr>
          </a:p>
        </p:txBody>
      </p:sp>
      <p:sp>
        <p:nvSpPr>
          <p:cNvPr id="23577" name="Line 27"/>
          <p:cNvSpPr>
            <a:spLocks noChangeShapeType="1"/>
          </p:cNvSpPr>
          <p:nvPr/>
        </p:nvSpPr>
        <p:spPr bwMode="auto">
          <a:xfrm>
            <a:off x="3886200" y="28194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78" name="Line 29"/>
          <p:cNvSpPr>
            <a:spLocks noChangeShapeType="1"/>
          </p:cNvSpPr>
          <p:nvPr/>
        </p:nvSpPr>
        <p:spPr bwMode="auto">
          <a:xfrm rot="-5400000">
            <a:off x="3086100" y="2095500"/>
            <a:ext cx="11430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79" name="Line 30"/>
          <p:cNvSpPr>
            <a:spLocks noChangeShapeType="1"/>
          </p:cNvSpPr>
          <p:nvPr/>
        </p:nvSpPr>
        <p:spPr bwMode="auto">
          <a:xfrm rot="5400000">
            <a:off x="3390900" y="33147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80" name="Line 31"/>
          <p:cNvSpPr>
            <a:spLocks noChangeShapeType="1"/>
          </p:cNvSpPr>
          <p:nvPr/>
        </p:nvSpPr>
        <p:spPr bwMode="auto">
          <a:xfrm rot="10800000">
            <a:off x="2895600" y="28194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81" name="Line 32"/>
          <p:cNvSpPr>
            <a:spLocks noChangeShapeType="1"/>
          </p:cNvSpPr>
          <p:nvPr/>
        </p:nvSpPr>
        <p:spPr bwMode="auto">
          <a:xfrm rot="5400000">
            <a:off x="3009900" y="5219700"/>
            <a:ext cx="1295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82" name="Line 33"/>
          <p:cNvSpPr>
            <a:spLocks noChangeShapeType="1"/>
          </p:cNvSpPr>
          <p:nvPr/>
        </p:nvSpPr>
        <p:spPr bwMode="auto">
          <a:xfrm>
            <a:off x="3886200" y="44196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83" name="Line 34"/>
          <p:cNvSpPr>
            <a:spLocks noChangeShapeType="1"/>
          </p:cNvSpPr>
          <p:nvPr/>
        </p:nvSpPr>
        <p:spPr bwMode="auto">
          <a:xfrm rot="-5400000">
            <a:off x="3390900" y="39243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84" name="Line 35"/>
          <p:cNvSpPr>
            <a:spLocks noChangeShapeType="1"/>
          </p:cNvSpPr>
          <p:nvPr/>
        </p:nvSpPr>
        <p:spPr bwMode="auto">
          <a:xfrm rot="10800000">
            <a:off x="2895600" y="44196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85" name="Line 36"/>
          <p:cNvSpPr>
            <a:spLocks noChangeShapeType="1"/>
          </p:cNvSpPr>
          <p:nvPr/>
        </p:nvSpPr>
        <p:spPr bwMode="auto">
          <a:xfrm>
            <a:off x="7162800" y="5638800"/>
            <a:ext cx="914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86" name="Line 37"/>
          <p:cNvSpPr>
            <a:spLocks noChangeShapeType="1"/>
          </p:cNvSpPr>
          <p:nvPr/>
        </p:nvSpPr>
        <p:spPr bwMode="auto">
          <a:xfrm>
            <a:off x="5029200" y="1600200"/>
            <a:ext cx="914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87" name="Line 38"/>
          <p:cNvSpPr>
            <a:spLocks noChangeShapeType="1"/>
          </p:cNvSpPr>
          <p:nvPr/>
        </p:nvSpPr>
        <p:spPr bwMode="auto">
          <a:xfrm rot="-5400000">
            <a:off x="6934200" y="3124200"/>
            <a:ext cx="6096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88" name="Line 39"/>
          <p:cNvSpPr>
            <a:spLocks noChangeShapeType="1"/>
          </p:cNvSpPr>
          <p:nvPr/>
        </p:nvSpPr>
        <p:spPr bwMode="auto">
          <a:xfrm rot="5400000">
            <a:off x="6934200" y="4114800"/>
            <a:ext cx="6096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89" name="Line 40"/>
          <p:cNvSpPr>
            <a:spLocks noChangeShapeType="1"/>
          </p:cNvSpPr>
          <p:nvPr/>
        </p:nvSpPr>
        <p:spPr bwMode="auto">
          <a:xfrm flipH="1" flipV="1">
            <a:off x="6477000" y="31242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90" name="Line 41"/>
          <p:cNvSpPr>
            <a:spLocks noChangeShapeType="1"/>
          </p:cNvSpPr>
          <p:nvPr/>
        </p:nvSpPr>
        <p:spPr bwMode="auto">
          <a:xfrm flipH="1">
            <a:off x="6477000" y="35814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91" name="Line 42"/>
          <p:cNvSpPr>
            <a:spLocks noChangeShapeType="1"/>
          </p:cNvSpPr>
          <p:nvPr/>
        </p:nvSpPr>
        <p:spPr bwMode="auto">
          <a:xfrm flipH="1" flipV="1">
            <a:off x="5105400" y="21336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92" name="Line 43"/>
          <p:cNvSpPr>
            <a:spLocks noChangeShapeType="1"/>
          </p:cNvSpPr>
          <p:nvPr/>
        </p:nvSpPr>
        <p:spPr bwMode="auto">
          <a:xfrm flipH="1">
            <a:off x="5105400" y="25908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93" name="Line 44"/>
          <p:cNvSpPr>
            <a:spLocks noChangeShapeType="1"/>
          </p:cNvSpPr>
          <p:nvPr/>
        </p:nvSpPr>
        <p:spPr bwMode="auto">
          <a:xfrm flipH="1">
            <a:off x="5105400" y="45720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94" name="Line 45"/>
          <p:cNvSpPr>
            <a:spLocks noChangeShapeType="1"/>
          </p:cNvSpPr>
          <p:nvPr/>
        </p:nvSpPr>
        <p:spPr bwMode="auto">
          <a:xfrm flipH="1" flipV="1">
            <a:off x="5105400" y="41148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95" name="Line 46"/>
          <p:cNvSpPr>
            <a:spLocks noChangeShapeType="1"/>
          </p:cNvSpPr>
          <p:nvPr/>
        </p:nvSpPr>
        <p:spPr bwMode="auto">
          <a:xfrm flipH="1" flipV="1">
            <a:off x="3962400" y="31242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96" name="Line 47"/>
          <p:cNvSpPr>
            <a:spLocks noChangeShapeType="1"/>
          </p:cNvSpPr>
          <p:nvPr/>
        </p:nvSpPr>
        <p:spPr bwMode="auto">
          <a:xfrm flipH="1">
            <a:off x="3962400" y="35814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97" name="Line 48"/>
          <p:cNvSpPr>
            <a:spLocks noChangeShapeType="1"/>
          </p:cNvSpPr>
          <p:nvPr/>
        </p:nvSpPr>
        <p:spPr bwMode="auto">
          <a:xfrm>
            <a:off x="5029200" y="3581400"/>
            <a:ext cx="9906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98" name="Line 49"/>
          <p:cNvSpPr>
            <a:spLocks noChangeShapeType="1"/>
          </p:cNvSpPr>
          <p:nvPr/>
        </p:nvSpPr>
        <p:spPr bwMode="auto">
          <a:xfrm rot="5400000" flipH="1" flipV="1">
            <a:off x="6172200" y="1981200"/>
            <a:ext cx="609600" cy="6096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599" name="Line 50"/>
          <p:cNvSpPr>
            <a:spLocks noChangeShapeType="1"/>
          </p:cNvSpPr>
          <p:nvPr/>
        </p:nvSpPr>
        <p:spPr bwMode="auto">
          <a:xfrm rot="16200000" flipH="1">
            <a:off x="6134100" y="4610100"/>
            <a:ext cx="685800" cy="6096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00" name="Line 51"/>
          <p:cNvSpPr>
            <a:spLocks noChangeShapeType="1"/>
          </p:cNvSpPr>
          <p:nvPr/>
        </p:nvSpPr>
        <p:spPr bwMode="auto">
          <a:xfrm rot="5400000" flipH="1" flipV="1">
            <a:off x="5105400" y="2971800"/>
            <a:ext cx="533400" cy="6858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01" name="Line 52"/>
          <p:cNvSpPr>
            <a:spLocks noChangeShapeType="1"/>
          </p:cNvSpPr>
          <p:nvPr/>
        </p:nvSpPr>
        <p:spPr bwMode="auto">
          <a:xfrm rot="16200000" flipH="1">
            <a:off x="5105400" y="3505200"/>
            <a:ext cx="533400" cy="6858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02" name="Line 53"/>
          <p:cNvSpPr>
            <a:spLocks noChangeShapeType="1"/>
          </p:cNvSpPr>
          <p:nvPr/>
        </p:nvSpPr>
        <p:spPr bwMode="auto">
          <a:xfrm>
            <a:off x="6172200" y="2590800"/>
            <a:ext cx="12192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03" name="Line 54"/>
          <p:cNvSpPr>
            <a:spLocks noChangeShapeType="1"/>
          </p:cNvSpPr>
          <p:nvPr/>
        </p:nvSpPr>
        <p:spPr bwMode="auto">
          <a:xfrm>
            <a:off x="6172200" y="4572000"/>
            <a:ext cx="12192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04" name="Line 55"/>
          <p:cNvSpPr>
            <a:spLocks noChangeShapeType="1"/>
          </p:cNvSpPr>
          <p:nvPr/>
        </p:nvSpPr>
        <p:spPr bwMode="auto">
          <a:xfrm>
            <a:off x="5029200" y="5638800"/>
            <a:ext cx="914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05" name="Line 56"/>
          <p:cNvSpPr>
            <a:spLocks noChangeShapeType="1"/>
          </p:cNvSpPr>
          <p:nvPr/>
        </p:nvSpPr>
        <p:spPr bwMode="auto">
          <a:xfrm>
            <a:off x="7162800" y="1600200"/>
            <a:ext cx="914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06" name="Line 57"/>
          <p:cNvSpPr>
            <a:spLocks noChangeShapeType="1"/>
          </p:cNvSpPr>
          <p:nvPr/>
        </p:nvSpPr>
        <p:spPr bwMode="auto">
          <a:xfrm rot="5400000">
            <a:off x="5676900" y="30861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07" name="Line 58"/>
          <p:cNvSpPr>
            <a:spLocks noChangeShapeType="1"/>
          </p:cNvSpPr>
          <p:nvPr/>
        </p:nvSpPr>
        <p:spPr bwMode="auto">
          <a:xfrm rot="-5400000">
            <a:off x="5676900" y="40767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08" name="Line 59"/>
          <p:cNvSpPr>
            <a:spLocks noChangeShapeType="1"/>
          </p:cNvSpPr>
          <p:nvPr/>
        </p:nvSpPr>
        <p:spPr bwMode="auto">
          <a:xfrm flipH="1" flipV="1">
            <a:off x="3200400" y="4953000"/>
            <a:ext cx="1371600" cy="6096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09" name="Line 60"/>
          <p:cNvSpPr>
            <a:spLocks noChangeShapeType="1"/>
          </p:cNvSpPr>
          <p:nvPr/>
        </p:nvSpPr>
        <p:spPr bwMode="auto">
          <a:xfrm flipH="1">
            <a:off x="3200400" y="1600200"/>
            <a:ext cx="1371600" cy="5334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10" name="Line 61"/>
          <p:cNvSpPr>
            <a:spLocks noChangeShapeType="1"/>
          </p:cNvSpPr>
          <p:nvPr/>
        </p:nvSpPr>
        <p:spPr bwMode="auto">
          <a:xfrm rot="5400000" flipH="1" flipV="1">
            <a:off x="5105400" y="4953000"/>
            <a:ext cx="609600" cy="7620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11" name="Line 62"/>
          <p:cNvSpPr>
            <a:spLocks noChangeShapeType="1"/>
          </p:cNvSpPr>
          <p:nvPr/>
        </p:nvSpPr>
        <p:spPr bwMode="auto">
          <a:xfrm rot="16200000" flipH="1">
            <a:off x="5105400" y="1524000"/>
            <a:ext cx="609600" cy="7620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12" name="Line 63"/>
          <p:cNvSpPr>
            <a:spLocks noChangeShapeType="1"/>
          </p:cNvSpPr>
          <p:nvPr/>
        </p:nvSpPr>
        <p:spPr bwMode="auto">
          <a:xfrm rot="10800000">
            <a:off x="3810000" y="3581400"/>
            <a:ext cx="6858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13" name="Line 64"/>
          <p:cNvSpPr>
            <a:spLocks noChangeShapeType="1"/>
          </p:cNvSpPr>
          <p:nvPr/>
        </p:nvSpPr>
        <p:spPr bwMode="auto">
          <a:xfrm rot="10800000">
            <a:off x="6172200" y="16002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14" name="Line 65"/>
          <p:cNvSpPr>
            <a:spLocks noChangeShapeType="1"/>
          </p:cNvSpPr>
          <p:nvPr/>
        </p:nvSpPr>
        <p:spPr bwMode="auto">
          <a:xfrm rot="10800000">
            <a:off x="6172200" y="56388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15" name="Line 66"/>
          <p:cNvSpPr>
            <a:spLocks noChangeShapeType="1"/>
          </p:cNvSpPr>
          <p:nvPr/>
        </p:nvSpPr>
        <p:spPr bwMode="auto">
          <a:xfrm flipH="1" flipV="1">
            <a:off x="6172200" y="5105400"/>
            <a:ext cx="533400" cy="5334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16" name="Line 67"/>
          <p:cNvSpPr>
            <a:spLocks noChangeShapeType="1"/>
          </p:cNvSpPr>
          <p:nvPr/>
        </p:nvSpPr>
        <p:spPr bwMode="auto">
          <a:xfrm flipH="1">
            <a:off x="6172200" y="1600200"/>
            <a:ext cx="533400" cy="5334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17" name="Line 68"/>
          <p:cNvSpPr>
            <a:spLocks noChangeShapeType="1"/>
          </p:cNvSpPr>
          <p:nvPr/>
        </p:nvSpPr>
        <p:spPr bwMode="auto">
          <a:xfrm>
            <a:off x="1676400" y="3657600"/>
            <a:ext cx="9906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18" name="Line 69"/>
          <p:cNvSpPr>
            <a:spLocks noChangeShapeType="1"/>
          </p:cNvSpPr>
          <p:nvPr/>
        </p:nvSpPr>
        <p:spPr bwMode="auto">
          <a:xfrm rot="16200000" flipH="1">
            <a:off x="1752600" y="3581400"/>
            <a:ext cx="533400" cy="6858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19" name="Line 70"/>
          <p:cNvSpPr>
            <a:spLocks noChangeShapeType="1"/>
          </p:cNvSpPr>
          <p:nvPr/>
        </p:nvSpPr>
        <p:spPr bwMode="auto">
          <a:xfrm rot="5400000" flipH="1" flipV="1">
            <a:off x="1752600" y="3048000"/>
            <a:ext cx="533400" cy="6858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20" name="Line 71"/>
          <p:cNvSpPr>
            <a:spLocks noChangeShapeType="1"/>
          </p:cNvSpPr>
          <p:nvPr/>
        </p:nvSpPr>
        <p:spPr bwMode="auto">
          <a:xfrm rot="10800000">
            <a:off x="685800" y="36576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21" name="Line 72"/>
          <p:cNvSpPr>
            <a:spLocks noChangeShapeType="1"/>
          </p:cNvSpPr>
          <p:nvPr/>
        </p:nvSpPr>
        <p:spPr bwMode="auto">
          <a:xfrm rot="5400000" flipH="1" flipV="1">
            <a:off x="7239000" y="4953000"/>
            <a:ext cx="609600" cy="7620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22" name="Line 73"/>
          <p:cNvSpPr>
            <a:spLocks noChangeShapeType="1"/>
          </p:cNvSpPr>
          <p:nvPr/>
        </p:nvSpPr>
        <p:spPr bwMode="auto">
          <a:xfrm rot="16200000" flipH="1">
            <a:off x="7239000" y="1524000"/>
            <a:ext cx="609600" cy="7620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23" name="Line 78"/>
          <p:cNvSpPr>
            <a:spLocks noChangeShapeType="1"/>
          </p:cNvSpPr>
          <p:nvPr/>
        </p:nvSpPr>
        <p:spPr bwMode="auto">
          <a:xfrm flipV="1">
            <a:off x="7543800" y="3352800"/>
            <a:ext cx="609600" cy="2286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23624" name="Line 79"/>
          <p:cNvSpPr>
            <a:spLocks noChangeShapeType="1"/>
          </p:cNvSpPr>
          <p:nvPr/>
        </p:nvSpPr>
        <p:spPr bwMode="auto">
          <a:xfrm>
            <a:off x="7543800" y="3581400"/>
            <a:ext cx="609600" cy="228600"/>
          </a:xfrm>
          <a:prstGeom prst="line">
            <a:avLst/>
          </a:prstGeom>
          <a:noFill/>
          <a:ln w="38100">
            <a:solidFill>
              <a:schemeClr val="bg1"/>
            </a:solidFill>
            <a:prstDash val="sysDot"/>
            <a:round/>
            <a:headEnd/>
            <a:tailEnd type="triangle" w="med" len="med"/>
          </a:ln>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subTitle" idx="1"/>
          </p:nvPr>
        </p:nvSpPr>
        <p:spPr>
          <a:xfrm>
            <a:off x="539750" y="476250"/>
            <a:ext cx="6705600" cy="457200"/>
          </a:xfrm>
          <a:noFill/>
        </p:spPr>
        <p:txBody>
          <a:bodyPr/>
          <a:lstStyle/>
          <a:p>
            <a:r>
              <a:rPr lang="en-US" sz="2800" b="1" u="sng" smtClean="0">
                <a:solidFill>
                  <a:schemeClr val="tx2"/>
                </a:solidFill>
                <a:latin typeface="Arial" charset="0"/>
              </a:rPr>
              <a:t>FC Barcelona against the other teams</a:t>
            </a:r>
            <a:endParaRPr lang="es-ES_tradnl" sz="2800" b="1" u="sng" smtClean="0">
              <a:solidFill>
                <a:schemeClr val="tx2"/>
              </a:solidFill>
            </a:endParaRPr>
          </a:p>
        </p:txBody>
      </p:sp>
      <p:pic>
        <p:nvPicPr>
          <p:cNvPr id="24579" name="Picture 3"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24580" name="Rectangle 4"/>
          <p:cNvSpPr>
            <a:spLocks noChangeArrowheads="1"/>
          </p:cNvSpPr>
          <p:nvPr/>
        </p:nvSpPr>
        <p:spPr bwMode="auto">
          <a:xfrm>
            <a:off x="533400" y="6110288"/>
            <a:ext cx="2781300" cy="214312"/>
          </a:xfrm>
          <a:prstGeom prst="rect">
            <a:avLst/>
          </a:prstGeom>
          <a:noFill/>
          <a:ln w="9525">
            <a:noFill/>
            <a:miter lim="800000"/>
            <a:headEnd/>
            <a:tailEnd/>
          </a:ln>
        </p:spPr>
        <p:txBody>
          <a:bodyPr wrap="none">
            <a:spAutoFit/>
          </a:bodyPr>
          <a:lstStyle/>
          <a:p>
            <a:r>
              <a:rPr lang="es-ES_tradnl" sz="800" i="1">
                <a:solidFill>
                  <a:schemeClr val="tx2"/>
                </a:solidFill>
                <a:latin typeface="Arial" charset="0"/>
              </a:rPr>
              <a:t>LouisvanGaal / Frans Hoek /  Lluís Lainz © FC Barcelona</a:t>
            </a:r>
          </a:p>
        </p:txBody>
      </p:sp>
      <p:sp>
        <p:nvSpPr>
          <p:cNvPr id="24581" name="Rectangle 5"/>
          <p:cNvSpPr>
            <a:spLocks noChangeArrowheads="1"/>
          </p:cNvSpPr>
          <p:nvPr/>
        </p:nvSpPr>
        <p:spPr bwMode="auto">
          <a:xfrm>
            <a:off x="457200" y="1143000"/>
            <a:ext cx="8153400" cy="4724400"/>
          </a:xfrm>
          <a:prstGeom prst="rect">
            <a:avLst/>
          </a:prstGeom>
          <a:noFill/>
          <a:ln w="9525">
            <a:noFill/>
            <a:miter lim="800000"/>
            <a:headEnd/>
            <a:tailEnd/>
          </a:ln>
        </p:spPr>
        <p:txBody>
          <a:bodyPr/>
          <a:lstStyle/>
          <a:p>
            <a:pPr>
              <a:spcBef>
                <a:spcPct val="20000"/>
              </a:spcBef>
            </a:pPr>
            <a:r>
              <a:rPr lang="en-US" sz="2800">
                <a:solidFill>
                  <a:schemeClr val="tx2"/>
                </a:solidFill>
                <a:latin typeface="Arial" charset="0"/>
              </a:rPr>
              <a:t>The system is based on a set of positions, lines and triangles for perfect coverage of the pitch at different stages of the game. </a:t>
            </a:r>
          </a:p>
          <a:p>
            <a:pPr>
              <a:spcBef>
                <a:spcPct val="20000"/>
              </a:spcBef>
            </a:pPr>
            <a:r>
              <a:rPr lang="en-US" sz="2800">
                <a:solidFill>
                  <a:schemeClr val="tx2"/>
                </a:solidFill>
                <a:latin typeface="Arial" charset="0"/>
              </a:rPr>
              <a:t> </a:t>
            </a:r>
            <a:br>
              <a:rPr lang="en-US" sz="2800">
                <a:solidFill>
                  <a:schemeClr val="tx2"/>
                </a:solidFill>
                <a:latin typeface="Arial" charset="0"/>
              </a:rPr>
            </a:br>
            <a:r>
              <a:rPr lang="en-US" sz="2800">
                <a:solidFill>
                  <a:schemeClr val="tx2"/>
                </a:solidFill>
                <a:latin typeface="Arial" charset="0"/>
              </a:rPr>
              <a:t>POSSESSION: players must be always in position to receive the ball</a:t>
            </a:r>
          </a:p>
          <a:p>
            <a:pPr>
              <a:spcBef>
                <a:spcPct val="20000"/>
              </a:spcBef>
            </a:pPr>
            <a:endParaRPr lang="en-US" sz="2800">
              <a:solidFill>
                <a:schemeClr val="tx2"/>
              </a:solidFill>
              <a:latin typeface="Arial" charset="0"/>
            </a:endParaRPr>
          </a:p>
          <a:p>
            <a:pPr>
              <a:spcBef>
                <a:spcPct val="20000"/>
              </a:spcBef>
            </a:pPr>
            <a:r>
              <a:rPr lang="en-US" sz="2800">
                <a:solidFill>
                  <a:schemeClr val="tx2"/>
                </a:solidFill>
                <a:latin typeface="Arial" charset="0"/>
              </a:rPr>
              <a:t> Lost possession: players must put pressure so that the opponent may make his game (pressure, High)</a:t>
            </a:r>
            <a:endParaRPr lang="es-ES_tradnl" sz="2800">
              <a:solidFill>
                <a:schemeClr val="tx2"/>
              </a:solidFill>
              <a:latin typeface="Arial" charset="0"/>
            </a:endParaRPr>
          </a:p>
          <a:p>
            <a:pPr>
              <a:spcBef>
                <a:spcPct val="20000"/>
              </a:spcBef>
            </a:pPr>
            <a:endParaRPr lang="es-ES_tradnl" sz="2800">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1143000"/>
            <a:ext cx="7696200" cy="5029200"/>
          </a:xfrm>
          <a:prstGeom prst="rect">
            <a:avLst/>
          </a:prstGeom>
          <a:solidFill>
            <a:srgbClr val="33CC33"/>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25603" name="Rectangle 3"/>
          <p:cNvSpPr>
            <a:spLocks noChangeArrowheads="1"/>
          </p:cNvSpPr>
          <p:nvPr/>
        </p:nvSpPr>
        <p:spPr bwMode="auto">
          <a:xfrm>
            <a:off x="685800" y="25908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5604" name="Rectangle 4"/>
          <p:cNvSpPr>
            <a:spLocks noChangeArrowheads="1"/>
          </p:cNvSpPr>
          <p:nvPr/>
        </p:nvSpPr>
        <p:spPr bwMode="auto">
          <a:xfrm>
            <a:off x="7315200" y="25146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5605" name="Rectangle 5"/>
          <p:cNvSpPr>
            <a:spLocks noChangeArrowheads="1"/>
          </p:cNvSpPr>
          <p:nvPr/>
        </p:nvSpPr>
        <p:spPr bwMode="auto">
          <a:xfrm>
            <a:off x="685800" y="30480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5606" name="Rectangle 6"/>
          <p:cNvSpPr>
            <a:spLocks noChangeArrowheads="1"/>
          </p:cNvSpPr>
          <p:nvPr/>
        </p:nvSpPr>
        <p:spPr bwMode="auto">
          <a:xfrm>
            <a:off x="7924800" y="29718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5607"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25608"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25609"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25610"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25611" name="Text Box 11"/>
          <p:cNvSpPr txBox="1">
            <a:spLocks noChangeArrowheads="1"/>
          </p:cNvSpPr>
          <p:nvPr/>
        </p:nvSpPr>
        <p:spPr bwMode="auto">
          <a:xfrm>
            <a:off x="5715000" y="4348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25612" name="Text Box 12"/>
          <p:cNvSpPr txBox="1">
            <a:spLocks noChangeArrowheads="1"/>
          </p:cNvSpPr>
          <p:nvPr/>
        </p:nvSpPr>
        <p:spPr bwMode="auto">
          <a:xfrm>
            <a:off x="7086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25613" name="Text Box 13"/>
          <p:cNvSpPr txBox="1">
            <a:spLocks noChangeArrowheads="1"/>
          </p:cNvSpPr>
          <p:nvPr/>
        </p:nvSpPr>
        <p:spPr bwMode="auto">
          <a:xfrm>
            <a:off x="4572000" y="3433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25614" name="Text Box 14"/>
          <p:cNvSpPr txBox="1">
            <a:spLocks noChangeArrowheads="1"/>
          </p:cNvSpPr>
          <p:nvPr/>
        </p:nvSpPr>
        <p:spPr bwMode="auto">
          <a:xfrm>
            <a:off x="5715000" y="2443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25615" name="Text Box 15"/>
          <p:cNvSpPr txBox="1">
            <a:spLocks noChangeArrowheads="1"/>
          </p:cNvSpPr>
          <p:nvPr/>
        </p:nvSpPr>
        <p:spPr bwMode="auto">
          <a:xfrm>
            <a:off x="3429000" y="2671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25616" name="Text Box 16"/>
          <p:cNvSpPr txBox="1">
            <a:spLocks noChangeArrowheads="1"/>
          </p:cNvSpPr>
          <p:nvPr/>
        </p:nvSpPr>
        <p:spPr bwMode="auto">
          <a:xfrm>
            <a:off x="3429000" y="4195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25617" name="Text Box 17"/>
          <p:cNvSpPr txBox="1">
            <a:spLocks noChangeArrowheads="1"/>
          </p:cNvSpPr>
          <p:nvPr/>
        </p:nvSpPr>
        <p:spPr bwMode="auto">
          <a:xfrm>
            <a:off x="9144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25618" name="Text Box 18"/>
          <p:cNvSpPr txBox="1">
            <a:spLocks noChangeArrowheads="1"/>
          </p:cNvSpPr>
          <p:nvPr/>
        </p:nvSpPr>
        <p:spPr bwMode="auto">
          <a:xfrm>
            <a:off x="67056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25619" name="Text Box 19"/>
          <p:cNvSpPr txBox="1">
            <a:spLocks noChangeArrowheads="1"/>
          </p:cNvSpPr>
          <p:nvPr/>
        </p:nvSpPr>
        <p:spPr bwMode="auto">
          <a:xfrm>
            <a:off x="45720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25620" name="Text Box 20"/>
          <p:cNvSpPr txBox="1">
            <a:spLocks noChangeArrowheads="1"/>
          </p:cNvSpPr>
          <p:nvPr/>
        </p:nvSpPr>
        <p:spPr bwMode="auto">
          <a:xfrm>
            <a:off x="45720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25621" name="Text Box 21"/>
          <p:cNvSpPr txBox="1">
            <a:spLocks noChangeArrowheads="1"/>
          </p:cNvSpPr>
          <p:nvPr/>
        </p:nvSpPr>
        <p:spPr bwMode="auto">
          <a:xfrm>
            <a:off x="67056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25622"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25623"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25624" name="Text Box 24"/>
          <p:cNvSpPr txBox="1">
            <a:spLocks noChangeArrowheads="1"/>
          </p:cNvSpPr>
          <p:nvPr/>
        </p:nvSpPr>
        <p:spPr bwMode="auto">
          <a:xfrm>
            <a:off x="685800" y="381000"/>
            <a:ext cx="4419600" cy="457200"/>
          </a:xfrm>
          <a:prstGeom prst="rect">
            <a:avLst/>
          </a:prstGeom>
          <a:solidFill>
            <a:srgbClr val="FFFF99"/>
          </a:solidFill>
          <a:ln w="9525">
            <a:noFill/>
            <a:miter lim="800000"/>
            <a:headEnd/>
            <a:tailEnd/>
          </a:ln>
        </p:spPr>
        <p:txBody>
          <a:bodyPr>
            <a:spAutoFit/>
          </a:bodyPr>
          <a:lstStyle/>
          <a:p>
            <a:pPr>
              <a:spcBef>
                <a:spcPct val="50000"/>
              </a:spcBef>
            </a:pPr>
            <a:r>
              <a:rPr lang="es-ES_tradnl" b="1">
                <a:solidFill>
                  <a:schemeClr val="bg1"/>
                </a:solidFill>
                <a:latin typeface="Arial" charset="0"/>
              </a:rPr>
              <a:t>FC Barcelona against 1-4-4-2</a:t>
            </a:r>
            <a:endParaRPr lang="es-ES_tradnl">
              <a:solidFill>
                <a:schemeClr val="bg1"/>
              </a:solidFill>
            </a:endParaRPr>
          </a:p>
        </p:txBody>
      </p:sp>
      <p:sp>
        <p:nvSpPr>
          <p:cNvPr id="25625" name="Oval 25"/>
          <p:cNvSpPr>
            <a:spLocks noChangeArrowheads="1"/>
          </p:cNvSpPr>
          <p:nvPr/>
        </p:nvSpPr>
        <p:spPr bwMode="auto">
          <a:xfrm>
            <a:off x="4038600" y="4191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5626" name="Oval 26"/>
          <p:cNvSpPr>
            <a:spLocks noChangeArrowheads="1"/>
          </p:cNvSpPr>
          <p:nvPr/>
        </p:nvSpPr>
        <p:spPr bwMode="auto">
          <a:xfrm>
            <a:off x="4038600" y="2667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5627" name="Oval 27"/>
          <p:cNvSpPr>
            <a:spLocks noChangeArrowheads="1"/>
          </p:cNvSpPr>
          <p:nvPr/>
        </p:nvSpPr>
        <p:spPr bwMode="auto">
          <a:xfrm>
            <a:off x="5181600" y="50292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5628" name="Oval 28"/>
          <p:cNvSpPr>
            <a:spLocks noChangeArrowheads="1"/>
          </p:cNvSpPr>
          <p:nvPr/>
        </p:nvSpPr>
        <p:spPr bwMode="auto">
          <a:xfrm>
            <a:off x="5257800" y="17526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5629" name="Oval 29"/>
          <p:cNvSpPr>
            <a:spLocks noChangeArrowheads="1"/>
          </p:cNvSpPr>
          <p:nvPr/>
        </p:nvSpPr>
        <p:spPr bwMode="auto">
          <a:xfrm>
            <a:off x="6248400" y="39624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5630" name="Oval 30"/>
          <p:cNvSpPr>
            <a:spLocks noChangeArrowheads="1"/>
          </p:cNvSpPr>
          <p:nvPr/>
        </p:nvSpPr>
        <p:spPr bwMode="auto">
          <a:xfrm>
            <a:off x="6248400" y="27432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5631" name="Oval 31"/>
          <p:cNvSpPr>
            <a:spLocks noChangeArrowheads="1"/>
          </p:cNvSpPr>
          <p:nvPr/>
        </p:nvSpPr>
        <p:spPr bwMode="auto">
          <a:xfrm>
            <a:off x="6934200" y="4953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5632" name="Oval 32"/>
          <p:cNvSpPr>
            <a:spLocks noChangeArrowheads="1"/>
          </p:cNvSpPr>
          <p:nvPr/>
        </p:nvSpPr>
        <p:spPr bwMode="auto">
          <a:xfrm>
            <a:off x="6934200" y="1905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5633" name="Oval 33"/>
          <p:cNvSpPr>
            <a:spLocks noChangeArrowheads="1"/>
          </p:cNvSpPr>
          <p:nvPr/>
        </p:nvSpPr>
        <p:spPr bwMode="auto">
          <a:xfrm>
            <a:off x="7239000" y="38862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5634" name="Oval 34"/>
          <p:cNvSpPr>
            <a:spLocks noChangeArrowheads="1"/>
          </p:cNvSpPr>
          <p:nvPr/>
        </p:nvSpPr>
        <p:spPr bwMode="auto">
          <a:xfrm>
            <a:off x="7239000" y="29718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5635" name="Oval 35"/>
          <p:cNvSpPr>
            <a:spLocks noChangeArrowheads="1"/>
          </p:cNvSpPr>
          <p:nvPr/>
        </p:nvSpPr>
        <p:spPr bwMode="auto">
          <a:xfrm>
            <a:off x="7924800" y="3429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1143000"/>
            <a:ext cx="7696200" cy="5029200"/>
          </a:xfrm>
          <a:prstGeom prst="rect">
            <a:avLst/>
          </a:prstGeom>
          <a:solidFill>
            <a:srgbClr val="33CC33"/>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26627" name="Rectangle 3"/>
          <p:cNvSpPr>
            <a:spLocks noChangeArrowheads="1"/>
          </p:cNvSpPr>
          <p:nvPr/>
        </p:nvSpPr>
        <p:spPr bwMode="auto">
          <a:xfrm>
            <a:off x="685800" y="25908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6628" name="Rectangle 4"/>
          <p:cNvSpPr>
            <a:spLocks noChangeArrowheads="1"/>
          </p:cNvSpPr>
          <p:nvPr/>
        </p:nvSpPr>
        <p:spPr bwMode="auto">
          <a:xfrm>
            <a:off x="7315200" y="25146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6629" name="Rectangle 5"/>
          <p:cNvSpPr>
            <a:spLocks noChangeArrowheads="1"/>
          </p:cNvSpPr>
          <p:nvPr/>
        </p:nvSpPr>
        <p:spPr bwMode="auto">
          <a:xfrm>
            <a:off x="685800" y="30480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6630" name="Rectangle 6"/>
          <p:cNvSpPr>
            <a:spLocks noChangeArrowheads="1"/>
          </p:cNvSpPr>
          <p:nvPr/>
        </p:nvSpPr>
        <p:spPr bwMode="auto">
          <a:xfrm>
            <a:off x="7924800" y="29718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6631"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26632"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26633"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26634"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26635" name="Text Box 11"/>
          <p:cNvSpPr txBox="1">
            <a:spLocks noChangeArrowheads="1"/>
          </p:cNvSpPr>
          <p:nvPr/>
        </p:nvSpPr>
        <p:spPr bwMode="auto">
          <a:xfrm>
            <a:off x="57150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26636" name="Text Box 12"/>
          <p:cNvSpPr txBox="1">
            <a:spLocks noChangeArrowheads="1"/>
          </p:cNvSpPr>
          <p:nvPr/>
        </p:nvSpPr>
        <p:spPr bwMode="auto">
          <a:xfrm>
            <a:off x="7086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26637" name="Text Box 13"/>
          <p:cNvSpPr txBox="1">
            <a:spLocks noChangeArrowheads="1"/>
          </p:cNvSpPr>
          <p:nvPr/>
        </p:nvSpPr>
        <p:spPr bwMode="auto">
          <a:xfrm>
            <a:off x="4572000" y="3433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26638" name="Text Box 14"/>
          <p:cNvSpPr txBox="1">
            <a:spLocks noChangeArrowheads="1"/>
          </p:cNvSpPr>
          <p:nvPr/>
        </p:nvSpPr>
        <p:spPr bwMode="auto">
          <a:xfrm>
            <a:off x="5181600" y="2057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26639" name="Text Box 15"/>
          <p:cNvSpPr txBox="1">
            <a:spLocks noChangeArrowheads="1"/>
          </p:cNvSpPr>
          <p:nvPr/>
        </p:nvSpPr>
        <p:spPr bwMode="auto">
          <a:xfrm>
            <a:off x="2895600" y="3509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26640" name="Text Box 16"/>
          <p:cNvSpPr txBox="1">
            <a:spLocks noChangeArrowheads="1"/>
          </p:cNvSpPr>
          <p:nvPr/>
        </p:nvSpPr>
        <p:spPr bwMode="auto">
          <a:xfrm>
            <a:off x="3429000" y="4195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26641" name="Text Box 17"/>
          <p:cNvSpPr txBox="1">
            <a:spLocks noChangeArrowheads="1"/>
          </p:cNvSpPr>
          <p:nvPr/>
        </p:nvSpPr>
        <p:spPr bwMode="auto">
          <a:xfrm>
            <a:off x="9144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26642" name="Text Box 18"/>
          <p:cNvSpPr txBox="1">
            <a:spLocks noChangeArrowheads="1"/>
          </p:cNvSpPr>
          <p:nvPr/>
        </p:nvSpPr>
        <p:spPr bwMode="auto">
          <a:xfrm>
            <a:off x="67056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26643" name="Text Box 19"/>
          <p:cNvSpPr txBox="1">
            <a:spLocks noChangeArrowheads="1"/>
          </p:cNvSpPr>
          <p:nvPr/>
        </p:nvSpPr>
        <p:spPr bwMode="auto">
          <a:xfrm>
            <a:off x="5181600" y="4724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26644" name="Text Box 20"/>
          <p:cNvSpPr txBox="1">
            <a:spLocks noChangeArrowheads="1"/>
          </p:cNvSpPr>
          <p:nvPr/>
        </p:nvSpPr>
        <p:spPr bwMode="auto">
          <a:xfrm>
            <a:off x="3429000" y="2671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26645" name="Text Box 21"/>
          <p:cNvSpPr txBox="1">
            <a:spLocks noChangeArrowheads="1"/>
          </p:cNvSpPr>
          <p:nvPr/>
        </p:nvSpPr>
        <p:spPr bwMode="auto">
          <a:xfrm>
            <a:off x="67056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26646"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26647"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26648" name="Text Box 24"/>
          <p:cNvSpPr txBox="1">
            <a:spLocks noChangeArrowheads="1"/>
          </p:cNvSpPr>
          <p:nvPr/>
        </p:nvSpPr>
        <p:spPr bwMode="auto">
          <a:xfrm>
            <a:off x="685800" y="381000"/>
            <a:ext cx="5715000" cy="457200"/>
          </a:xfrm>
          <a:prstGeom prst="rect">
            <a:avLst/>
          </a:prstGeom>
          <a:solidFill>
            <a:srgbClr val="FFFF99"/>
          </a:solidFill>
          <a:ln w="9525">
            <a:noFill/>
            <a:miter lim="800000"/>
            <a:headEnd/>
            <a:tailEnd/>
          </a:ln>
        </p:spPr>
        <p:txBody>
          <a:bodyPr>
            <a:spAutoFit/>
          </a:bodyPr>
          <a:lstStyle/>
          <a:p>
            <a:pPr>
              <a:spcBef>
                <a:spcPct val="50000"/>
              </a:spcBef>
            </a:pPr>
            <a:r>
              <a:rPr lang="es-ES_tradnl" b="1">
                <a:solidFill>
                  <a:schemeClr val="bg1"/>
                </a:solidFill>
                <a:latin typeface="Arial" charset="0"/>
              </a:rPr>
              <a:t>FC Barcelona against 1-4-4 (rombo)-2</a:t>
            </a:r>
            <a:endParaRPr lang="es-ES_tradnl">
              <a:solidFill>
                <a:schemeClr val="bg1"/>
              </a:solidFill>
            </a:endParaRPr>
          </a:p>
        </p:txBody>
      </p:sp>
      <p:sp>
        <p:nvSpPr>
          <p:cNvPr id="26649" name="Oval 25"/>
          <p:cNvSpPr>
            <a:spLocks noChangeArrowheads="1"/>
          </p:cNvSpPr>
          <p:nvPr/>
        </p:nvSpPr>
        <p:spPr bwMode="auto">
          <a:xfrm>
            <a:off x="4038600" y="4191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6650" name="Oval 26"/>
          <p:cNvSpPr>
            <a:spLocks noChangeArrowheads="1"/>
          </p:cNvSpPr>
          <p:nvPr/>
        </p:nvSpPr>
        <p:spPr bwMode="auto">
          <a:xfrm>
            <a:off x="4038600" y="2667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6651" name="Oval 27"/>
          <p:cNvSpPr>
            <a:spLocks noChangeArrowheads="1"/>
          </p:cNvSpPr>
          <p:nvPr/>
        </p:nvSpPr>
        <p:spPr bwMode="auto">
          <a:xfrm>
            <a:off x="5791200" y="44196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6652" name="Oval 28"/>
          <p:cNvSpPr>
            <a:spLocks noChangeArrowheads="1"/>
          </p:cNvSpPr>
          <p:nvPr/>
        </p:nvSpPr>
        <p:spPr bwMode="auto">
          <a:xfrm>
            <a:off x="5715000" y="24384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6653" name="Oval 29"/>
          <p:cNvSpPr>
            <a:spLocks noChangeArrowheads="1"/>
          </p:cNvSpPr>
          <p:nvPr/>
        </p:nvSpPr>
        <p:spPr bwMode="auto">
          <a:xfrm>
            <a:off x="5105400" y="3429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6654" name="Oval 30"/>
          <p:cNvSpPr>
            <a:spLocks noChangeArrowheads="1"/>
          </p:cNvSpPr>
          <p:nvPr/>
        </p:nvSpPr>
        <p:spPr bwMode="auto">
          <a:xfrm>
            <a:off x="6324600" y="3429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6655" name="Oval 31"/>
          <p:cNvSpPr>
            <a:spLocks noChangeArrowheads="1"/>
          </p:cNvSpPr>
          <p:nvPr/>
        </p:nvSpPr>
        <p:spPr bwMode="auto">
          <a:xfrm>
            <a:off x="6934200" y="4953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6656" name="Oval 32"/>
          <p:cNvSpPr>
            <a:spLocks noChangeArrowheads="1"/>
          </p:cNvSpPr>
          <p:nvPr/>
        </p:nvSpPr>
        <p:spPr bwMode="auto">
          <a:xfrm>
            <a:off x="6934200" y="1905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6657" name="Oval 33"/>
          <p:cNvSpPr>
            <a:spLocks noChangeArrowheads="1"/>
          </p:cNvSpPr>
          <p:nvPr/>
        </p:nvSpPr>
        <p:spPr bwMode="auto">
          <a:xfrm>
            <a:off x="7239000" y="38862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6658" name="Oval 34"/>
          <p:cNvSpPr>
            <a:spLocks noChangeArrowheads="1"/>
          </p:cNvSpPr>
          <p:nvPr/>
        </p:nvSpPr>
        <p:spPr bwMode="auto">
          <a:xfrm>
            <a:off x="7239000" y="29718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6659" name="Oval 35"/>
          <p:cNvSpPr>
            <a:spLocks noChangeArrowheads="1"/>
          </p:cNvSpPr>
          <p:nvPr/>
        </p:nvSpPr>
        <p:spPr bwMode="auto">
          <a:xfrm>
            <a:off x="7924800" y="3429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1143000"/>
            <a:ext cx="7696200" cy="5029200"/>
          </a:xfrm>
          <a:prstGeom prst="rect">
            <a:avLst/>
          </a:prstGeom>
          <a:solidFill>
            <a:srgbClr val="33CC33"/>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27651" name="Rectangle 3"/>
          <p:cNvSpPr>
            <a:spLocks noChangeArrowheads="1"/>
          </p:cNvSpPr>
          <p:nvPr/>
        </p:nvSpPr>
        <p:spPr bwMode="auto">
          <a:xfrm>
            <a:off x="685800" y="25908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7652" name="Rectangle 4"/>
          <p:cNvSpPr>
            <a:spLocks noChangeArrowheads="1"/>
          </p:cNvSpPr>
          <p:nvPr/>
        </p:nvSpPr>
        <p:spPr bwMode="auto">
          <a:xfrm>
            <a:off x="7315200" y="25146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7653" name="Rectangle 5"/>
          <p:cNvSpPr>
            <a:spLocks noChangeArrowheads="1"/>
          </p:cNvSpPr>
          <p:nvPr/>
        </p:nvSpPr>
        <p:spPr bwMode="auto">
          <a:xfrm>
            <a:off x="685800" y="30480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7654" name="Rectangle 6"/>
          <p:cNvSpPr>
            <a:spLocks noChangeArrowheads="1"/>
          </p:cNvSpPr>
          <p:nvPr/>
        </p:nvSpPr>
        <p:spPr bwMode="auto">
          <a:xfrm>
            <a:off x="7924800" y="29718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7655"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27656"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27657"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27658"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27659" name="Text Box 11"/>
          <p:cNvSpPr txBox="1">
            <a:spLocks noChangeArrowheads="1"/>
          </p:cNvSpPr>
          <p:nvPr/>
        </p:nvSpPr>
        <p:spPr bwMode="auto">
          <a:xfrm>
            <a:off x="5562600" y="4191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27660" name="Text Box 12"/>
          <p:cNvSpPr txBox="1">
            <a:spLocks noChangeArrowheads="1"/>
          </p:cNvSpPr>
          <p:nvPr/>
        </p:nvSpPr>
        <p:spPr bwMode="auto">
          <a:xfrm>
            <a:off x="7086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27661" name="Text Box 13"/>
          <p:cNvSpPr txBox="1">
            <a:spLocks noChangeArrowheads="1"/>
          </p:cNvSpPr>
          <p:nvPr/>
        </p:nvSpPr>
        <p:spPr bwMode="auto">
          <a:xfrm>
            <a:off x="4572000" y="3433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27662" name="Text Box 14"/>
          <p:cNvSpPr txBox="1">
            <a:spLocks noChangeArrowheads="1"/>
          </p:cNvSpPr>
          <p:nvPr/>
        </p:nvSpPr>
        <p:spPr bwMode="auto">
          <a:xfrm>
            <a:off x="5562600" y="2667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27663" name="Text Box 15"/>
          <p:cNvSpPr txBox="1">
            <a:spLocks noChangeArrowheads="1"/>
          </p:cNvSpPr>
          <p:nvPr/>
        </p:nvSpPr>
        <p:spPr bwMode="auto">
          <a:xfrm>
            <a:off x="3429000" y="2747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27664" name="Text Box 16"/>
          <p:cNvSpPr txBox="1">
            <a:spLocks noChangeArrowheads="1"/>
          </p:cNvSpPr>
          <p:nvPr/>
        </p:nvSpPr>
        <p:spPr bwMode="auto">
          <a:xfrm>
            <a:off x="3429000" y="4114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27665" name="Text Box 17"/>
          <p:cNvSpPr txBox="1">
            <a:spLocks noChangeArrowheads="1"/>
          </p:cNvSpPr>
          <p:nvPr/>
        </p:nvSpPr>
        <p:spPr bwMode="auto">
          <a:xfrm>
            <a:off x="9144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27666" name="Text Box 18"/>
          <p:cNvSpPr txBox="1">
            <a:spLocks noChangeArrowheads="1"/>
          </p:cNvSpPr>
          <p:nvPr/>
        </p:nvSpPr>
        <p:spPr bwMode="auto">
          <a:xfrm>
            <a:off x="67056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27667" name="Text Box 19"/>
          <p:cNvSpPr txBox="1">
            <a:spLocks noChangeArrowheads="1"/>
          </p:cNvSpPr>
          <p:nvPr/>
        </p:nvSpPr>
        <p:spPr bwMode="auto">
          <a:xfrm>
            <a:off x="4572000" y="5410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27668" name="Text Box 20"/>
          <p:cNvSpPr txBox="1">
            <a:spLocks noChangeArrowheads="1"/>
          </p:cNvSpPr>
          <p:nvPr/>
        </p:nvSpPr>
        <p:spPr bwMode="auto">
          <a:xfrm>
            <a:off x="4572000" y="1447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27669" name="Text Box 21"/>
          <p:cNvSpPr txBox="1">
            <a:spLocks noChangeArrowheads="1"/>
          </p:cNvSpPr>
          <p:nvPr/>
        </p:nvSpPr>
        <p:spPr bwMode="auto">
          <a:xfrm>
            <a:off x="67056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27670"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27671"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27672" name="Text Box 24"/>
          <p:cNvSpPr txBox="1">
            <a:spLocks noChangeArrowheads="1"/>
          </p:cNvSpPr>
          <p:nvPr/>
        </p:nvSpPr>
        <p:spPr bwMode="auto">
          <a:xfrm>
            <a:off x="685800" y="381000"/>
            <a:ext cx="6781800" cy="457200"/>
          </a:xfrm>
          <a:prstGeom prst="rect">
            <a:avLst/>
          </a:prstGeom>
          <a:solidFill>
            <a:srgbClr val="FFFF99"/>
          </a:solidFill>
          <a:ln w="9525">
            <a:noFill/>
            <a:miter lim="800000"/>
            <a:headEnd/>
            <a:tailEnd/>
          </a:ln>
        </p:spPr>
        <p:txBody>
          <a:bodyPr>
            <a:spAutoFit/>
          </a:bodyPr>
          <a:lstStyle/>
          <a:p>
            <a:pPr>
              <a:spcBef>
                <a:spcPct val="50000"/>
              </a:spcBef>
            </a:pPr>
            <a:r>
              <a:rPr lang="es-ES_tradnl" b="1">
                <a:solidFill>
                  <a:schemeClr val="bg1"/>
                </a:solidFill>
                <a:latin typeface="Arial" charset="0"/>
              </a:rPr>
              <a:t>FC Barcelona against 1-4-4-1-1 y 1-4-2-3-1</a:t>
            </a:r>
            <a:endParaRPr lang="es-ES_tradnl">
              <a:solidFill>
                <a:schemeClr val="bg1"/>
              </a:solidFill>
            </a:endParaRPr>
          </a:p>
        </p:txBody>
      </p:sp>
      <p:sp>
        <p:nvSpPr>
          <p:cNvPr id="27673" name="Oval 25"/>
          <p:cNvSpPr>
            <a:spLocks noChangeArrowheads="1"/>
          </p:cNvSpPr>
          <p:nvPr/>
        </p:nvSpPr>
        <p:spPr bwMode="auto">
          <a:xfrm>
            <a:off x="6172200" y="4191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7674" name="Oval 26"/>
          <p:cNvSpPr>
            <a:spLocks noChangeArrowheads="1"/>
          </p:cNvSpPr>
          <p:nvPr/>
        </p:nvSpPr>
        <p:spPr bwMode="auto">
          <a:xfrm>
            <a:off x="3733800" y="3429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7675" name="Oval 27"/>
          <p:cNvSpPr>
            <a:spLocks noChangeArrowheads="1"/>
          </p:cNvSpPr>
          <p:nvPr/>
        </p:nvSpPr>
        <p:spPr bwMode="auto">
          <a:xfrm>
            <a:off x="5181600" y="52578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7676" name="Oval 28"/>
          <p:cNvSpPr>
            <a:spLocks noChangeArrowheads="1"/>
          </p:cNvSpPr>
          <p:nvPr/>
        </p:nvSpPr>
        <p:spPr bwMode="auto">
          <a:xfrm>
            <a:off x="5181600" y="16002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7677" name="Oval 29"/>
          <p:cNvSpPr>
            <a:spLocks noChangeArrowheads="1"/>
          </p:cNvSpPr>
          <p:nvPr/>
        </p:nvSpPr>
        <p:spPr bwMode="auto">
          <a:xfrm>
            <a:off x="5105400" y="3429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7678" name="Oval 30"/>
          <p:cNvSpPr>
            <a:spLocks noChangeArrowheads="1"/>
          </p:cNvSpPr>
          <p:nvPr/>
        </p:nvSpPr>
        <p:spPr bwMode="auto">
          <a:xfrm>
            <a:off x="6172200" y="2667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7679" name="Oval 31"/>
          <p:cNvSpPr>
            <a:spLocks noChangeArrowheads="1"/>
          </p:cNvSpPr>
          <p:nvPr/>
        </p:nvSpPr>
        <p:spPr bwMode="auto">
          <a:xfrm>
            <a:off x="6934200" y="4953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7680" name="Oval 32"/>
          <p:cNvSpPr>
            <a:spLocks noChangeArrowheads="1"/>
          </p:cNvSpPr>
          <p:nvPr/>
        </p:nvSpPr>
        <p:spPr bwMode="auto">
          <a:xfrm>
            <a:off x="6934200" y="1905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7681" name="Oval 33"/>
          <p:cNvSpPr>
            <a:spLocks noChangeArrowheads="1"/>
          </p:cNvSpPr>
          <p:nvPr/>
        </p:nvSpPr>
        <p:spPr bwMode="auto">
          <a:xfrm>
            <a:off x="7239000" y="38862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7682" name="Oval 34"/>
          <p:cNvSpPr>
            <a:spLocks noChangeArrowheads="1"/>
          </p:cNvSpPr>
          <p:nvPr/>
        </p:nvSpPr>
        <p:spPr bwMode="auto">
          <a:xfrm>
            <a:off x="7239000" y="29718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7683" name="Oval 35"/>
          <p:cNvSpPr>
            <a:spLocks noChangeArrowheads="1"/>
          </p:cNvSpPr>
          <p:nvPr/>
        </p:nvSpPr>
        <p:spPr bwMode="auto">
          <a:xfrm>
            <a:off x="7924800" y="3429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85800" y="1143000"/>
            <a:ext cx="7696200" cy="5029200"/>
          </a:xfrm>
          <a:prstGeom prst="rect">
            <a:avLst/>
          </a:prstGeom>
          <a:solidFill>
            <a:srgbClr val="33CC33"/>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28675" name="Rectangle 3"/>
          <p:cNvSpPr>
            <a:spLocks noChangeArrowheads="1"/>
          </p:cNvSpPr>
          <p:nvPr/>
        </p:nvSpPr>
        <p:spPr bwMode="auto">
          <a:xfrm>
            <a:off x="685800" y="25908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8676" name="Rectangle 4"/>
          <p:cNvSpPr>
            <a:spLocks noChangeArrowheads="1"/>
          </p:cNvSpPr>
          <p:nvPr/>
        </p:nvSpPr>
        <p:spPr bwMode="auto">
          <a:xfrm>
            <a:off x="7315200" y="25146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8677" name="Rectangle 5"/>
          <p:cNvSpPr>
            <a:spLocks noChangeArrowheads="1"/>
          </p:cNvSpPr>
          <p:nvPr/>
        </p:nvSpPr>
        <p:spPr bwMode="auto">
          <a:xfrm>
            <a:off x="685800" y="30480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8678" name="Rectangle 6"/>
          <p:cNvSpPr>
            <a:spLocks noChangeArrowheads="1"/>
          </p:cNvSpPr>
          <p:nvPr/>
        </p:nvSpPr>
        <p:spPr bwMode="auto">
          <a:xfrm>
            <a:off x="7924800" y="29718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28679"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28680"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28681"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28682"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28683" name="Text Box 11"/>
          <p:cNvSpPr txBox="1">
            <a:spLocks noChangeArrowheads="1"/>
          </p:cNvSpPr>
          <p:nvPr/>
        </p:nvSpPr>
        <p:spPr bwMode="auto">
          <a:xfrm>
            <a:off x="5486400" y="44196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28684" name="Text Box 12"/>
          <p:cNvSpPr txBox="1">
            <a:spLocks noChangeArrowheads="1"/>
          </p:cNvSpPr>
          <p:nvPr/>
        </p:nvSpPr>
        <p:spPr bwMode="auto">
          <a:xfrm>
            <a:off x="68580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28685" name="Text Box 13"/>
          <p:cNvSpPr txBox="1">
            <a:spLocks noChangeArrowheads="1"/>
          </p:cNvSpPr>
          <p:nvPr/>
        </p:nvSpPr>
        <p:spPr bwMode="auto">
          <a:xfrm>
            <a:off x="4572000" y="3433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28686" name="Text Box 14"/>
          <p:cNvSpPr txBox="1">
            <a:spLocks noChangeArrowheads="1"/>
          </p:cNvSpPr>
          <p:nvPr/>
        </p:nvSpPr>
        <p:spPr bwMode="auto">
          <a:xfrm>
            <a:off x="5486400" y="2438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28687" name="Text Box 15"/>
          <p:cNvSpPr txBox="1">
            <a:spLocks noChangeArrowheads="1"/>
          </p:cNvSpPr>
          <p:nvPr/>
        </p:nvSpPr>
        <p:spPr bwMode="auto">
          <a:xfrm>
            <a:off x="3429000" y="2747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28688" name="Text Box 16"/>
          <p:cNvSpPr txBox="1">
            <a:spLocks noChangeArrowheads="1"/>
          </p:cNvSpPr>
          <p:nvPr/>
        </p:nvSpPr>
        <p:spPr bwMode="auto">
          <a:xfrm>
            <a:off x="3429000" y="4114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28689" name="Text Box 17"/>
          <p:cNvSpPr txBox="1">
            <a:spLocks noChangeArrowheads="1"/>
          </p:cNvSpPr>
          <p:nvPr/>
        </p:nvSpPr>
        <p:spPr bwMode="auto">
          <a:xfrm>
            <a:off x="9144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28690" name="Text Box 18"/>
          <p:cNvSpPr txBox="1">
            <a:spLocks noChangeArrowheads="1"/>
          </p:cNvSpPr>
          <p:nvPr/>
        </p:nvSpPr>
        <p:spPr bwMode="auto">
          <a:xfrm>
            <a:off x="6629400" y="4876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28691" name="Text Box 19"/>
          <p:cNvSpPr txBox="1">
            <a:spLocks noChangeArrowheads="1"/>
          </p:cNvSpPr>
          <p:nvPr/>
        </p:nvSpPr>
        <p:spPr bwMode="auto">
          <a:xfrm>
            <a:off x="4572000" y="5410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28692" name="Text Box 20"/>
          <p:cNvSpPr txBox="1">
            <a:spLocks noChangeArrowheads="1"/>
          </p:cNvSpPr>
          <p:nvPr/>
        </p:nvSpPr>
        <p:spPr bwMode="auto">
          <a:xfrm>
            <a:off x="4572000" y="13716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28693" name="Text Box 21"/>
          <p:cNvSpPr txBox="1">
            <a:spLocks noChangeArrowheads="1"/>
          </p:cNvSpPr>
          <p:nvPr/>
        </p:nvSpPr>
        <p:spPr bwMode="auto">
          <a:xfrm>
            <a:off x="6705600" y="1981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28694"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28695"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28696" name="Text Box 24"/>
          <p:cNvSpPr txBox="1">
            <a:spLocks noChangeArrowheads="1"/>
          </p:cNvSpPr>
          <p:nvPr/>
        </p:nvSpPr>
        <p:spPr bwMode="auto">
          <a:xfrm>
            <a:off x="685800" y="381000"/>
            <a:ext cx="5715000" cy="457200"/>
          </a:xfrm>
          <a:prstGeom prst="rect">
            <a:avLst/>
          </a:prstGeom>
          <a:solidFill>
            <a:srgbClr val="FFFF99"/>
          </a:solidFill>
          <a:ln w="9525">
            <a:noFill/>
            <a:miter lim="800000"/>
            <a:headEnd/>
            <a:tailEnd/>
          </a:ln>
        </p:spPr>
        <p:txBody>
          <a:bodyPr>
            <a:spAutoFit/>
          </a:bodyPr>
          <a:lstStyle/>
          <a:p>
            <a:pPr>
              <a:spcBef>
                <a:spcPct val="50000"/>
              </a:spcBef>
            </a:pPr>
            <a:r>
              <a:rPr lang="es-ES_tradnl" b="1">
                <a:solidFill>
                  <a:schemeClr val="bg1"/>
                </a:solidFill>
                <a:latin typeface="Arial" charset="0"/>
              </a:rPr>
              <a:t>FC Barcelona against 1-5-3-1-1</a:t>
            </a:r>
            <a:endParaRPr lang="es-ES_tradnl">
              <a:solidFill>
                <a:schemeClr val="bg1"/>
              </a:solidFill>
            </a:endParaRPr>
          </a:p>
        </p:txBody>
      </p:sp>
      <p:sp>
        <p:nvSpPr>
          <p:cNvPr id="28697" name="Oval 25"/>
          <p:cNvSpPr>
            <a:spLocks noChangeArrowheads="1"/>
          </p:cNvSpPr>
          <p:nvPr/>
        </p:nvSpPr>
        <p:spPr bwMode="auto">
          <a:xfrm>
            <a:off x="6096000" y="42672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8698" name="Oval 26"/>
          <p:cNvSpPr>
            <a:spLocks noChangeArrowheads="1"/>
          </p:cNvSpPr>
          <p:nvPr/>
        </p:nvSpPr>
        <p:spPr bwMode="auto">
          <a:xfrm>
            <a:off x="3733800" y="3429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8699" name="Oval 27"/>
          <p:cNvSpPr>
            <a:spLocks noChangeArrowheads="1"/>
          </p:cNvSpPr>
          <p:nvPr/>
        </p:nvSpPr>
        <p:spPr bwMode="auto">
          <a:xfrm>
            <a:off x="6477000" y="54864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8700" name="Oval 28"/>
          <p:cNvSpPr>
            <a:spLocks noChangeArrowheads="1"/>
          </p:cNvSpPr>
          <p:nvPr/>
        </p:nvSpPr>
        <p:spPr bwMode="auto">
          <a:xfrm>
            <a:off x="6400800" y="13716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8701" name="Oval 29"/>
          <p:cNvSpPr>
            <a:spLocks noChangeArrowheads="1"/>
          </p:cNvSpPr>
          <p:nvPr/>
        </p:nvSpPr>
        <p:spPr bwMode="auto">
          <a:xfrm>
            <a:off x="5105400" y="3429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8702" name="Oval 30"/>
          <p:cNvSpPr>
            <a:spLocks noChangeArrowheads="1"/>
          </p:cNvSpPr>
          <p:nvPr/>
        </p:nvSpPr>
        <p:spPr bwMode="auto">
          <a:xfrm>
            <a:off x="6096000" y="25908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8703" name="Oval 31"/>
          <p:cNvSpPr>
            <a:spLocks noChangeArrowheads="1"/>
          </p:cNvSpPr>
          <p:nvPr/>
        </p:nvSpPr>
        <p:spPr bwMode="auto">
          <a:xfrm>
            <a:off x="7162800" y="46482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8704" name="Oval 32"/>
          <p:cNvSpPr>
            <a:spLocks noChangeArrowheads="1"/>
          </p:cNvSpPr>
          <p:nvPr/>
        </p:nvSpPr>
        <p:spPr bwMode="auto">
          <a:xfrm>
            <a:off x="7239000" y="22098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8705" name="Oval 33"/>
          <p:cNvSpPr>
            <a:spLocks noChangeArrowheads="1"/>
          </p:cNvSpPr>
          <p:nvPr/>
        </p:nvSpPr>
        <p:spPr bwMode="auto">
          <a:xfrm>
            <a:off x="6400800" y="3429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8706" name="Oval 34"/>
          <p:cNvSpPr>
            <a:spLocks noChangeArrowheads="1"/>
          </p:cNvSpPr>
          <p:nvPr/>
        </p:nvSpPr>
        <p:spPr bwMode="auto">
          <a:xfrm>
            <a:off x="7391400" y="3429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
        <p:nvSpPr>
          <p:cNvPr id="28707" name="Oval 35"/>
          <p:cNvSpPr>
            <a:spLocks noChangeArrowheads="1"/>
          </p:cNvSpPr>
          <p:nvPr/>
        </p:nvSpPr>
        <p:spPr bwMode="auto">
          <a:xfrm>
            <a:off x="7924800" y="3429000"/>
            <a:ext cx="381000" cy="381000"/>
          </a:xfrm>
          <a:prstGeom prst="ellipse">
            <a:avLst/>
          </a:prstGeom>
          <a:solidFill>
            <a:srgbClr val="FF0000"/>
          </a:solidFill>
          <a:ln w="9525">
            <a:solidFill>
              <a:schemeClr val="bg1"/>
            </a:solidFill>
            <a:round/>
            <a:headEnd/>
            <a:tailEnd/>
          </a:ln>
        </p:spPr>
        <p:txBody>
          <a:bodyPr wrap="none" anchor="ctr"/>
          <a:lstStyle/>
          <a:p>
            <a:pPr algn="ctr"/>
            <a:endParaRPr lang="es-ES_tradnl">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29699" name="Text Box 3"/>
          <p:cNvSpPr txBox="1">
            <a:spLocks noChangeArrowheads="1"/>
          </p:cNvSpPr>
          <p:nvPr/>
        </p:nvSpPr>
        <p:spPr bwMode="auto">
          <a:xfrm>
            <a:off x="685800" y="304800"/>
            <a:ext cx="7239000" cy="1077913"/>
          </a:xfrm>
          <a:prstGeom prst="rect">
            <a:avLst/>
          </a:prstGeom>
          <a:noFill/>
          <a:ln w="9525">
            <a:noFill/>
            <a:miter lim="800000"/>
            <a:headEnd/>
            <a:tailEnd/>
          </a:ln>
        </p:spPr>
        <p:txBody>
          <a:bodyPr>
            <a:spAutoFit/>
          </a:bodyPr>
          <a:lstStyle/>
          <a:p>
            <a:pPr>
              <a:spcBef>
                <a:spcPct val="50000"/>
              </a:spcBef>
            </a:pPr>
            <a:r>
              <a:rPr lang="en-US" sz="3200" b="1">
                <a:solidFill>
                  <a:schemeClr val="tx2"/>
                </a:solidFill>
                <a:latin typeface="Arial" charset="0"/>
              </a:rPr>
              <a:t>3. </a:t>
            </a:r>
            <a:r>
              <a:rPr lang="en-US" sz="3200" b="1" u="sng">
                <a:solidFill>
                  <a:schemeClr val="tx2"/>
                </a:solidFill>
                <a:latin typeface="Arial" charset="0"/>
              </a:rPr>
              <a:t>Description of the qualities of the players in our game system</a:t>
            </a:r>
            <a:endParaRPr lang="es-ES_tradnl" sz="3200" b="1" u="sng">
              <a:solidFill>
                <a:schemeClr val="tx2"/>
              </a:solidFill>
            </a:endParaRPr>
          </a:p>
        </p:txBody>
      </p:sp>
      <p:sp>
        <p:nvSpPr>
          <p:cNvPr id="29700" name="Text Box 4"/>
          <p:cNvSpPr txBox="1">
            <a:spLocks noChangeArrowheads="1"/>
          </p:cNvSpPr>
          <p:nvPr/>
        </p:nvSpPr>
        <p:spPr bwMode="auto">
          <a:xfrm>
            <a:off x="900113" y="1700213"/>
            <a:ext cx="6400800" cy="3140075"/>
          </a:xfrm>
          <a:prstGeom prst="rect">
            <a:avLst/>
          </a:prstGeom>
          <a:noFill/>
          <a:ln w="9525">
            <a:noFill/>
            <a:miter lim="800000"/>
            <a:headEnd/>
            <a:tailEnd/>
          </a:ln>
        </p:spPr>
        <p:txBody>
          <a:bodyPr>
            <a:spAutoFit/>
          </a:bodyPr>
          <a:lstStyle/>
          <a:p>
            <a:pPr>
              <a:spcBef>
                <a:spcPct val="50000"/>
              </a:spcBef>
            </a:pPr>
            <a:r>
              <a:rPr lang="es-ES_tradnl" sz="3600" b="1">
                <a:solidFill>
                  <a:schemeClr val="tx2"/>
                </a:solidFill>
                <a:latin typeface="Arial" charset="0"/>
              </a:rPr>
              <a:t>3.1 Qualities tactics</a:t>
            </a:r>
          </a:p>
          <a:p>
            <a:pPr>
              <a:spcBef>
                <a:spcPct val="50000"/>
              </a:spcBef>
            </a:pPr>
            <a:r>
              <a:rPr lang="es-ES_tradnl" sz="3600" b="1">
                <a:solidFill>
                  <a:schemeClr val="tx2"/>
                </a:solidFill>
                <a:latin typeface="Arial" charset="0"/>
              </a:rPr>
              <a:t>3.2 personality </a:t>
            </a:r>
          </a:p>
          <a:p>
            <a:pPr>
              <a:spcBef>
                <a:spcPct val="50000"/>
              </a:spcBef>
            </a:pPr>
            <a:r>
              <a:rPr lang="es-ES_tradnl" sz="3600" b="1">
                <a:solidFill>
                  <a:schemeClr val="tx2"/>
                </a:solidFill>
                <a:latin typeface="Arial" charset="0"/>
              </a:rPr>
              <a:t>3.3 technical qualities </a:t>
            </a:r>
          </a:p>
          <a:p>
            <a:pPr>
              <a:spcBef>
                <a:spcPct val="50000"/>
              </a:spcBef>
            </a:pPr>
            <a:r>
              <a:rPr lang="es-ES_tradnl" sz="3600" b="1">
                <a:solidFill>
                  <a:schemeClr val="tx2"/>
                </a:solidFill>
                <a:latin typeface="Arial" charset="0"/>
              </a:rPr>
              <a:t>3.4 physical qualities</a:t>
            </a:r>
            <a:endParaRPr lang="es-ES_tradnl" sz="3600" b="1">
              <a:solidFill>
                <a:schemeClr val="tx2"/>
              </a:solidFill>
            </a:endParaRPr>
          </a:p>
        </p:txBody>
      </p:sp>
      <p:sp>
        <p:nvSpPr>
          <p:cNvPr id="29701" name="Rectangle 5"/>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09600" y="3581400"/>
            <a:ext cx="2514600" cy="830263"/>
          </a:xfrm>
          <a:prstGeom prst="rect">
            <a:avLst/>
          </a:prstGeom>
          <a:solidFill>
            <a:srgbClr val="0099FF"/>
          </a:solidFill>
          <a:ln w="9525">
            <a:noFill/>
            <a:miter lim="800000"/>
            <a:headEnd/>
            <a:tailEnd/>
          </a:ln>
        </p:spPr>
        <p:txBody>
          <a:bodyPr>
            <a:spAutoFit/>
          </a:bodyPr>
          <a:lstStyle/>
          <a:p>
            <a:pPr>
              <a:spcBef>
                <a:spcPct val="50000"/>
              </a:spcBef>
            </a:pPr>
            <a:r>
              <a:rPr lang="es-ES_tradnl" b="1">
                <a:latin typeface="Arial" charset="0"/>
              </a:rPr>
              <a:t>POSSESSION OF THE BALL</a:t>
            </a:r>
            <a:endParaRPr lang="es-ES_tradnl"/>
          </a:p>
        </p:txBody>
      </p:sp>
      <p:sp>
        <p:nvSpPr>
          <p:cNvPr id="30723" name="Rectangle 3"/>
          <p:cNvSpPr>
            <a:spLocks noChangeArrowheads="1"/>
          </p:cNvSpPr>
          <p:nvPr/>
        </p:nvSpPr>
        <p:spPr bwMode="auto">
          <a:xfrm>
            <a:off x="609600" y="6072188"/>
            <a:ext cx="2781300" cy="336550"/>
          </a:xfrm>
          <a:prstGeom prst="rect">
            <a:avLst/>
          </a:prstGeom>
          <a:noFill/>
          <a:ln w="9525">
            <a:noFill/>
            <a:miter lim="800000"/>
            <a:headEnd/>
            <a:tailEnd/>
          </a:ln>
        </p:spPr>
        <p:txBody>
          <a:bodyPr wrap="none">
            <a:spAutoFit/>
          </a:bodyPr>
          <a:lstStyle/>
          <a:p>
            <a:endParaRPr lang="es-ES_tradnl" sz="800" i="1">
              <a:solidFill>
                <a:schemeClr val="tx2"/>
              </a:solidFill>
              <a:latin typeface="Arial" charset="0"/>
            </a:endParaRPr>
          </a:p>
          <a:p>
            <a:r>
              <a:rPr lang="es-ES_tradnl" sz="800" i="1">
                <a:solidFill>
                  <a:schemeClr val="tx2"/>
                </a:solidFill>
                <a:latin typeface="Arial" charset="0"/>
              </a:rPr>
              <a:t>LouisvanGaal / Frans Hoek /  Lluís Lainz © FC Barcelona</a:t>
            </a:r>
            <a:endParaRPr lang="es-ES_tradnl" sz="600" i="1">
              <a:solidFill>
                <a:schemeClr val="tx2"/>
              </a:solidFill>
              <a:latin typeface="Arial" charset="0"/>
            </a:endParaRPr>
          </a:p>
        </p:txBody>
      </p:sp>
      <p:pic>
        <p:nvPicPr>
          <p:cNvPr id="30724"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30725" name="Line 5"/>
          <p:cNvSpPr>
            <a:spLocks noChangeShapeType="1"/>
          </p:cNvSpPr>
          <p:nvPr/>
        </p:nvSpPr>
        <p:spPr bwMode="auto">
          <a:xfrm>
            <a:off x="4114800" y="1752600"/>
            <a:ext cx="381000" cy="0"/>
          </a:xfrm>
          <a:prstGeom prst="line">
            <a:avLst/>
          </a:prstGeom>
          <a:noFill/>
          <a:ln w="38100">
            <a:solidFill>
              <a:schemeClr val="tx2"/>
            </a:solidFill>
            <a:round/>
            <a:headEnd/>
            <a:tailEnd/>
          </a:ln>
        </p:spPr>
        <p:txBody>
          <a:bodyPr wrap="none" anchor="ctr"/>
          <a:lstStyle/>
          <a:p>
            <a:endParaRPr lang="en-US"/>
          </a:p>
        </p:txBody>
      </p:sp>
      <p:sp>
        <p:nvSpPr>
          <p:cNvPr id="30726" name="Line 6"/>
          <p:cNvSpPr>
            <a:spLocks noChangeShapeType="1"/>
          </p:cNvSpPr>
          <p:nvPr/>
        </p:nvSpPr>
        <p:spPr bwMode="auto">
          <a:xfrm>
            <a:off x="4114800" y="5486400"/>
            <a:ext cx="381000" cy="0"/>
          </a:xfrm>
          <a:prstGeom prst="line">
            <a:avLst/>
          </a:prstGeom>
          <a:noFill/>
          <a:ln w="38100">
            <a:solidFill>
              <a:schemeClr val="tx2"/>
            </a:solidFill>
            <a:round/>
            <a:headEnd/>
            <a:tailEnd/>
          </a:ln>
        </p:spPr>
        <p:txBody>
          <a:bodyPr wrap="none" anchor="ctr"/>
          <a:lstStyle/>
          <a:p>
            <a:endParaRPr lang="en-US"/>
          </a:p>
        </p:txBody>
      </p:sp>
      <p:sp>
        <p:nvSpPr>
          <p:cNvPr id="30727" name="Line 7"/>
          <p:cNvSpPr>
            <a:spLocks noChangeShapeType="1"/>
          </p:cNvSpPr>
          <p:nvPr/>
        </p:nvSpPr>
        <p:spPr bwMode="auto">
          <a:xfrm>
            <a:off x="4114800" y="4267200"/>
            <a:ext cx="381000" cy="0"/>
          </a:xfrm>
          <a:prstGeom prst="line">
            <a:avLst/>
          </a:prstGeom>
          <a:noFill/>
          <a:ln w="38100">
            <a:solidFill>
              <a:schemeClr val="tx2"/>
            </a:solidFill>
            <a:round/>
            <a:headEnd/>
            <a:tailEnd/>
          </a:ln>
        </p:spPr>
        <p:txBody>
          <a:bodyPr wrap="none" anchor="ctr"/>
          <a:lstStyle/>
          <a:p>
            <a:endParaRPr lang="en-US"/>
          </a:p>
        </p:txBody>
      </p:sp>
      <p:sp>
        <p:nvSpPr>
          <p:cNvPr id="30728" name="Line 8"/>
          <p:cNvSpPr>
            <a:spLocks noChangeShapeType="1"/>
          </p:cNvSpPr>
          <p:nvPr/>
        </p:nvSpPr>
        <p:spPr bwMode="auto">
          <a:xfrm>
            <a:off x="4114800" y="2971800"/>
            <a:ext cx="381000" cy="0"/>
          </a:xfrm>
          <a:prstGeom prst="line">
            <a:avLst/>
          </a:prstGeom>
          <a:noFill/>
          <a:ln w="38100">
            <a:solidFill>
              <a:schemeClr val="tx2"/>
            </a:solidFill>
            <a:round/>
            <a:headEnd/>
            <a:tailEnd/>
          </a:ln>
        </p:spPr>
        <p:txBody>
          <a:bodyPr wrap="none" anchor="ctr"/>
          <a:lstStyle/>
          <a:p>
            <a:endParaRPr lang="en-US"/>
          </a:p>
        </p:txBody>
      </p:sp>
      <p:sp>
        <p:nvSpPr>
          <p:cNvPr id="30729" name="Line 9"/>
          <p:cNvSpPr>
            <a:spLocks noChangeShapeType="1"/>
          </p:cNvSpPr>
          <p:nvPr/>
        </p:nvSpPr>
        <p:spPr bwMode="auto">
          <a:xfrm>
            <a:off x="3124200" y="3581400"/>
            <a:ext cx="990600" cy="0"/>
          </a:xfrm>
          <a:prstGeom prst="line">
            <a:avLst/>
          </a:prstGeom>
          <a:noFill/>
          <a:ln w="38100">
            <a:solidFill>
              <a:schemeClr val="tx2"/>
            </a:solidFill>
            <a:round/>
            <a:headEnd/>
            <a:tailEnd/>
          </a:ln>
        </p:spPr>
        <p:txBody>
          <a:bodyPr wrap="none" anchor="ctr"/>
          <a:lstStyle/>
          <a:p>
            <a:endParaRPr lang="en-US"/>
          </a:p>
        </p:txBody>
      </p:sp>
      <p:sp>
        <p:nvSpPr>
          <p:cNvPr id="30730" name="Line 10"/>
          <p:cNvSpPr>
            <a:spLocks noChangeShapeType="1"/>
          </p:cNvSpPr>
          <p:nvPr/>
        </p:nvSpPr>
        <p:spPr bwMode="auto">
          <a:xfrm>
            <a:off x="4114800" y="1752600"/>
            <a:ext cx="0" cy="3733800"/>
          </a:xfrm>
          <a:prstGeom prst="line">
            <a:avLst/>
          </a:prstGeom>
          <a:noFill/>
          <a:ln w="38100">
            <a:solidFill>
              <a:schemeClr val="tx2"/>
            </a:solidFill>
            <a:round/>
            <a:headEnd/>
            <a:tailEnd/>
          </a:ln>
        </p:spPr>
        <p:txBody>
          <a:bodyPr wrap="none" anchor="ctr"/>
          <a:lstStyle/>
          <a:p>
            <a:endParaRPr lang="en-US"/>
          </a:p>
        </p:txBody>
      </p:sp>
      <p:sp>
        <p:nvSpPr>
          <p:cNvPr id="30731" name="Text Box 11"/>
          <p:cNvSpPr txBox="1">
            <a:spLocks noChangeArrowheads="1"/>
          </p:cNvSpPr>
          <p:nvPr/>
        </p:nvSpPr>
        <p:spPr bwMode="auto">
          <a:xfrm>
            <a:off x="4495800" y="1311275"/>
            <a:ext cx="4191000" cy="461963"/>
          </a:xfrm>
          <a:prstGeom prst="rect">
            <a:avLst/>
          </a:prstGeom>
          <a:solidFill>
            <a:srgbClr val="99FFCC"/>
          </a:solidFill>
          <a:ln w="9525">
            <a:noFill/>
            <a:miter lim="800000"/>
            <a:headEnd/>
            <a:tailEnd/>
          </a:ln>
        </p:spPr>
        <p:txBody>
          <a:bodyPr>
            <a:spAutoFit/>
          </a:bodyPr>
          <a:lstStyle/>
          <a:p>
            <a:pPr algn="ctr">
              <a:spcBef>
                <a:spcPct val="50000"/>
              </a:spcBef>
            </a:pPr>
            <a:r>
              <a:rPr lang="es-ES_tradnl" b="1">
                <a:solidFill>
                  <a:schemeClr val="bg1"/>
                </a:solidFill>
                <a:latin typeface="Arial" charset="0"/>
              </a:rPr>
              <a:t>ASPECTS OF TACTICA</a:t>
            </a:r>
            <a:endParaRPr lang="es-ES_tradnl">
              <a:solidFill>
                <a:schemeClr val="bg1"/>
              </a:solidFill>
              <a:latin typeface="Arial" charset="0"/>
            </a:endParaRPr>
          </a:p>
        </p:txBody>
      </p:sp>
      <p:sp>
        <p:nvSpPr>
          <p:cNvPr id="30732" name="Text Box 12"/>
          <p:cNvSpPr txBox="1">
            <a:spLocks noChangeArrowheads="1"/>
          </p:cNvSpPr>
          <p:nvPr/>
        </p:nvSpPr>
        <p:spPr bwMode="auto">
          <a:xfrm>
            <a:off x="4495800" y="2530475"/>
            <a:ext cx="4191000" cy="461963"/>
          </a:xfrm>
          <a:prstGeom prst="rect">
            <a:avLst/>
          </a:prstGeom>
          <a:solidFill>
            <a:srgbClr val="99FFCC"/>
          </a:solidFill>
          <a:ln w="9525">
            <a:noFill/>
            <a:miter lim="800000"/>
            <a:headEnd/>
            <a:tailEnd/>
          </a:ln>
        </p:spPr>
        <p:txBody>
          <a:bodyPr>
            <a:spAutoFit/>
          </a:bodyPr>
          <a:lstStyle/>
          <a:p>
            <a:pPr algn="ctr">
              <a:spcBef>
                <a:spcPct val="50000"/>
              </a:spcBef>
            </a:pPr>
            <a:r>
              <a:rPr lang="es-ES_tradnl" b="1">
                <a:solidFill>
                  <a:schemeClr val="bg1"/>
                </a:solidFill>
                <a:latin typeface="Arial" charset="0"/>
              </a:rPr>
              <a:t>MENTAL CONDITION</a:t>
            </a:r>
            <a:endParaRPr lang="es-ES_tradnl">
              <a:solidFill>
                <a:schemeClr val="bg1"/>
              </a:solidFill>
              <a:latin typeface="Arial" charset="0"/>
            </a:endParaRPr>
          </a:p>
        </p:txBody>
      </p:sp>
      <p:sp>
        <p:nvSpPr>
          <p:cNvPr id="30733" name="Text Box 13"/>
          <p:cNvSpPr txBox="1">
            <a:spLocks noChangeArrowheads="1"/>
          </p:cNvSpPr>
          <p:nvPr/>
        </p:nvSpPr>
        <p:spPr bwMode="auto">
          <a:xfrm>
            <a:off x="4495800" y="3825875"/>
            <a:ext cx="4191000" cy="461963"/>
          </a:xfrm>
          <a:prstGeom prst="rect">
            <a:avLst/>
          </a:prstGeom>
          <a:solidFill>
            <a:srgbClr val="99FFCC"/>
          </a:solidFill>
          <a:ln w="9525">
            <a:noFill/>
            <a:miter lim="800000"/>
            <a:headEnd/>
            <a:tailEnd/>
          </a:ln>
        </p:spPr>
        <p:txBody>
          <a:bodyPr>
            <a:spAutoFit/>
          </a:bodyPr>
          <a:lstStyle/>
          <a:p>
            <a:pPr algn="ctr">
              <a:spcBef>
                <a:spcPct val="50000"/>
              </a:spcBef>
            </a:pPr>
            <a:r>
              <a:rPr lang="es-ES_tradnl" b="1">
                <a:solidFill>
                  <a:schemeClr val="bg1"/>
                </a:solidFill>
                <a:latin typeface="Arial" charset="0"/>
              </a:rPr>
              <a:t>TECHNICAL ASPECTS</a:t>
            </a:r>
            <a:endParaRPr lang="es-ES_tradnl">
              <a:solidFill>
                <a:schemeClr val="bg1"/>
              </a:solidFill>
              <a:latin typeface="Arial" charset="0"/>
            </a:endParaRPr>
          </a:p>
        </p:txBody>
      </p:sp>
      <p:sp>
        <p:nvSpPr>
          <p:cNvPr id="30734" name="Text Box 14"/>
          <p:cNvSpPr txBox="1">
            <a:spLocks noChangeArrowheads="1"/>
          </p:cNvSpPr>
          <p:nvPr/>
        </p:nvSpPr>
        <p:spPr bwMode="auto">
          <a:xfrm>
            <a:off x="4495800" y="5045075"/>
            <a:ext cx="4191000" cy="461963"/>
          </a:xfrm>
          <a:prstGeom prst="rect">
            <a:avLst/>
          </a:prstGeom>
          <a:solidFill>
            <a:srgbClr val="99FFCC"/>
          </a:solidFill>
          <a:ln w="9525">
            <a:noFill/>
            <a:miter lim="800000"/>
            <a:headEnd/>
            <a:tailEnd/>
          </a:ln>
        </p:spPr>
        <p:txBody>
          <a:bodyPr>
            <a:spAutoFit/>
          </a:bodyPr>
          <a:lstStyle/>
          <a:p>
            <a:pPr algn="ctr">
              <a:spcBef>
                <a:spcPct val="50000"/>
              </a:spcBef>
            </a:pPr>
            <a:r>
              <a:rPr lang="es-ES_tradnl" b="1">
                <a:solidFill>
                  <a:schemeClr val="bg1"/>
                </a:solidFill>
                <a:latin typeface="Arial" charset="0"/>
              </a:rPr>
              <a:t>CONDITION PHYSICAL</a:t>
            </a:r>
            <a:endParaRPr lang="es-ES_tradnl">
              <a:solidFill>
                <a:schemeClr val="bg1"/>
              </a:solidFill>
              <a:latin typeface="Arial" charset="0"/>
            </a:endParaRPr>
          </a:p>
        </p:txBody>
      </p:sp>
      <p:sp>
        <p:nvSpPr>
          <p:cNvPr id="30735" name="Text Box 15"/>
          <p:cNvSpPr txBox="1">
            <a:spLocks noChangeArrowheads="1"/>
          </p:cNvSpPr>
          <p:nvPr/>
        </p:nvSpPr>
        <p:spPr bwMode="auto">
          <a:xfrm>
            <a:off x="609600" y="2805113"/>
            <a:ext cx="2514600" cy="1570037"/>
          </a:xfrm>
          <a:prstGeom prst="rect">
            <a:avLst/>
          </a:prstGeom>
          <a:solidFill>
            <a:srgbClr val="99CCFF"/>
          </a:solidFill>
          <a:ln w="9525">
            <a:noFill/>
            <a:miter lim="800000"/>
            <a:headEnd/>
            <a:tailEnd/>
          </a:ln>
        </p:spPr>
        <p:txBody>
          <a:bodyPr>
            <a:spAutoFit/>
          </a:bodyPr>
          <a:lstStyle/>
          <a:p>
            <a:pPr>
              <a:spcBef>
                <a:spcPct val="50000"/>
              </a:spcBef>
            </a:pPr>
            <a:r>
              <a:rPr lang="en-US" b="1">
                <a:solidFill>
                  <a:schemeClr val="bg1"/>
                </a:solidFill>
                <a:latin typeface="Arial" charset="0"/>
              </a:rPr>
              <a:t>TRANSITION (from losing to winning the ball)</a:t>
            </a:r>
            <a:r>
              <a:rPr lang="es-ES_tradnl" sz="1400" b="1">
                <a:solidFill>
                  <a:schemeClr val="bg1"/>
                </a:solidFill>
                <a:latin typeface="Arial" charset="0"/>
              </a:rPr>
              <a:t>)</a:t>
            </a:r>
          </a:p>
        </p:txBody>
      </p:sp>
      <p:sp>
        <p:nvSpPr>
          <p:cNvPr id="30736" name="Text Box 16"/>
          <p:cNvSpPr txBox="1">
            <a:spLocks noChangeArrowheads="1"/>
          </p:cNvSpPr>
          <p:nvPr/>
        </p:nvSpPr>
        <p:spPr bwMode="auto">
          <a:xfrm>
            <a:off x="468313" y="404813"/>
            <a:ext cx="4033837" cy="584200"/>
          </a:xfrm>
          <a:prstGeom prst="rect">
            <a:avLst/>
          </a:prstGeom>
          <a:noFill/>
          <a:ln w="9525">
            <a:noFill/>
            <a:miter lim="800000"/>
            <a:headEnd/>
            <a:tailEnd/>
          </a:ln>
        </p:spPr>
        <p:txBody>
          <a:bodyPr>
            <a:spAutoFit/>
          </a:bodyPr>
          <a:lstStyle/>
          <a:p>
            <a:pPr algn="ctr">
              <a:spcBef>
                <a:spcPct val="50000"/>
              </a:spcBef>
            </a:pPr>
            <a:r>
              <a:rPr lang="es-ES_tradnl" sz="3200" b="1">
                <a:solidFill>
                  <a:schemeClr val="tx2"/>
                </a:solidFill>
                <a:latin typeface="Arial" charset="0"/>
              </a:rPr>
              <a:t>3. </a:t>
            </a:r>
            <a:r>
              <a:rPr lang="es-ES_tradnl" sz="3200" b="1" u="sng">
                <a:solidFill>
                  <a:schemeClr val="tx2"/>
                </a:solidFill>
                <a:latin typeface="Arial" charset="0"/>
              </a:rPr>
              <a:t>Descriptions </a:t>
            </a:r>
            <a:r>
              <a:rPr lang="es-ES_tradnl" sz="3200" b="1">
                <a:solidFill>
                  <a:schemeClr val="tx2"/>
                </a:solidFill>
                <a:latin typeface="Arial" charset="0"/>
              </a:rPr>
              <a:t>    </a:t>
            </a:r>
            <a:endParaRPr lang="es-ES_tradnl" sz="3200">
              <a:solidFill>
                <a:schemeClr val="tx2"/>
              </a:solidFill>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609600" y="3581400"/>
            <a:ext cx="2514600" cy="830263"/>
          </a:xfrm>
          <a:prstGeom prst="rect">
            <a:avLst/>
          </a:prstGeom>
          <a:solidFill>
            <a:srgbClr val="FF0066"/>
          </a:solidFill>
          <a:ln w="9525">
            <a:noFill/>
            <a:miter lim="800000"/>
            <a:headEnd/>
            <a:tailEnd/>
          </a:ln>
        </p:spPr>
        <p:txBody>
          <a:bodyPr>
            <a:spAutoFit/>
          </a:bodyPr>
          <a:lstStyle/>
          <a:p>
            <a:pPr>
              <a:spcBef>
                <a:spcPct val="50000"/>
              </a:spcBef>
            </a:pPr>
            <a:r>
              <a:rPr lang="es-ES_tradnl" b="1">
                <a:latin typeface="Arial" charset="0"/>
              </a:rPr>
              <a:t>LOSS OF THE BALL</a:t>
            </a:r>
            <a:endParaRPr lang="es-ES_tradnl"/>
          </a:p>
        </p:txBody>
      </p:sp>
      <p:sp>
        <p:nvSpPr>
          <p:cNvPr id="31747" name="Rectangle 3"/>
          <p:cNvSpPr>
            <a:spLocks noChangeArrowheads="1"/>
          </p:cNvSpPr>
          <p:nvPr/>
        </p:nvSpPr>
        <p:spPr bwMode="auto">
          <a:xfrm>
            <a:off x="609600" y="6072188"/>
            <a:ext cx="2781300" cy="336550"/>
          </a:xfrm>
          <a:prstGeom prst="rect">
            <a:avLst/>
          </a:prstGeom>
          <a:noFill/>
          <a:ln w="9525">
            <a:noFill/>
            <a:miter lim="800000"/>
            <a:headEnd/>
            <a:tailEnd/>
          </a:ln>
        </p:spPr>
        <p:txBody>
          <a:bodyPr wrap="none">
            <a:spAutoFit/>
          </a:bodyPr>
          <a:lstStyle/>
          <a:p>
            <a:endParaRPr lang="es-ES_tradnl" sz="800" i="1">
              <a:solidFill>
                <a:schemeClr val="tx2"/>
              </a:solidFill>
              <a:latin typeface="Arial" charset="0"/>
            </a:endParaRPr>
          </a:p>
          <a:p>
            <a:r>
              <a:rPr lang="es-ES_tradnl" sz="800" i="1">
                <a:solidFill>
                  <a:schemeClr val="tx2"/>
                </a:solidFill>
                <a:latin typeface="Arial" charset="0"/>
              </a:rPr>
              <a:t>LouisvanGaal / Frans Hoek /  Lluís Lainz © FC Barcelona</a:t>
            </a:r>
            <a:endParaRPr lang="es-ES_tradnl" sz="600" i="1">
              <a:solidFill>
                <a:schemeClr val="tx2"/>
              </a:solidFill>
              <a:latin typeface="Arial" charset="0"/>
            </a:endParaRPr>
          </a:p>
        </p:txBody>
      </p:sp>
      <p:pic>
        <p:nvPicPr>
          <p:cNvPr id="31748"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31749" name="Line 5"/>
          <p:cNvSpPr>
            <a:spLocks noChangeShapeType="1"/>
          </p:cNvSpPr>
          <p:nvPr/>
        </p:nvSpPr>
        <p:spPr bwMode="auto">
          <a:xfrm>
            <a:off x="4114800" y="1752600"/>
            <a:ext cx="381000" cy="0"/>
          </a:xfrm>
          <a:prstGeom prst="line">
            <a:avLst/>
          </a:prstGeom>
          <a:noFill/>
          <a:ln w="38100">
            <a:solidFill>
              <a:schemeClr val="tx2"/>
            </a:solidFill>
            <a:round/>
            <a:headEnd/>
            <a:tailEnd/>
          </a:ln>
        </p:spPr>
        <p:txBody>
          <a:bodyPr wrap="none" anchor="ctr"/>
          <a:lstStyle/>
          <a:p>
            <a:endParaRPr lang="en-US"/>
          </a:p>
        </p:txBody>
      </p:sp>
      <p:sp>
        <p:nvSpPr>
          <p:cNvPr id="31750" name="Line 6"/>
          <p:cNvSpPr>
            <a:spLocks noChangeShapeType="1"/>
          </p:cNvSpPr>
          <p:nvPr/>
        </p:nvSpPr>
        <p:spPr bwMode="auto">
          <a:xfrm>
            <a:off x="4114800" y="5486400"/>
            <a:ext cx="381000" cy="0"/>
          </a:xfrm>
          <a:prstGeom prst="line">
            <a:avLst/>
          </a:prstGeom>
          <a:noFill/>
          <a:ln w="38100">
            <a:solidFill>
              <a:schemeClr val="tx2"/>
            </a:solidFill>
            <a:round/>
            <a:headEnd/>
            <a:tailEnd/>
          </a:ln>
        </p:spPr>
        <p:txBody>
          <a:bodyPr wrap="none" anchor="ctr"/>
          <a:lstStyle/>
          <a:p>
            <a:endParaRPr lang="en-US"/>
          </a:p>
        </p:txBody>
      </p:sp>
      <p:sp>
        <p:nvSpPr>
          <p:cNvPr id="31751" name="Line 7"/>
          <p:cNvSpPr>
            <a:spLocks noChangeShapeType="1"/>
          </p:cNvSpPr>
          <p:nvPr/>
        </p:nvSpPr>
        <p:spPr bwMode="auto">
          <a:xfrm>
            <a:off x="4114800" y="4267200"/>
            <a:ext cx="381000" cy="0"/>
          </a:xfrm>
          <a:prstGeom prst="line">
            <a:avLst/>
          </a:prstGeom>
          <a:noFill/>
          <a:ln w="38100">
            <a:solidFill>
              <a:schemeClr val="tx2"/>
            </a:solidFill>
            <a:round/>
            <a:headEnd/>
            <a:tailEnd/>
          </a:ln>
        </p:spPr>
        <p:txBody>
          <a:bodyPr wrap="none" anchor="ctr"/>
          <a:lstStyle/>
          <a:p>
            <a:endParaRPr lang="en-US"/>
          </a:p>
        </p:txBody>
      </p:sp>
      <p:sp>
        <p:nvSpPr>
          <p:cNvPr id="31752" name="Line 8"/>
          <p:cNvSpPr>
            <a:spLocks noChangeShapeType="1"/>
          </p:cNvSpPr>
          <p:nvPr/>
        </p:nvSpPr>
        <p:spPr bwMode="auto">
          <a:xfrm>
            <a:off x="4114800" y="2971800"/>
            <a:ext cx="381000" cy="0"/>
          </a:xfrm>
          <a:prstGeom prst="line">
            <a:avLst/>
          </a:prstGeom>
          <a:noFill/>
          <a:ln w="38100">
            <a:solidFill>
              <a:schemeClr val="tx2"/>
            </a:solidFill>
            <a:round/>
            <a:headEnd/>
            <a:tailEnd/>
          </a:ln>
        </p:spPr>
        <p:txBody>
          <a:bodyPr wrap="none" anchor="ctr"/>
          <a:lstStyle/>
          <a:p>
            <a:endParaRPr lang="en-US"/>
          </a:p>
        </p:txBody>
      </p:sp>
      <p:sp>
        <p:nvSpPr>
          <p:cNvPr id="31753" name="Line 9"/>
          <p:cNvSpPr>
            <a:spLocks noChangeShapeType="1"/>
          </p:cNvSpPr>
          <p:nvPr/>
        </p:nvSpPr>
        <p:spPr bwMode="auto">
          <a:xfrm>
            <a:off x="3124200" y="3581400"/>
            <a:ext cx="990600" cy="0"/>
          </a:xfrm>
          <a:prstGeom prst="line">
            <a:avLst/>
          </a:prstGeom>
          <a:noFill/>
          <a:ln w="38100">
            <a:solidFill>
              <a:schemeClr val="tx2"/>
            </a:solidFill>
            <a:round/>
            <a:headEnd/>
            <a:tailEnd/>
          </a:ln>
        </p:spPr>
        <p:txBody>
          <a:bodyPr wrap="none" anchor="ctr"/>
          <a:lstStyle/>
          <a:p>
            <a:endParaRPr lang="en-US"/>
          </a:p>
        </p:txBody>
      </p:sp>
      <p:sp>
        <p:nvSpPr>
          <p:cNvPr id="31754" name="Line 10"/>
          <p:cNvSpPr>
            <a:spLocks noChangeShapeType="1"/>
          </p:cNvSpPr>
          <p:nvPr/>
        </p:nvSpPr>
        <p:spPr bwMode="auto">
          <a:xfrm>
            <a:off x="4114800" y="1752600"/>
            <a:ext cx="0" cy="3733800"/>
          </a:xfrm>
          <a:prstGeom prst="line">
            <a:avLst/>
          </a:prstGeom>
          <a:noFill/>
          <a:ln w="38100">
            <a:solidFill>
              <a:schemeClr val="tx2"/>
            </a:solidFill>
            <a:round/>
            <a:headEnd/>
            <a:tailEnd/>
          </a:ln>
        </p:spPr>
        <p:txBody>
          <a:bodyPr wrap="none" anchor="ctr"/>
          <a:lstStyle/>
          <a:p>
            <a:endParaRPr lang="en-US"/>
          </a:p>
        </p:txBody>
      </p:sp>
      <p:sp>
        <p:nvSpPr>
          <p:cNvPr id="31755" name="Text Box 11"/>
          <p:cNvSpPr txBox="1">
            <a:spLocks noChangeArrowheads="1"/>
          </p:cNvSpPr>
          <p:nvPr/>
        </p:nvSpPr>
        <p:spPr bwMode="auto">
          <a:xfrm>
            <a:off x="4495800" y="1311275"/>
            <a:ext cx="4191000" cy="461963"/>
          </a:xfrm>
          <a:prstGeom prst="rect">
            <a:avLst/>
          </a:prstGeom>
          <a:solidFill>
            <a:srgbClr val="99FFCC"/>
          </a:solidFill>
          <a:ln w="9525">
            <a:noFill/>
            <a:miter lim="800000"/>
            <a:headEnd/>
            <a:tailEnd/>
          </a:ln>
        </p:spPr>
        <p:txBody>
          <a:bodyPr>
            <a:spAutoFit/>
          </a:bodyPr>
          <a:lstStyle/>
          <a:p>
            <a:pPr algn="ctr">
              <a:spcBef>
                <a:spcPct val="50000"/>
              </a:spcBef>
            </a:pPr>
            <a:r>
              <a:rPr lang="es-ES_tradnl" b="1">
                <a:solidFill>
                  <a:schemeClr val="bg1"/>
                </a:solidFill>
                <a:latin typeface="Arial" charset="0"/>
              </a:rPr>
              <a:t>MENTAL CONDITION</a:t>
            </a:r>
            <a:endParaRPr lang="es-ES_tradnl">
              <a:solidFill>
                <a:schemeClr val="bg1"/>
              </a:solidFill>
              <a:latin typeface="Arial" charset="0"/>
            </a:endParaRPr>
          </a:p>
        </p:txBody>
      </p:sp>
      <p:sp>
        <p:nvSpPr>
          <p:cNvPr id="31756" name="Text Box 12"/>
          <p:cNvSpPr txBox="1">
            <a:spLocks noChangeArrowheads="1"/>
          </p:cNvSpPr>
          <p:nvPr/>
        </p:nvSpPr>
        <p:spPr bwMode="auto">
          <a:xfrm>
            <a:off x="4495800" y="2530475"/>
            <a:ext cx="4191000" cy="461963"/>
          </a:xfrm>
          <a:prstGeom prst="rect">
            <a:avLst/>
          </a:prstGeom>
          <a:solidFill>
            <a:srgbClr val="99FFCC"/>
          </a:solidFill>
          <a:ln w="9525">
            <a:noFill/>
            <a:miter lim="800000"/>
            <a:headEnd/>
            <a:tailEnd/>
          </a:ln>
        </p:spPr>
        <p:txBody>
          <a:bodyPr>
            <a:spAutoFit/>
          </a:bodyPr>
          <a:lstStyle/>
          <a:p>
            <a:pPr algn="ctr">
              <a:spcBef>
                <a:spcPct val="50000"/>
              </a:spcBef>
            </a:pPr>
            <a:r>
              <a:rPr lang="es-ES_tradnl" b="1">
                <a:solidFill>
                  <a:schemeClr val="bg1"/>
                </a:solidFill>
                <a:latin typeface="Arial" charset="0"/>
              </a:rPr>
              <a:t>MENTAL CONDITION</a:t>
            </a:r>
            <a:endParaRPr lang="es-ES_tradnl">
              <a:solidFill>
                <a:schemeClr val="bg1"/>
              </a:solidFill>
              <a:latin typeface="Arial" charset="0"/>
            </a:endParaRPr>
          </a:p>
        </p:txBody>
      </p:sp>
      <p:sp>
        <p:nvSpPr>
          <p:cNvPr id="31757" name="Text Box 13"/>
          <p:cNvSpPr txBox="1">
            <a:spLocks noChangeArrowheads="1"/>
          </p:cNvSpPr>
          <p:nvPr/>
        </p:nvSpPr>
        <p:spPr bwMode="auto">
          <a:xfrm>
            <a:off x="4495800" y="3825875"/>
            <a:ext cx="4191000" cy="461963"/>
          </a:xfrm>
          <a:prstGeom prst="rect">
            <a:avLst/>
          </a:prstGeom>
          <a:solidFill>
            <a:srgbClr val="99FFCC"/>
          </a:solidFill>
          <a:ln w="9525">
            <a:noFill/>
            <a:miter lim="800000"/>
            <a:headEnd/>
            <a:tailEnd/>
          </a:ln>
        </p:spPr>
        <p:txBody>
          <a:bodyPr>
            <a:spAutoFit/>
          </a:bodyPr>
          <a:lstStyle/>
          <a:p>
            <a:pPr algn="ctr">
              <a:spcBef>
                <a:spcPct val="50000"/>
              </a:spcBef>
            </a:pPr>
            <a:r>
              <a:rPr lang="es-ES_tradnl" b="1">
                <a:solidFill>
                  <a:schemeClr val="bg1"/>
                </a:solidFill>
                <a:latin typeface="Arial" charset="0"/>
              </a:rPr>
              <a:t>TECHNICAL ASPECTS</a:t>
            </a:r>
            <a:endParaRPr lang="es-ES_tradnl">
              <a:solidFill>
                <a:schemeClr val="bg1"/>
              </a:solidFill>
              <a:latin typeface="Arial" charset="0"/>
            </a:endParaRPr>
          </a:p>
        </p:txBody>
      </p:sp>
      <p:sp>
        <p:nvSpPr>
          <p:cNvPr id="31758" name="Text Box 14"/>
          <p:cNvSpPr txBox="1">
            <a:spLocks noChangeArrowheads="1"/>
          </p:cNvSpPr>
          <p:nvPr/>
        </p:nvSpPr>
        <p:spPr bwMode="auto">
          <a:xfrm>
            <a:off x="4495800" y="5045075"/>
            <a:ext cx="4191000" cy="461963"/>
          </a:xfrm>
          <a:prstGeom prst="rect">
            <a:avLst/>
          </a:prstGeom>
          <a:solidFill>
            <a:srgbClr val="99FFCC"/>
          </a:solidFill>
          <a:ln w="9525">
            <a:noFill/>
            <a:miter lim="800000"/>
            <a:headEnd/>
            <a:tailEnd/>
          </a:ln>
        </p:spPr>
        <p:txBody>
          <a:bodyPr>
            <a:spAutoFit/>
          </a:bodyPr>
          <a:lstStyle/>
          <a:p>
            <a:pPr algn="ctr">
              <a:spcBef>
                <a:spcPct val="50000"/>
              </a:spcBef>
            </a:pPr>
            <a:r>
              <a:rPr lang="es-ES_tradnl" b="1">
                <a:solidFill>
                  <a:schemeClr val="bg1"/>
                </a:solidFill>
                <a:latin typeface="Arial" charset="0"/>
              </a:rPr>
              <a:t>CONDITION PHYSICAL</a:t>
            </a:r>
            <a:endParaRPr lang="es-ES_tradnl">
              <a:solidFill>
                <a:schemeClr val="bg1"/>
              </a:solidFill>
              <a:latin typeface="Arial" charset="0"/>
            </a:endParaRPr>
          </a:p>
        </p:txBody>
      </p:sp>
      <p:sp>
        <p:nvSpPr>
          <p:cNvPr id="31759" name="Text Box 15"/>
          <p:cNvSpPr txBox="1">
            <a:spLocks noChangeArrowheads="1"/>
          </p:cNvSpPr>
          <p:nvPr/>
        </p:nvSpPr>
        <p:spPr bwMode="auto">
          <a:xfrm>
            <a:off x="609600" y="2805113"/>
            <a:ext cx="2514600" cy="1200150"/>
          </a:xfrm>
          <a:prstGeom prst="rect">
            <a:avLst/>
          </a:prstGeom>
          <a:solidFill>
            <a:srgbClr val="FF6699"/>
          </a:solidFill>
          <a:ln w="9525">
            <a:noFill/>
            <a:miter lim="800000"/>
            <a:headEnd/>
            <a:tailEnd/>
          </a:ln>
        </p:spPr>
        <p:txBody>
          <a:bodyPr>
            <a:spAutoFit/>
          </a:bodyPr>
          <a:lstStyle/>
          <a:p>
            <a:pPr>
              <a:spcBef>
                <a:spcPct val="50000"/>
              </a:spcBef>
            </a:pPr>
            <a:r>
              <a:rPr lang="en-US" b="1">
                <a:latin typeface="Arial" charset="0"/>
              </a:rPr>
              <a:t>TRANSITION (to win to lose the ball)</a:t>
            </a:r>
            <a:endParaRPr lang="es-ES_tradnl" sz="1400" b="1">
              <a:latin typeface="Arial" charset="0"/>
            </a:endParaRPr>
          </a:p>
        </p:txBody>
      </p:sp>
      <p:sp>
        <p:nvSpPr>
          <p:cNvPr id="31760" name="Text Box 16"/>
          <p:cNvSpPr txBox="1">
            <a:spLocks noChangeArrowheads="1"/>
          </p:cNvSpPr>
          <p:nvPr/>
        </p:nvSpPr>
        <p:spPr bwMode="auto">
          <a:xfrm>
            <a:off x="395288" y="404813"/>
            <a:ext cx="3675062" cy="584200"/>
          </a:xfrm>
          <a:prstGeom prst="rect">
            <a:avLst/>
          </a:prstGeom>
          <a:noFill/>
          <a:ln w="9525">
            <a:noFill/>
            <a:miter lim="800000"/>
            <a:headEnd/>
            <a:tailEnd/>
          </a:ln>
        </p:spPr>
        <p:txBody>
          <a:bodyPr>
            <a:spAutoFit/>
          </a:bodyPr>
          <a:lstStyle/>
          <a:p>
            <a:pPr algn="ctr">
              <a:spcBef>
                <a:spcPct val="50000"/>
              </a:spcBef>
            </a:pPr>
            <a:r>
              <a:rPr lang="es-ES_tradnl" sz="3200" b="1">
                <a:solidFill>
                  <a:schemeClr val="tx2"/>
                </a:solidFill>
                <a:latin typeface="Arial" charset="0"/>
              </a:rPr>
              <a:t>3. </a:t>
            </a:r>
            <a:r>
              <a:rPr lang="es-ES_tradnl" sz="3200" b="1" u="sng">
                <a:solidFill>
                  <a:schemeClr val="tx2"/>
                </a:solidFill>
                <a:latin typeface="Arial" charset="0"/>
              </a:rPr>
              <a:t>Descriptions</a:t>
            </a:r>
            <a:endParaRPr lang="es-ES_tradnl" sz="3200" u="sng">
              <a:solidFill>
                <a:schemeClr val="tx2"/>
              </a:solidFill>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7200" y="304800"/>
            <a:ext cx="4876800" cy="1447800"/>
          </a:xfrm>
        </p:spPr>
        <p:txBody>
          <a:bodyPr/>
          <a:lstStyle/>
          <a:p>
            <a:pPr algn="l"/>
            <a:r>
              <a:rPr lang="es-ES_tradnl" sz="5400" b="1" smtClean="0">
                <a:latin typeface="Arial" charset="0"/>
              </a:rPr>
              <a:t> Visión</a:t>
            </a:r>
            <a:endParaRPr lang="es-ES_tradnl" sz="5400" smtClean="0"/>
          </a:p>
        </p:txBody>
      </p:sp>
      <p:sp>
        <p:nvSpPr>
          <p:cNvPr id="5123" name="Rectangle 3"/>
          <p:cNvSpPr>
            <a:spLocks noGrp="1" noChangeArrowheads="1"/>
          </p:cNvSpPr>
          <p:nvPr>
            <p:ph type="subTitle" idx="1"/>
          </p:nvPr>
        </p:nvSpPr>
        <p:spPr>
          <a:xfrm>
            <a:off x="539750" y="1125538"/>
            <a:ext cx="8305800" cy="4953000"/>
          </a:xfrm>
        </p:spPr>
        <p:txBody>
          <a:bodyPr/>
          <a:lstStyle/>
          <a:p>
            <a:pPr algn="l"/>
            <a:endParaRPr lang="es-ES_tradnl" sz="2400" i="1" smtClean="0">
              <a:solidFill>
                <a:schemeClr val="tx2"/>
              </a:solidFill>
              <a:latin typeface="Arial" charset="0"/>
            </a:endParaRPr>
          </a:p>
          <a:p>
            <a:pPr algn="l"/>
            <a:r>
              <a:rPr lang="en-US" sz="2400" b="1" i="1" smtClean="0">
                <a:solidFill>
                  <a:schemeClr val="tx2"/>
                </a:solidFill>
                <a:latin typeface="Arial" charset="0"/>
              </a:rPr>
              <a:t>The development of the FC Barcelona Football philosophy is based on three fundamental principles:</a:t>
            </a:r>
          </a:p>
          <a:p>
            <a:pPr algn="l"/>
            <a:r>
              <a:rPr lang="en-US" sz="800" b="1" i="1" smtClean="0">
                <a:solidFill>
                  <a:schemeClr val="tx2"/>
                </a:solidFill>
                <a:latin typeface="Arial" charset="0"/>
              </a:rPr>
              <a:t> </a:t>
            </a:r>
          </a:p>
          <a:p>
            <a:pPr algn="l"/>
            <a:r>
              <a:rPr lang="en-US" sz="2400" b="1" i="1" smtClean="0">
                <a:solidFill>
                  <a:schemeClr val="tx2"/>
                </a:solidFill>
                <a:latin typeface="Arial" charset="0"/>
              </a:rPr>
              <a:t>1. winning the largest number possible of titles (League, Cup, European super Spain, Champions League, the UEFA Cup, UEFA Super Cup, Intercontinental Cup and Mundialito of clubs)</a:t>
            </a:r>
          </a:p>
          <a:p>
            <a:pPr algn="l"/>
            <a:endParaRPr lang="en-US" sz="800" b="1" i="1" smtClean="0">
              <a:solidFill>
                <a:schemeClr val="tx2"/>
              </a:solidFill>
              <a:latin typeface="Arial" charset="0"/>
            </a:endParaRPr>
          </a:p>
          <a:p>
            <a:pPr algn="l"/>
            <a:r>
              <a:rPr lang="en-US" sz="2400" b="1" i="1" smtClean="0">
                <a:solidFill>
                  <a:schemeClr val="tx2"/>
                </a:solidFill>
                <a:latin typeface="Arial" charset="0"/>
              </a:rPr>
              <a:t> 2. WITH  ATTRACTIVE FOOTBALL. </a:t>
            </a:r>
          </a:p>
          <a:p>
            <a:pPr algn="l"/>
            <a:endParaRPr lang="en-US" sz="800" b="1" i="1" smtClean="0">
              <a:solidFill>
                <a:schemeClr val="tx2"/>
              </a:solidFill>
              <a:latin typeface="Arial" charset="0"/>
            </a:endParaRPr>
          </a:p>
          <a:p>
            <a:pPr algn="l"/>
            <a:r>
              <a:rPr lang="en-US" sz="2400" b="1" i="1" smtClean="0">
                <a:solidFill>
                  <a:schemeClr val="tx2"/>
                </a:solidFill>
                <a:latin typeface="Arial" charset="0"/>
              </a:rPr>
              <a:t>3.  AND WITH THE GREATEST POSSIBLE NUMBER OF PLAYERS TRAINED IN THE CLUB</a:t>
            </a:r>
            <a:endParaRPr lang="es-ES_tradnl" sz="2400" i="1" smtClean="0">
              <a:solidFill>
                <a:schemeClr val="tx2"/>
              </a:solidFill>
              <a:latin typeface="Arial" charset="0"/>
            </a:endParaRPr>
          </a:p>
          <a:p>
            <a:pPr algn="l"/>
            <a:endParaRPr lang="es-ES_tradnl" sz="2400" i="1" smtClean="0">
              <a:solidFill>
                <a:schemeClr val="tx2"/>
              </a:solidFill>
              <a:latin typeface="Arial" charset="0"/>
            </a:endParaRPr>
          </a:p>
          <a:p>
            <a:pPr algn="l"/>
            <a:endParaRPr lang="es-ES_tradnl" sz="2400" i="1" smtClean="0">
              <a:solidFill>
                <a:schemeClr val="tx2"/>
              </a:solidFill>
              <a:latin typeface="Arial" charset="0"/>
            </a:endParaRPr>
          </a:p>
        </p:txBody>
      </p:sp>
      <p:pic>
        <p:nvPicPr>
          <p:cNvPr id="5124"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549275"/>
            <a:ext cx="5562600" cy="609600"/>
          </a:xfrm>
        </p:spPr>
        <p:txBody>
          <a:bodyPr/>
          <a:lstStyle/>
          <a:p>
            <a:r>
              <a:rPr lang="es-ES_tradnl" sz="2800" b="1" smtClean="0">
                <a:latin typeface="Arial" charset="0"/>
              </a:rPr>
              <a:t>3. </a:t>
            </a:r>
            <a:r>
              <a:rPr lang="en-US" sz="2800" b="1" u="sng" smtClean="0">
                <a:latin typeface="Arial" charset="0"/>
              </a:rPr>
              <a:t>The players in our system</a:t>
            </a:r>
            <a:endParaRPr lang="es-ES_tradnl" sz="2800" b="1" smtClean="0">
              <a:latin typeface="Arial" charset="0"/>
            </a:endParaRPr>
          </a:p>
        </p:txBody>
      </p:sp>
      <p:pic>
        <p:nvPicPr>
          <p:cNvPr id="32771" name="Picture 5"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32772" name="Rectangle 6"/>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32773" name="Rectangle 7"/>
          <p:cNvSpPr>
            <a:spLocks noChangeArrowheads="1"/>
          </p:cNvSpPr>
          <p:nvPr/>
        </p:nvSpPr>
        <p:spPr bwMode="auto">
          <a:xfrm>
            <a:off x="5562600" y="1676400"/>
            <a:ext cx="3124200" cy="42672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32774" name="Line 8"/>
          <p:cNvSpPr>
            <a:spLocks noChangeShapeType="1"/>
          </p:cNvSpPr>
          <p:nvPr/>
        </p:nvSpPr>
        <p:spPr bwMode="auto">
          <a:xfrm>
            <a:off x="5562600" y="3810000"/>
            <a:ext cx="3124200" cy="0"/>
          </a:xfrm>
          <a:prstGeom prst="line">
            <a:avLst/>
          </a:prstGeom>
          <a:noFill/>
          <a:ln w="9525">
            <a:solidFill>
              <a:schemeClr val="tx1"/>
            </a:solidFill>
            <a:round/>
            <a:headEnd/>
            <a:tailEnd/>
          </a:ln>
        </p:spPr>
        <p:txBody>
          <a:bodyPr wrap="none" anchor="ctr"/>
          <a:lstStyle/>
          <a:p>
            <a:endParaRPr lang="en-US"/>
          </a:p>
        </p:txBody>
      </p:sp>
      <p:sp>
        <p:nvSpPr>
          <p:cNvPr id="32775" name="Rectangle 9"/>
          <p:cNvSpPr>
            <a:spLocks noChangeArrowheads="1"/>
          </p:cNvSpPr>
          <p:nvPr/>
        </p:nvSpPr>
        <p:spPr bwMode="auto">
          <a:xfrm>
            <a:off x="6248400" y="51816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32776" name="Rectangle 10"/>
          <p:cNvSpPr>
            <a:spLocks noChangeArrowheads="1"/>
          </p:cNvSpPr>
          <p:nvPr/>
        </p:nvSpPr>
        <p:spPr bwMode="auto">
          <a:xfrm>
            <a:off x="6248400" y="16764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32777" name="Rectangle 11"/>
          <p:cNvSpPr>
            <a:spLocks noChangeArrowheads="1"/>
          </p:cNvSpPr>
          <p:nvPr/>
        </p:nvSpPr>
        <p:spPr bwMode="auto">
          <a:xfrm>
            <a:off x="6629400" y="56388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32778" name="Rectangle 12"/>
          <p:cNvSpPr>
            <a:spLocks noChangeArrowheads="1"/>
          </p:cNvSpPr>
          <p:nvPr/>
        </p:nvSpPr>
        <p:spPr bwMode="auto">
          <a:xfrm>
            <a:off x="6629400" y="16764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32779" name="Oval 13"/>
          <p:cNvSpPr>
            <a:spLocks noChangeArrowheads="1"/>
          </p:cNvSpPr>
          <p:nvPr/>
        </p:nvSpPr>
        <p:spPr bwMode="auto">
          <a:xfrm>
            <a:off x="6781800" y="3429000"/>
            <a:ext cx="762000" cy="762000"/>
          </a:xfrm>
          <a:prstGeom prst="ellipse">
            <a:avLst/>
          </a:prstGeom>
          <a:solidFill>
            <a:srgbClr val="00CC00"/>
          </a:solidFill>
          <a:ln w="9525">
            <a:solidFill>
              <a:schemeClr val="tx1"/>
            </a:solidFill>
            <a:round/>
            <a:headEnd/>
            <a:tailEnd/>
          </a:ln>
        </p:spPr>
        <p:txBody>
          <a:bodyPr wrap="none" anchor="ctr"/>
          <a:lstStyle/>
          <a:p>
            <a:endParaRPr lang="en-US"/>
          </a:p>
        </p:txBody>
      </p:sp>
      <p:sp>
        <p:nvSpPr>
          <p:cNvPr id="32780" name="Line 14"/>
          <p:cNvSpPr>
            <a:spLocks noChangeShapeType="1"/>
          </p:cNvSpPr>
          <p:nvPr/>
        </p:nvSpPr>
        <p:spPr bwMode="auto">
          <a:xfrm>
            <a:off x="6781800" y="3810000"/>
            <a:ext cx="762000" cy="0"/>
          </a:xfrm>
          <a:prstGeom prst="line">
            <a:avLst/>
          </a:prstGeom>
          <a:noFill/>
          <a:ln w="9525">
            <a:solidFill>
              <a:schemeClr val="tx1"/>
            </a:solidFill>
            <a:round/>
            <a:headEnd/>
            <a:tailEnd/>
          </a:ln>
        </p:spPr>
        <p:txBody>
          <a:bodyPr wrap="none" anchor="ctr"/>
          <a:lstStyle/>
          <a:p>
            <a:endParaRPr lang="en-US"/>
          </a:p>
        </p:txBody>
      </p:sp>
      <p:sp>
        <p:nvSpPr>
          <p:cNvPr id="32781" name="Rectangle 15" descr="Rombos transparentes"/>
          <p:cNvSpPr>
            <a:spLocks noChangeArrowheads="1"/>
          </p:cNvSpPr>
          <p:nvPr/>
        </p:nvSpPr>
        <p:spPr bwMode="auto">
          <a:xfrm>
            <a:off x="6858000" y="15240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32782" name="Rectangle 16" descr="Rombos transparentes"/>
          <p:cNvSpPr>
            <a:spLocks noChangeArrowheads="1"/>
          </p:cNvSpPr>
          <p:nvPr/>
        </p:nvSpPr>
        <p:spPr bwMode="auto">
          <a:xfrm>
            <a:off x="6858000" y="59436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32783" name="Text Box 17"/>
          <p:cNvSpPr txBox="1">
            <a:spLocks noChangeArrowheads="1"/>
          </p:cNvSpPr>
          <p:nvPr/>
        </p:nvSpPr>
        <p:spPr bwMode="auto">
          <a:xfrm>
            <a:off x="6858000" y="1828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32784" name="Rectangle 18"/>
          <p:cNvSpPr>
            <a:spLocks noChangeArrowheads="1"/>
          </p:cNvSpPr>
          <p:nvPr/>
        </p:nvSpPr>
        <p:spPr bwMode="auto">
          <a:xfrm>
            <a:off x="762000" y="1676400"/>
            <a:ext cx="4343400" cy="4419600"/>
          </a:xfrm>
          <a:prstGeom prst="rect">
            <a:avLst/>
          </a:prstGeom>
          <a:noFill/>
          <a:ln w="9525">
            <a:noFill/>
            <a:miter lim="800000"/>
            <a:headEnd/>
            <a:tailEnd/>
          </a:ln>
        </p:spPr>
        <p:txBody>
          <a:bodyPr anchor="ctr"/>
          <a:lstStyle/>
          <a:p>
            <a:pPr algn="ctr">
              <a:defRPr/>
            </a:pPr>
            <a:r>
              <a:rPr lang="es-ES_tradnl" sz="3200" b="1" dirty="0">
                <a:solidFill>
                  <a:schemeClr val="tx2"/>
                </a:solidFill>
                <a:latin typeface="Arial" charset="0"/>
              </a:rPr>
              <a:t/>
            </a:r>
            <a:br>
              <a:rPr lang="es-ES_tradnl" sz="3200" b="1" dirty="0">
                <a:solidFill>
                  <a:schemeClr val="tx2"/>
                </a:solidFill>
                <a:latin typeface="Arial" charset="0"/>
              </a:rPr>
            </a:br>
            <a:r>
              <a:rPr lang="en-US" sz="3200" b="1" dirty="0">
                <a:solidFill>
                  <a:schemeClr val="tx2"/>
                </a:solidFill>
                <a:latin typeface="Arial" charset="0"/>
              </a:rPr>
              <a:t>NUMBER 1 </a:t>
            </a:r>
          </a:p>
          <a:p>
            <a:pPr marL="514350" indent="-514350" algn="ctr">
              <a:buFontTx/>
              <a:buAutoNum type="arabicPeriod"/>
              <a:defRPr/>
            </a:pPr>
            <a:r>
              <a:rPr lang="en-US" sz="3200" b="1" dirty="0">
                <a:solidFill>
                  <a:schemeClr val="tx2"/>
                </a:solidFill>
                <a:latin typeface="Arial" charset="0"/>
              </a:rPr>
              <a:t>Possession </a:t>
            </a:r>
          </a:p>
          <a:p>
            <a:pPr marL="514350" indent="-514350" algn="ctr">
              <a:buFontTx/>
              <a:buAutoNum type="arabicPeriod"/>
              <a:defRPr/>
            </a:pPr>
            <a:r>
              <a:rPr lang="en-US" sz="3200" b="1" dirty="0">
                <a:solidFill>
                  <a:schemeClr val="tx2"/>
                </a:solidFill>
                <a:latin typeface="Arial" charset="0"/>
              </a:rPr>
              <a:t>Loss 1. 2 TACTICS. PERSONALITY</a:t>
            </a:r>
          </a:p>
          <a:p>
            <a:pPr marL="514350" indent="-514350" algn="ctr">
              <a:buFontTx/>
              <a:buAutoNum type="arabicPeriod"/>
              <a:defRPr/>
            </a:pPr>
            <a:r>
              <a:rPr lang="en-US" sz="3200" b="1" dirty="0">
                <a:solidFill>
                  <a:schemeClr val="tx2"/>
                </a:solidFill>
                <a:latin typeface="Arial" charset="0"/>
              </a:rPr>
              <a:t>TOOLS </a:t>
            </a:r>
          </a:p>
          <a:p>
            <a:pPr marL="514350" indent="-514350" algn="ctr">
              <a:buFontTx/>
              <a:buAutoNum type="arabicPeriod"/>
              <a:defRPr/>
            </a:pPr>
            <a:r>
              <a:rPr lang="en-US" sz="3200" b="1" dirty="0">
                <a:solidFill>
                  <a:schemeClr val="tx2"/>
                </a:solidFill>
                <a:latin typeface="Arial" charset="0"/>
              </a:rPr>
              <a:t>PHYSICAL</a:t>
            </a:r>
            <a:r>
              <a:rPr lang="es-ES_tradnl" b="1" dirty="0">
                <a:solidFill>
                  <a:schemeClr val="tx2"/>
                </a:solidFill>
                <a:latin typeface="Arial" charset="0"/>
              </a:rPr>
              <a:t/>
            </a:r>
            <a:br>
              <a:rPr lang="es-ES_tradnl" b="1" dirty="0">
                <a:solidFill>
                  <a:schemeClr val="tx2"/>
                </a:solidFill>
                <a:latin typeface="Arial" charset="0"/>
              </a:rPr>
            </a:br>
            <a:r>
              <a:rPr lang="es-ES_tradnl" b="1" dirty="0">
                <a:solidFill>
                  <a:schemeClr val="tx2"/>
                </a:solidFill>
                <a:latin typeface="Arial" charset="0"/>
              </a:rPr>
              <a:t/>
            </a:r>
            <a:br>
              <a:rPr lang="es-ES_tradnl" b="1" dirty="0">
                <a:solidFill>
                  <a:schemeClr val="tx2"/>
                </a:solidFill>
                <a:latin typeface="Arial" charset="0"/>
              </a:rPr>
            </a:br>
            <a:endParaRPr lang="es-ES_tradnl" b="1" dirty="0">
              <a:solidFill>
                <a:schemeClr val="tx2"/>
              </a:solidFill>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33795" name="Rectangle 4"/>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33796" name="Rectangle 5"/>
          <p:cNvSpPr>
            <a:spLocks noChangeArrowheads="1"/>
          </p:cNvSpPr>
          <p:nvPr/>
        </p:nvSpPr>
        <p:spPr bwMode="auto">
          <a:xfrm>
            <a:off x="395288" y="404813"/>
            <a:ext cx="6931025" cy="685800"/>
          </a:xfrm>
          <a:prstGeom prst="rect">
            <a:avLst/>
          </a:prstGeom>
          <a:noFill/>
          <a:ln w="9525">
            <a:noFill/>
            <a:miter lim="800000"/>
            <a:headEnd/>
            <a:tailEnd/>
          </a:ln>
        </p:spPr>
        <p:txBody>
          <a:bodyPr anchor="ctr"/>
          <a:lstStyle/>
          <a:p>
            <a:pPr algn="ctr"/>
            <a:r>
              <a:rPr lang="en-US" sz="2800" b="1" u="sng">
                <a:solidFill>
                  <a:schemeClr val="tx2"/>
                </a:solidFill>
                <a:latin typeface="Arial" charset="0"/>
              </a:rPr>
              <a:t>TACTICAL QUALITIES of number 1</a:t>
            </a:r>
            <a:endParaRPr lang="es-ES_tradnl" sz="2800" b="1" u="sng">
              <a:solidFill>
                <a:schemeClr val="tx2"/>
              </a:solidFill>
              <a:latin typeface="Arial" charset="0"/>
            </a:endParaRPr>
          </a:p>
        </p:txBody>
      </p:sp>
      <p:sp>
        <p:nvSpPr>
          <p:cNvPr id="33797" name="Rectangle 6"/>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33798" name="Rectangle 7"/>
          <p:cNvSpPr>
            <a:spLocks noChangeArrowheads="1"/>
          </p:cNvSpPr>
          <p:nvPr/>
        </p:nvSpPr>
        <p:spPr bwMode="auto">
          <a:xfrm>
            <a:off x="539750" y="1052513"/>
            <a:ext cx="3970338" cy="4078287"/>
          </a:xfrm>
          <a:prstGeom prst="rect">
            <a:avLst/>
          </a:prstGeom>
          <a:noFill/>
          <a:ln w="9525">
            <a:noFill/>
            <a:miter lim="800000"/>
            <a:headEnd/>
            <a:tailEnd/>
          </a:ln>
        </p:spPr>
        <p:txBody>
          <a:bodyPr anchor="ctr"/>
          <a:lstStyle/>
          <a:p>
            <a:r>
              <a:rPr lang="en-US" b="1" u="sng">
                <a:solidFill>
                  <a:schemeClr val="tx2"/>
                </a:solidFill>
                <a:latin typeface="Arial" charset="0"/>
              </a:rPr>
              <a:t>Possessión                                                  </a:t>
            </a:r>
            <a:r>
              <a:rPr lang="en-US" b="1">
                <a:solidFill>
                  <a:schemeClr val="tx2"/>
                </a:solidFill>
                <a:latin typeface="Arial" charset="0"/>
              </a:rPr>
              <a:t>1. Speed - with ball - control without the ball </a:t>
            </a:r>
          </a:p>
          <a:p>
            <a:r>
              <a:rPr lang="en-US" b="1">
                <a:solidFill>
                  <a:schemeClr val="tx2"/>
                </a:solidFill>
                <a:latin typeface="Arial" charset="0"/>
              </a:rPr>
              <a:t>2. Game of positions - in a position to receive the back</a:t>
            </a:r>
          </a:p>
          <a:p>
            <a:r>
              <a:rPr lang="en-US" b="1">
                <a:solidFill>
                  <a:schemeClr val="tx2"/>
                </a:solidFill>
                <a:latin typeface="Arial" charset="0"/>
              </a:rPr>
              <a:t> 3 pass. Choice - play in depth - retain possession of the ball</a:t>
            </a:r>
            <a:endParaRPr lang="es-ES_tradnl" b="1">
              <a:solidFill>
                <a:schemeClr val="tx2"/>
              </a:solidFill>
              <a:latin typeface="Arial" charset="0"/>
            </a:endParaRPr>
          </a:p>
        </p:txBody>
      </p:sp>
      <p:sp>
        <p:nvSpPr>
          <p:cNvPr id="33799" name="Rectangle 8"/>
          <p:cNvSpPr>
            <a:spLocks noChangeArrowheads="1"/>
          </p:cNvSpPr>
          <p:nvPr/>
        </p:nvSpPr>
        <p:spPr bwMode="auto">
          <a:xfrm>
            <a:off x="4643438" y="1052513"/>
            <a:ext cx="4038600" cy="4648200"/>
          </a:xfrm>
          <a:prstGeom prst="rect">
            <a:avLst/>
          </a:prstGeom>
          <a:noFill/>
          <a:ln w="9525">
            <a:noFill/>
            <a:miter lim="800000"/>
            <a:headEnd/>
            <a:tailEnd/>
          </a:ln>
        </p:spPr>
        <p:txBody>
          <a:bodyPr anchor="ctr"/>
          <a:lstStyle/>
          <a:p>
            <a:r>
              <a:rPr lang="en-US" b="1" u="sng">
                <a:solidFill>
                  <a:schemeClr val="tx2"/>
                </a:solidFill>
                <a:latin typeface="Arial" charset="0"/>
              </a:rPr>
              <a:t>Tempo                                                  </a:t>
            </a:r>
            <a:r>
              <a:rPr lang="en-US" b="1">
                <a:solidFill>
                  <a:schemeClr val="tx2"/>
                </a:solidFill>
                <a:latin typeface="Arial" charset="0"/>
              </a:rPr>
              <a:t>1. Positioning </a:t>
            </a:r>
          </a:p>
          <a:p>
            <a:r>
              <a:rPr lang="en-US" b="1">
                <a:solidFill>
                  <a:schemeClr val="tx2"/>
                </a:solidFill>
                <a:latin typeface="Arial" charset="0"/>
              </a:rPr>
              <a:t>2. Communication - with their peers and with respect to the opponent </a:t>
            </a:r>
          </a:p>
          <a:p>
            <a:r>
              <a:rPr lang="en-US" b="1">
                <a:solidFill>
                  <a:schemeClr val="tx2"/>
                </a:solidFill>
                <a:latin typeface="Arial" charset="0"/>
              </a:rPr>
              <a:t>3. Control of ways to defend - the goal - area (at the sides, front and rear  4. In an attitude of thinking and (always) run</a:t>
            </a: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33800" name="Line 9"/>
          <p:cNvSpPr>
            <a:spLocks noChangeShapeType="1"/>
          </p:cNvSpPr>
          <p:nvPr/>
        </p:nvSpPr>
        <p:spPr bwMode="auto">
          <a:xfrm>
            <a:off x="4572000" y="1295400"/>
            <a:ext cx="0" cy="4572000"/>
          </a:xfrm>
          <a:prstGeom prst="line">
            <a:avLst/>
          </a:prstGeom>
          <a:noFill/>
          <a:ln w="38100">
            <a:solidFill>
              <a:schemeClr val="tx2"/>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34819"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34820" name="Rectangle 4"/>
          <p:cNvSpPr>
            <a:spLocks noChangeArrowheads="1"/>
          </p:cNvSpPr>
          <p:nvPr/>
        </p:nvSpPr>
        <p:spPr bwMode="auto">
          <a:xfrm>
            <a:off x="468313" y="404813"/>
            <a:ext cx="6119812" cy="685800"/>
          </a:xfrm>
          <a:prstGeom prst="rect">
            <a:avLst/>
          </a:prstGeom>
          <a:noFill/>
          <a:ln w="9525">
            <a:noFill/>
            <a:miter lim="800000"/>
            <a:headEnd/>
            <a:tailEnd/>
          </a:ln>
        </p:spPr>
        <p:txBody>
          <a:bodyPr anchor="ctr"/>
          <a:lstStyle/>
          <a:p>
            <a:pPr algn="ctr"/>
            <a:r>
              <a:rPr lang="en-US" sz="2800" b="1" u="sng">
                <a:solidFill>
                  <a:schemeClr val="tx2"/>
                </a:solidFill>
                <a:latin typeface="Arial" charset="0"/>
              </a:rPr>
              <a:t>PERSONALITY of the number 1</a:t>
            </a:r>
            <a:endParaRPr lang="es-ES_tradnl" sz="2800" b="1" u="sng">
              <a:solidFill>
                <a:schemeClr val="tx2"/>
              </a:solidFill>
              <a:latin typeface="Arial" charset="0"/>
            </a:endParaRPr>
          </a:p>
        </p:txBody>
      </p:sp>
      <p:sp>
        <p:nvSpPr>
          <p:cNvPr id="34821" name="Rectangle 5"/>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34822" name="Rectangle 6"/>
          <p:cNvSpPr>
            <a:spLocks noChangeArrowheads="1"/>
          </p:cNvSpPr>
          <p:nvPr/>
        </p:nvSpPr>
        <p:spPr bwMode="auto">
          <a:xfrm>
            <a:off x="684213" y="836613"/>
            <a:ext cx="7200900" cy="3951287"/>
          </a:xfrm>
          <a:prstGeom prst="rect">
            <a:avLst/>
          </a:prstGeom>
          <a:noFill/>
          <a:ln w="9525">
            <a:noFill/>
            <a:miter lim="800000"/>
            <a:headEnd/>
            <a:tailEnd/>
          </a:ln>
        </p:spPr>
        <p:txBody>
          <a:bodyPr anchor="ctr"/>
          <a:lstStyle/>
          <a:p>
            <a:r>
              <a:rPr lang="en-US" sz="2800" b="1">
                <a:solidFill>
                  <a:schemeClr val="tx2"/>
                </a:solidFill>
                <a:latin typeface="Arial" charset="0"/>
              </a:rPr>
              <a:t>1. Will / wish to avoid the goals against</a:t>
            </a:r>
          </a:p>
          <a:p>
            <a:r>
              <a:rPr lang="en-US" sz="2800" b="1">
                <a:solidFill>
                  <a:schemeClr val="tx2"/>
                </a:solidFill>
                <a:latin typeface="Arial" charset="0"/>
              </a:rPr>
              <a:t>2. Disciplined and responsible </a:t>
            </a:r>
          </a:p>
          <a:p>
            <a:r>
              <a:rPr lang="en-US" sz="2800" b="1">
                <a:solidFill>
                  <a:schemeClr val="tx2"/>
                </a:solidFill>
                <a:latin typeface="Arial" charset="0"/>
              </a:rPr>
              <a:t>3. Stable performances - avoid risk </a:t>
            </a:r>
          </a:p>
          <a:p>
            <a:r>
              <a:rPr lang="en-US" sz="2800" b="1">
                <a:solidFill>
                  <a:schemeClr val="tx2"/>
                </a:solidFill>
                <a:latin typeface="Arial" charset="0"/>
              </a:rPr>
              <a:t>4. Conductor-leader and organizer</a:t>
            </a:r>
          </a:p>
          <a:p>
            <a:r>
              <a:rPr lang="en-US" sz="2800" b="1">
                <a:solidFill>
                  <a:schemeClr val="tx2"/>
                </a:solidFill>
                <a:latin typeface="Arial" charset="0"/>
              </a:rPr>
              <a:t>5. With communication skills - with defences - with the midfielders - with the forwards</a:t>
            </a:r>
            <a:endParaRPr lang="es-ES_tradnl" sz="2800" b="1">
              <a:solidFill>
                <a:schemeClr val="tx2"/>
              </a:solidFill>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026"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35843" name="Rectangle 1027"/>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35844" name="Rectangle 1028"/>
          <p:cNvSpPr>
            <a:spLocks noChangeArrowheads="1"/>
          </p:cNvSpPr>
          <p:nvPr/>
        </p:nvSpPr>
        <p:spPr bwMode="auto">
          <a:xfrm>
            <a:off x="304800" y="228600"/>
            <a:ext cx="6427788" cy="685800"/>
          </a:xfrm>
          <a:prstGeom prst="rect">
            <a:avLst/>
          </a:prstGeom>
          <a:noFill/>
          <a:ln w="9525">
            <a:noFill/>
            <a:miter lim="800000"/>
            <a:headEnd/>
            <a:tailEnd/>
          </a:ln>
        </p:spPr>
        <p:txBody>
          <a:bodyPr anchor="ctr"/>
          <a:lstStyle/>
          <a:p>
            <a:pPr algn="ctr"/>
            <a:r>
              <a:rPr lang="en-US" sz="2800" b="1" u="sng">
                <a:solidFill>
                  <a:schemeClr val="tx2"/>
                </a:solidFill>
                <a:latin typeface="Arial" charset="0"/>
              </a:rPr>
              <a:t>TECHNICAL qualities of number 1</a:t>
            </a:r>
            <a:endParaRPr lang="es-ES_tradnl" sz="2800" b="1" u="sng">
              <a:solidFill>
                <a:schemeClr val="tx2"/>
              </a:solidFill>
              <a:latin typeface="Arial" charset="0"/>
            </a:endParaRPr>
          </a:p>
        </p:txBody>
      </p:sp>
      <p:sp>
        <p:nvSpPr>
          <p:cNvPr id="35845" name="Rectangle 1029"/>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35846" name="Rectangle 1030"/>
          <p:cNvSpPr>
            <a:spLocks noChangeArrowheads="1"/>
          </p:cNvSpPr>
          <p:nvPr/>
        </p:nvSpPr>
        <p:spPr bwMode="auto">
          <a:xfrm>
            <a:off x="457200" y="1447800"/>
            <a:ext cx="3962400" cy="4572000"/>
          </a:xfrm>
          <a:prstGeom prst="rect">
            <a:avLst/>
          </a:prstGeom>
          <a:noFill/>
          <a:ln w="9525">
            <a:noFill/>
            <a:miter lim="800000"/>
            <a:headEnd/>
            <a:tailEnd/>
          </a:ln>
        </p:spPr>
        <p:txBody>
          <a:bodyPr anchor="ctr"/>
          <a:lstStyle/>
          <a:p>
            <a:r>
              <a:rPr lang="en-US" sz="2800" b="1" u="sng">
                <a:solidFill>
                  <a:schemeClr val="tx2"/>
                </a:solidFill>
                <a:latin typeface="Arial" charset="0"/>
              </a:rPr>
              <a:t>Possessión                                                  </a:t>
            </a:r>
            <a:r>
              <a:rPr lang="en-US" sz="2800" b="1">
                <a:solidFill>
                  <a:schemeClr val="tx2"/>
                </a:solidFill>
                <a:latin typeface="Arial" charset="0"/>
              </a:rPr>
              <a:t>1. Use of speed                2. Pass, kick, without hands and since the floor  technique. Technique of release with the feet and hands - distance (short, middle and long) - speed - direction</a:t>
            </a:r>
            <a:r>
              <a:rPr lang="es-ES_tradnl" sz="2800" b="1">
                <a:solidFill>
                  <a:schemeClr val="tx2"/>
                </a:solidFill>
                <a:latin typeface="Arial" charset="0"/>
              </a:rPr>
              <a:t/>
            </a:r>
            <a:br>
              <a:rPr lang="es-ES_tradnl" sz="2800" b="1">
                <a:solidFill>
                  <a:schemeClr val="tx2"/>
                </a:solidFill>
                <a:latin typeface="Arial" charset="0"/>
              </a:rPr>
            </a:br>
            <a:endParaRPr lang="es-ES_tradnl" sz="2800" b="1">
              <a:solidFill>
                <a:schemeClr val="tx2"/>
              </a:solidFill>
              <a:latin typeface="Arial" charset="0"/>
            </a:endParaRPr>
          </a:p>
        </p:txBody>
      </p:sp>
      <p:sp>
        <p:nvSpPr>
          <p:cNvPr id="35847" name="Rectangle 1031"/>
          <p:cNvSpPr>
            <a:spLocks noChangeArrowheads="1"/>
          </p:cNvSpPr>
          <p:nvPr/>
        </p:nvSpPr>
        <p:spPr bwMode="auto">
          <a:xfrm>
            <a:off x="4859338" y="1844675"/>
            <a:ext cx="3868737" cy="4648200"/>
          </a:xfrm>
          <a:prstGeom prst="rect">
            <a:avLst/>
          </a:prstGeom>
          <a:noFill/>
          <a:ln w="9525">
            <a:noFill/>
            <a:miter lim="800000"/>
            <a:headEnd/>
            <a:tailEnd/>
          </a:ln>
        </p:spPr>
        <p:txBody>
          <a:bodyPr anchor="ctr"/>
          <a:lstStyle/>
          <a:p>
            <a:r>
              <a:rPr lang="es-ES_tradnl" sz="2800" b="1" u="sng">
                <a:solidFill>
                  <a:schemeClr val="tx2"/>
                </a:solidFill>
                <a:latin typeface="Arial" charset="0"/>
              </a:rPr>
              <a:t>Tempo  </a:t>
            </a:r>
            <a:r>
              <a:rPr lang="es-ES_tradnl" sz="2800" b="1">
                <a:solidFill>
                  <a:schemeClr val="tx2"/>
                </a:solidFill>
                <a:latin typeface="Arial" charset="0"/>
              </a:rPr>
              <a:t>                                   </a:t>
            </a:r>
            <a:br>
              <a:rPr lang="es-ES_tradnl" sz="2800" b="1">
                <a:solidFill>
                  <a:schemeClr val="tx2"/>
                </a:solidFill>
                <a:latin typeface="Arial" charset="0"/>
              </a:rPr>
            </a:br>
            <a:r>
              <a:rPr lang="en-US" sz="2800" b="1">
                <a:solidFill>
                  <a:schemeClr val="tx2"/>
                </a:solidFill>
                <a:latin typeface="Arial" charset="0"/>
              </a:rPr>
              <a:t>1. Control of the shot       2. Control of crosses.                           Control of the release of the ball in depth - in situations of the game - play ball stopped                                    4. Domain of the 1 to 1</a:t>
            </a:r>
            <a:r>
              <a:rPr lang="es-ES_tradnl" sz="2800" b="1">
                <a:solidFill>
                  <a:schemeClr val="tx2"/>
                </a:solidFill>
                <a:latin typeface="Arial" charset="0"/>
              </a:rPr>
              <a:t/>
            </a:r>
            <a:br>
              <a:rPr lang="es-ES_tradnl" sz="2800" b="1">
                <a:solidFill>
                  <a:schemeClr val="tx2"/>
                </a:solidFill>
                <a:latin typeface="Arial" charset="0"/>
              </a:rPr>
            </a:br>
            <a:r>
              <a:rPr lang="es-ES_tradnl" sz="2800" b="1">
                <a:solidFill>
                  <a:schemeClr val="tx2"/>
                </a:solidFill>
                <a:latin typeface="Arial" charset="0"/>
              </a:rPr>
              <a:t/>
            </a:r>
            <a:br>
              <a:rPr lang="es-ES_tradnl" sz="2800" b="1">
                <a:solidFill>
                  <a:schemeClr val="tx2"/>
                </a:solidFill>
                <a:latin typeface="Arial" charset="0"/>
              </a:rPr>
            </a:br>
            <a:r>
              <a:rPr lang="es-ES_tradnl" sz="2800" b="1">
                <a:solidFill>
                  <a:schemeClr val="tx2"/>
                </a:solidFill>
                <a:latin typeface="Arial" charset="0"/>
              </a:rPr>
              <a:t/>
            </a:r>
            <a:br>
              <a:rPr lang="es-ES_tradnl" sz="2800" b="1">
                <a:solidFill>
                  <a:schemeClr val="tx2"/>
                </a:solidFill>
                <a:latin typeface="Arial" charset="0"/>
              </a:rPr>
            </a:br>
            <a:r>
              <a:rPr lang="es-ES_tradnl" sz="2800" b="1">
                <a:solidFill>
                  <a:schemeClr val="tx2"/>
                </a:solidFill>
                <a:latin typeface="Arial" charset="0"/>
              </a:rPr>
              <a:t/>
            </a:r>
            <a:br>
              <a:rPr lang="es-ES_tradnl" sz="2800" b="1">
                <a:solidFill>
                  <a:schemeClr val="tx2"/>
                </a:solidFill>
                <a:latin typeface="Arial" charset="0"/>
              </a:rPr>
            </a:br>
            <a:endParaRPr lang="es-ES_tradnl" sz="2800" b="1">
              <a:solidFill>
                <a:schemeClr val="tx2"/>
              </a:solidFill>
              <a:latin typeface="Arial" charset="0"/>
            </a:endParaRPr>
          </a:p>
        </p:txBody>
      </p:sp>
      <p:sp>
        <p:nvSpPr>
          <p:cNvPr id="35848" name="Line 1032"/>
          <p:cNvSpPr>
            <a:spLocks noChangeShapeType="1"/>
          </p:cNvSpPr>
          <p:nvPr/>
        </p:nvSpPr>
        <p:spPr bwMode="auto">
          <a:xfrm>
            <a:off x="4648200" y="1371600"/>
            <a:ext cx="0" cy="4648200"/>
          </a:xfrm>
          <a:prstGeom prst="line">
            <a:avLst/>
          </a:prstGeom>
          <a:noFill/>
          <a:ln w="38100">
            <a:solidFill>
              <a:schemeClr val="tx2"/>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36867"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36868" name="Rectangle 4"/>
          <p:cNvSpPr>
            <a:spLocks noChangeArrowheads="1"/>
          </p:cNvSpPr>
          <p:nvPr/>
        </p:nvSpPr>
        <p:spPr bwMode="auto">
          <a:xfrm>
            <a:off x="539750" y="404813"/>
            <a:ext cx="6119813" cy="685800"/>
          </a:xfrm>
          <a:prstGeom prst="rect">
            <a:avLst/>
          </a:prstGeom>
          <a:noFill/>
          <a:ln w="9525">
            <a:noFill/>
            <a:miter lim="800000"/>
            <a:headEnd/>
            <a:tailEnd/>
          </a:ln>
        </p:spPr>
        <p:txBody>
          <a:bodyPr anchor="ctr"/>
          <a:lstStyle/>
          <a:p>
            <a:pPr algn="ctr"/>
            <a:r>
              <a:rPr lang="en-US" sz="2800" b="1" u="sng">
                <a:solidFill>
                  <a:schemeClr val="tx2"/>
                </a:solidFill>
                <a:latin typeface="Arial" charset="0"/>
              </a:rPr>
              <a:t>PHYSICAL qualities of number 1</a:t>
            </a:r>
            <a:endParaRPr lang="es-ES_tradnl" sz="2800" b="1" u="sng">
              <a:solidFill>
                <a:schemeClr val="tx2"/>
              </a:solidFill>
              <a:latin typeface="Arial" charset="0"/>
            </a:endParaRPr>
          </a:p>
        </p:txBody>
      </p:sp>
      <p:sp>
        <p:nvSpPr>
          <p:cNvPr id="36869" name="Rectangle 5"/>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36870" name="Rectangle 6"/>
          <p:cNvSpPr>
            <a:spLocks noChangeArrowheads="1"/>
          </p:cNvSpPr>
          <p:nvPr/>
        </p:nvSpPr>
        <p:spPr bwMode="auto">
          <a:xfrm>
            <a:off x="755650" y="836613"/>
            <a:ext cx="4953000" cy="4876800"/>
          </a:xfrm>
          <a:prstGeom prst="rect">
            <a:avLst/>
          </a:prstGeom>
          <a:noFill/>
          <a:ln w="9525">
            <a:noFill/>
            <a:miter lim="800000"/>
            <a:headEnd/>
            <a:tailEnd/>
          </a:ln>
        </p:spPr>
        <p:txBody>
          <a:bodyPr anchor="ctr"/>
          <a:lstStyle/>
          <a:p>
            <a:r>
              <a:rPr lang="en-US" sz="2800" b="1">
                <a:solidFill>
                  <a:schemeClr val="tx2"/>
                </a:solidFill>
                <a:latin typeface="Arial" charset="0"/>
              </a:rPr>
              <a:t>1 Speed in short and middle distance </a:t>
            </a:r>
          </a:p>
          <a:p>
            <a:r>
              <a:rPr lang="en-US" sz="2800" b="1">
                <a:solidFill>
                  <a:schemeClr val="tx2"/>
                </a:solidFill>
                <a:latin typeface="Arial" charset="0"/>
              </a:rPr>
              <a:t>2. Reactions </a:t>
            </a:r>
          </a:p>
          <a:p>
            <a:r>
              <a:rPr lang="en-US" sz="2800" b="1">
                <a:solidFill>
                  <a:schemeClr val="tx2"/>
                </a:solidFill>
                <a:latin typeface="Arial" charset="0"/>
              </a:rPr>
              <a:t>3. Force - the jump - to stop the ball</a:t>
            </a:r>
          </a:p>
          <a:p>
            <a:r>
              <a:rPr lang="en-US" sz="2800" b="1">
                <a:solidFill>
                  <a:schemeClr val="tx2"/>
                </a:solidFill>
                <a:latin typeface="Arial" charset="0"/>
              </a:rPr>
              <a:t> 4. Duel - in the air - power in the 1 to 1 </a:t>
            </a:r>
          </a:p>
          <a:p>
            <a:r>
              <a:rPr lang="en-US" sz="2800" b="1">
                <a:solidFill>
                  <a:schemeClr val="tx2"/>
                </a:solidFill>
                <a:latin typeface="Arial" charset="0"/>
              </a:rPr>
              <a:t>5. Power of launch - shot, pass and take</a:t>
            </a:r>
            <a:endParaRPr lang="es-ES_tradnl" sz="2800" b="1">
              <a:solidFill>
                <a:schemeClr val="tx2"/>
              </a:solidFill>
              <a:latin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37891" name="Rectangle 3"/>
          <p:cNvSpPr>
            <a:spLocks noChangeArrowheads="1"/>
          </p:cNvSpPr>
          <p:nvPr/>
        </p:nvSpPr>
        <p:spPr bwMode="auto">
          <a:xfrm>
            <a:off x="685800" y="25908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37892" name="Rectangle 4"/>
          <p:cNvSpPr>
            <a:spLocks noChangeArrowheads="1"/>
          </p:cNvSpPr>
          <p:nvPr/>
        </p:nvSpPr>
        <p:spPr bwMode="auto">
          <a:xfrm>
            <a:off x="7315200" y="25146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37893" name="Rectangle 5"/>
          <p:cNvSpPr>
            <a:spLocks noChangeArrowheads="1"/>
          </p:cNvSpPr>
          <p:nvPr/>
        </p:nvSpPr>
        <p:spPr bwMode="auto">
          <a:xfrm>
            <a:off x="685800" y="30480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37894" name="Rectangle 6"/>
          <p:cNvSpPr>
            <a:spLocks noChangeArrowheads="1"/>
          </p:cNvSpPr>
          <p:nvPr/>
        </p:nvSpPr>
        <p:spPr bwMode="auto">
          <a:xfrm>
            <a:off x="7924800" y="29718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37895"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37896"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37897"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37898"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37899" name="Text Box 11"/>
          <p:cNvSpPr txBox="1">
            <a:spLocks noChangeArrowheads="1"/>
          </p:cNvSpPr>
          <p:nvPr/>
        </p:nvSpPr>
        <p:spPr bwMode="auto">
          <a:xfrm>
            <a:off x="5715000" y="4348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37900" name="Text Box 12"/>
          <p:cNvSpPr txBox="1">
            <a:spLocks noChangeArrowheads="1"/>
          </p:cNvSpPr>
          <p:nvPr/>
        </p:nvSpPr>
        <p:spPr bwMode="auto">
          <a:xfrm>
            <a:off x="7086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37901" name="Text Box 13"/>
          <p:cNvSpPr txBox="1">
            <a:spLocks noChangeArrowheads="1"/>
          </p:cNvSpPr>
          <p:nvPr/>
        </p:nvSpPr>
        <p:spPr bwMode="auto">
          <a:xfrm>
            <a:off x="4572000" y="3433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37902" name="Text Box 14"/>
          <p:cNvSpPr txBox="1">
            <a:spLocks noChangeArrowheads="1"/>
          </p:cNvSpPr>
          <p:nvPr/>
        </p:nvSpPr>
        <p:spPr bwMode="auto">
          <a:xfrm>
            <a:off x="5715000" y="2443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37903" name="Text Box 15"/>
          <p:cNvSpPr txBox="1">
            <a:spLocks noChangeArrowheads="1"/>
          </p:cNvSpPr>
          <p:nvPr/>
        </p:nvSpPr>
        <p:spPr bwMode="auto">
          <a:xfrm>
            <a:off x="3429000" y="2671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37904" name="Text Box 16"/>
          <p:cNvSpPr txBox="1">
            <a:spLocks noChangeArrowheads="1"/>
          </p:cNvSpPr>
          <p:nvPr/>
        </p:nvSpPr>
        <p:spPr bwMode="auto">
          <a:xfrm>
            <a:off x="3429000" y="4195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37905" name="Text Box 17"/>
          <p:cNvSpPr txBox="1">
            <a:spLocks noChangeArrowheads="1"/>
          </p:cNvSpPr>
          <p:nvPr/>
        </p:nvSpPr>
        <p:spPr bwMode="auto">
          <a:xfrm>
            <a:off x="12192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37906" name="Text Box 18"/>
          <p:cNvSpPr txBox="1">
            <a:spLocks noChangeArrowheads="1"/>
          </p:cNvSpPr>
          <p:nvPr/>
        </p:nvSpPr>
        <p:spPr bwMode="auto">
          <a:xfrm>
            <a:off x="67056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37907" name="Text Box 19"/>
          <p:cNvSpPr txBox="1">
            <a:spLocks noChangeArrowheads="1"/>
          </p:cNvSpPr>
          <p:nvPr/>
        </p:nvSpPr>
        <p:spPr bwMode="auto">
          <a:xfrm>
            <a:off x="45720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37908" name="Text Box 20"/>
          <p:cNvSpPr txBox="1">
            <a:spLocks noChangeArrowheads="1"/>
          </p:cNvSpPr>
          <p:nvPr/>
        </p:nvSpPr>
        <p:spPr bwMode="auto">
          <a:xfrm>
            <a:off x="45720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37909" name="Text Box 21"/>
          <p:cNvSpPr txBox="1">
            <a:spLocks noChangeArrowheads="1"/>
          </p:cNvSpPr>
          <p:nvPr/>
        </p:nvSpPr>
        <p:spPr bwMode="auto">
          <a:xfrm>
            <a:off x="67056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37910"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37911"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37912" name="Line 65"/>
          <p:cNvSpPr>
            <a:spLocks noChangeShapeType="1"/>
          </p:cNvSpPr>
          <p:nvPr/>
        </p:nvSpPr>
        <p:spPr bwMode="auto">
          <a:xfrm>
            <a:off x="1676400" y="3657600"/>
            <a:ext cx="9906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37913" name="Line 66"/>
          <p:cNvSpPr>
            <a:spLocks noChangeShapeType="1"/>
          </p:cNvSpPr>
          <p:nvPr/>
        </p:nvSpPr>
        <p:spPr bwMode="auto">
          <a:xfrm rot="16200000" flipH="1">
            <a:off x="1752600" y="3581400"/>
            <a:ext cx="533400" cy="6858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37914" name="Line 67"/>
          <p:cNvSpPr>
            <a:spLocks noChangeShapeType="1"/>
          </p:cNvSpPr>
          <p:nvPr/>
        </p:nvSpPr>
        <p:spPr bwMode="auto">
          <a:xfrm rot="5400000" flipH="1" flipV="1">
            <a:off x="1752600" y="3048000"/>
            <a:ext cx="533400" cy="6858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37915" name="Line 68"/>
          <p:cNvSpPr>
            <a:spLocks noChangeShapeType="1"/>
          </p:cNvSpPr>
          <p:nvPr/>
        </p:nvSpPr>
        <p:spPr bwMode="auto">
          <a:xfrm rot="10800000">
            <a:off x="685800" y="36576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37916" name="Rectangle 73"/>
          <p:cNvSpPr>
            <a:spLocks noChangeArrowheads="1"/>
          </p:cNvSpPr>
          <p:nvPr/>
        </p:nvSpPr>
        <p:spPr bwMode="auto">
          <a:xfrm>
            <a:off x="395288" y="476250"/>
            <a:ext cx="5715000" cy="533400"/>
          </a:xfrm>
          <a:prstGeom prst="rect">
            <a:avLst/>
          </a:prstGeom>
          <a:noFill/>
          <a:ln w="9525">
            <a:noFill/>
            <a:miter lim="800000"/>
            <a:headEnd/>
            <a:tailEnd/>
          </a:ln>
        </p:spPr>
        <p:txBody>
          <a:bodyPr anchor="ctr"/>
          <a:lstStyle/>
          <a:p>
            <a:pPr algn="ctr"/>
            <a:r>
              <a:rPr lang="es-ES_tradnl" sz="2800" b="1">
                <a:solidFill>
                  <a:schemeClr val="tx2"/>
                </a:solidFill>
                <a:latin typeface="Arial" charset="0"/>
              </a:rPr>
              <a:t>3. </a:t>
            </a:r>
            <a:r>
              <a:rPr lang="en-US" sz="2800" b="1" u="sng">
                <a:solidFill>
                  <a:schemeClr val="tx2"/>
                </a:solidFill>
                <a:latin typeface="Arial" charset="0"/>
              </a:rPr>
              <a:t>The players in our system</a:t>
            </a:r>
            <a:endParaRPr lang="es-ES_tradnl" sz="2800" b="1">
              <a:solidFill>
                <a:schemeClr val="tx2"/>
              </a:solidFill>
              <a:latin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38915" name="Rectangle 3"/>
          <p:cNvSpPr>
            <a:spLocks noChangeArrowheads="1"/>
          </p:cNvSpPr>
          <p:nvPr/>
        </p:nvSpPr>
        <p:spPr bwMode="auto">
          <a:xfrm>
            <a:off x="685800" y="25908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38916" name="Rectangle 4"/>
          <p:cNvSpPr>
            <a:spLocks noChangeArrowheads="1"/>
          </p:cNvSpPr>
          <p:nvPr/>
        </p:nvSpPr>
        <p:spPr bwMode="auto">
          <a:xfrm>
            <a:off x="7315200" y="25146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38917" name="Rectangle 5"/>
          <p:cNvSpPr>
            <a:spLocks noChangeArrowheads="1"/>
          </p:cNvSpPr>
          <p:nvPr/>
        </p:nvSpPr>
        <p:spPr bwMode="auto">
          <a:xfrm>
            <a:off x="685800" y="30480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38918" name="Rectangle 6"/>
          <p:cNvSpPr>
            <a:spLocks noChangeArrowheads="1"/>
          </p:cNvSpPr>
          <p:nvPr/>
        </p:nvSpPr>
        <p:spPr bwMode="auto">
          <a:xfrm>
            <a:off x="7924800" y="29718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38919"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38920"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38921"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38922"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38923" name="Text Box 11"/>
          <p:cNvSpPr txBox="1">
            <a:spLocks noChangeArrowheads="1"/>
          </p:cNvSpPr>
          <p:nvPr/>
        </p:nvSpPr>
        <p:spPr bwMode="auto">
          <a:xfrm>
            <a:off x="5334000" y="4343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38924" name="Text Box 12"/>
          <p:cNvSpPr txBox="1">
            <a:spLocks noChangeArrowheads="1"/>
          </p:cNvSpPr>
          <p:nvPr/>
        </p:nvSpPr>
        <p:spPr bwMode="auto">
          <a:xfrm>
            <a:off x="66294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38925" name="Text Box 13"/>
          <p:cNvSpPr txBox="1">
            <a:spLocks noChangeArrowheads="1"/>
          </p:cNvSpPr>
          <p:nvPr/>
        </p:nvSpPr>
        <p:spPr bwMode="auto">
          <a:xfrm>
            <a:off x="35814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38926" name="Text Box 14"/>
          <p:cNvSpPr txBox="1">
            <a:spLocks noChangeArrowheads="1"/>
          </p:cNvSpPr>
          <p:nvPr/>
        </p:nvSpPr>
        <p:spPr bwMode="auto">
          <a:xfrm>
            <a:off x="5334000" y="2362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38927" name="Text Box 15"/>
          <p:cNvSpPr txBox="1">
            <a:spLocks noChangeArrowheads="1"/>
          </p:cNvSpPr>
          <p:nvPr/>
        </p:nvSpPr>
        <p:spPr bwMode="auto">
          <a:xfrm>
            <a:off x="2057400" y="1828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38928" name="Text Box 16"/>
          <p:cNvSpPr txBox="1">
            <a:spLocks noChangeArrowheads="1"/>
          </p:cNvSpPr>
          <p:nvPr/>
        </p:nvSpPr>
        <p:spPr bwMode="auto">
          <a:xfrm>
            <a:off x="2057400" y="4953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38929" name="Text Box 17"/>
          <p:cNvSpPr txBox="1">
            <a:spLocks noChangeArrowheads="1"/>
          </p:cNvSpPr>
          <p:nvPr/>
        </p:nvSpPr>
        <p:spPr bwMode="auto">
          <a:xfrm>
            <a:off x="12192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38930" name="Text Box 18"/>
          <p:cNvSpPr txBox="1">
            <a:spLocks noChangeArrowheads="1"/>
          </p:cNvSpPr>
          <p:nvPr/>
        </p:nvSpPr>
        <p:spPr bwMode="auto">
          <a:xfrm>
            <a:off x="6400800" y="5486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38931" name="Text Box 19"/>
          <p:cNvSpPr txBox="1">
            <a:spLocks noChangeArrowheads="1"/>
          </p:cNvSpPr>
          <p:nvPr/>
        </p:nvSpPr>
        <p:spPr bwMode="auto">
          <a:xfrm>
            <a:off x="3733800" y="5410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38932" name="Text Box 20"/>
          <p:cNvSpPr txBox="1">
            <a:spLocks noChangeArrowheads="1"/>
          </p:cNvSpPr>
          <p:nvPr/>
        </p:nvSpPr>
        <p:spPr bwMode="auto">
          <a:xfrm>
            <a:off x="3657600" y="1447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38933" name="Text Box 21"/>
          <p:cNvSpPr txBox="1">
            <a:spLocks noChangeArrowheads="1"/>
          </p:cNvSpPr>
          <p:nvPr/>
        </p:nvSpPr>
        <p:spPr bwMode="auto">
          <a:xfrm>
            <a:off x="6096000" y="1295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38934"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38935"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38936" name="Rectangle 28"/>
          <p:cNvSpPr>
            <a:spLocks noChangeArrowheads="1"/>
          </p:cNvSpPr>
          <p:nvPr/>
        </p:nvSpPr>
        <p:spPr bwMode="auto">
          <a:xfrm>
            <a:off x="0" y="260350"/>
            <a:ext cx="7772400" cy="533400"/>
          </a:xfrm>
          <a:prstGeom prst="rect">
            <a:avLst/>
          </a:prstGeom>
          <a:noFill/>
          <a:ln w="9525">
            <a:noFill/>
            <a:miter lim="800000"/>
            <a:headEnd/>
            <a:tailEnd/>
          </a:ln>
        </p:spPr>
        <p:txBody>
          <a:bodyPr anchor="ctr"/>
          <a:lstStyle/>
          <a:p>
            <a:pPr algn="ctr"/>
            <a:r>
              <a:rPr lang="es-ES_tradnl" sz="2800" b="1">
                <a:solidFill>
                  <a:schemeClr val="tx2"/>
                </a:solidFill>
                <a:latin typeface="Arial" charset="0"/>
              </a:rPr>
              <a:t>3. </a:t>
            </a:r>
            <a:r>
              <a:rPr lang="en-US" sz="2800" b="1" u="sng">
                <a:solidFill>
                  <a:schemeClr val="tx2"/>
                </a:solidFill>
                <a:latin typeface="Arial" charset="0"/>
              </a:rPr>
              <a:t>The players in our system: pass lines</a:t>
            </a:r>
            <a:endParaRPr lang="es-ES_tradnl" sz="2800" b="1">
              <a:solidFill>
                <a:schemeClr val="tx2"/>
              </a:solidFill>
              <a:latin typeface="Arial" charset="0"/>
            </a:endParaRPr>
          </a:p>
        </p:txBody>
      </p:sp>
      <p:sp>
        <p:nvSpPr>
          <p:cNvPr id="38937" name="Line 29"/>
          <p:cNvSpPr>
            <a:spLocks noChangeShapeType="1"/>
          </p:cNvSpPr>
          <p:nvPr/>
        </p:nvSpPr>
        <p:spPr bwMode="auto">
          <a:xfrm flipV="1">
            <a:off x="1676400" y="2286000"/>
            <a:ext cx="609600" cy="1371600"/>
          </a:xfrm>
          <a:prstGeom prst="line">
            <a:avLst/>
          </a:prstGeom>
          <a:noFill/>
          <a:ln w="38100">
            <a:solidFill>
              <a:schemeClr val="bg1"/>
            </a:solidFill>
            <a:round/>
            <a:headEnd/>
            <a:tailEnd type="triangle" w="med" len="med"/>
          </a:ln>
        </p:spPr>
        <p:txBody>
          <a:bodyPr wrap="none" anchor="ctr"/>
          <a:lstStyle/>
          <a:p>
            <a:endParaRPr lang="en-US"/>
          </a:p>
        </p:txBody>
      </p:sp>
      <p:sp>
        <p:nvSpPr>
          <p:cNvPr id="38938" name="Line 30"/>
          <p:cNvSpPr>
            <a:spLocks noChangeShapeType="1"/>
          </p:cNvSpPr>
          <p:nvPr/>
        </p:nvSpPr>
        <p:spPr bwMode="auto">
          <a:xfrm>
            <a:off x="1676400" y="3657600"/>
            <a:ext cx="762000" cy="1219200"/>
          </a:xfrm>
          <a:prstGeom prst="line">
            <a:avLst/>
          </a:prstGeom>
          <a:noFill/>
          <a:ln w="38100">
            <a:solidFill>
              <a:schemeClr val="bg1"/>
            </a:solidFill>
            <a:round/>
            <a:headEnd/>
            <a:tailEnd type="triangle" w="med" len="med"/>
          </a:ln>
        </p:spPr>
        <p:txBody>
          <a:bodyPr wrap="none" anchor="ctr"/>
          <a:lstStyle/>
          <a:p>
            <a:endParaRPr lang="en-US"/>
          </a:p>
        </p:txBody>
      </p:sp>
      <p:sp>
        <p:nvSpPr>
          <p:cNvPr id="38939" name="Line 31"/>
          <p:cNvSpPr>
            <a:spLocks noChangeShapeType="1"/>
          </p:cNvSpPr>
          <p:nvPr/>
        </p:nvSpPr>
        <p:spPr bwMode="auto">
          <a:xfrm>
            <a:off x="1752600" y="3657600"/>
            <a:ext cx="1828800" cy="0"/>
          </a:xfrm>
          <a:prstGeom prst="line">
            <a:avLst/>
          </a:prstGeom>
          <a:noFill/>
          <a:ln w="38100">
            <a:solidFill>
              <a:schemeClr val="bg1"/>
            </a:solidFill>
            <a:round/>
            <a:headEnd/>
            <a:tailEnd type="triangle" w="med" len="med"/>
          </a:ln>
        </p:spPr>
        <p:txBody>
          <a:bodyPr wrap="none" anchor="ctr"/>
          <a:lstStyle/>
          <a:p>
            <a:endParaRPr lang="en-US"/>
          </a:p>
        </p:txBody>
      </p:sp>
      <p:sp>
        <p:nvSpPr>
          <p:cNvPr id="38940" name="Line 32"/>
          <p:cNvSpPr>
            <a:spLocks noChangeShapeType="1"/>
          </p:cNvSpPr>
          <p:nvPr/>
        </p:nvSpPr>
        <p:spPr bwMode="auto">
          <a:xfrm flipV="1">
            <a:off x="1676400" y="1905000"/>
            <a:ext cx="1981200" cy="1752600"/>
          </a:xfrm>
          <a:prstGeom prst="line">
            <a:avLst/>
          </a:prstGeom>
          <a:noFill/>
          <a:ln w="38100">
            <a:solidFill>
              <a:schemeClr val="bg1"/>
            </a:solidFill>
            <a:round/>
            <a:headEnd/>
            <a:tailEnd type="triangle" w="med" len="med"/>
          </a:ln>
        </p:spPr>
        <p:txBody>
          <a:bodyPr wrap="none" anchor="ctr"/>
          <a:lstStyle/>
          <a:p>
            <a:endParaRPr lang="en-US"/>
          </a:p>
        </p:txBody>
      </p:sp>
      <p:sp>
        <p:nvSpPr>
          <p:cNvPr id="38941" name="Line 33"/>
          <p:cNvSpPr>
            <a:spLocks noChangeShapeType="1"/>
          </p:cNvSpPr>
          <p:nvPr/>
        </p:nvSpPr>
        <p:spPr bwMode="auto">
          <a:xfrm>
            <a:off x="1676400" y="3657600"/>
            <a:ext cx="2209800" cy="1676400"/>
          </a:xfrm>
          <a:prstGeom prst="line">
            <a:avLst/>
          </a:prstGeom>
          <a:noFill/>
          <a:ln w="38100">
            <a:solidFill>
              <a:schemeClr val="bg1"/>
            </a:solidFill>
            <a:round/>
            <a:headEnd/>
            <a:tailEnd type="triangle" w="med" len="med"/>
          </a:ln>
        </p:spPr>
        <p:txBody>
          <a:bodyPr wrap="none" anchor="ctr"/>
          <a:lstStyle/>
          <a:p>
            <a:endParaRPr lang="en-US"/>
          </a:p>
        </p:txBody>
      </p:sp>
      <p:sp>
        <p:nvSpPr>
          <p:cNvPr id="38942" name="Line 34"/>
          <p:cNvSpPr>
            <a:spLocks noChangeShapeType="1"/>
          </p:cNvSpPr>
          <p:nvPr/>
        </p:nvSpPr>
        <p:spPr bwMode="auto">
          <a:xfrm>
            <a:off x="1676400" y="3657600"/>
            <a:ext cx="3581400" cy="914400"/>
          </a:xfrm>
          <a:prstGeom prst="line">
            <a:avLst/>
          </a:prstGeom>
          <a:noFill/>
          <a:ln w="38100">
            <a:solidFill>
              <a:schemeClr val="bg1"/>
            </a:solidFill>
            <a:round/>
            <a:headEnd/>
            <a:tailEnd type="triangle" w="med" len="med"/>
          </a:ln>
        </p:spPr>
        <p:txBody>
          <a:bodyPr wrap="none" anchor="ctr"/>
          <a:lstStyle/>
          <a:p>
            <a:endParaRPr lang="en-US"/>
          </a:p>
        </p:txBody>
      </p:sp>
      <p:sp>
        <p:nvSpPr>
          <p:cNvPr id="38943" name="Line 35"/>
          <p:cNvSpPr>
            <a:spLocks noChangeShapeType="1"/>
          </p:cNvSpPr>
          <p:nvPr/>
        </p:nvSpPr>
        <p:spPr bwMode="auto">
          <a:xfrm flipV="1">
            <a:off x="1676400" y="2514600"/>
            <a:ext cx="3581400" cy="1143000"/>
          </a:xfrm>
          <a:prstGeom prst="line">
            <a:avLst/>
          </a:prstGeom>
          <a:noFill/>
          <a:ln w="38100">
            <a:solidFill>
              <a:schemeClr val="bg1"/>
            </a:solidFill>
            <a:round/>
            <a:headEnd/>
            <a:tailEnd type="triangle" w="med" len="med"/>
          </a:ln>
        </p:spPr>
        <p:txBody>
          <a:bodyPr wrap="none" anchor="ctr"/>
          <a:lstStyle/>
          <a:p>
            <a:endParaRPr lang="en-US"/>
          </a:p>
        </p:txBody>
      </p:sp>
      <p:sp>
        <p:nvSpPr>
          <p:cNvPr id="38944" name="Line 37"/>
          <p:cNvSpPr>
            <a:spLocks noChangeShapeType="1"/>
          </p:cNvSpPr>
          <p:nvPr/>
        </p:nvSpPr>
        <p:spPr bwMode="auto">
          <a:xfrm flipV="1">
            <a:off x="1676400" y="1447800"/>
            <a:ext cx="4267200" cy="2209800"/>
          </a:xfrm>
          <a:prstGeom prst="line">
            <a:avLst/>
          </a:prstGeom>
          <a:noFill/>
          <a:ln w="38100">
            <a:solidFill>
              <a:schemeClr val="bg1"/>
            </a:solidFill>
            <a:round/>
            <a:headEnd/>
            <a:tailEnd type="triangle" w="med" len="med"/>
          </a:ln>
        </p:spPr>
        <p:txBody>
          <a:bodyPr wrap="none" anchor="ctr"/>
          <a:lstStyle/>
          <a:p>
            <a:endParaRPr lang="en-US"/>
          </a:p>
        </p:txBody>
      </p:sp>
      <p:sp>
        <p:nvSpPr>
          <p:cNvPr id="38945" name="Line 38"/>
          <p:cNvSpPr>
            <a:spLocks noChangeShapeType="1"/>
          </p:cNvSpPr>
          <p:nvPr/>
        </p:nvSpPr>
        <p:spPr bwMode="auto">
          <a:xfrm>
            <a:off x="1676400" y="3657600"/>
            <a:ext cx="4648200" cy="2209800"/>
          </a:xfrm>
          <a:prstGeom prst="line">
            <a:avLst/>
          </a:prstGeom>
          <a:noFill/>
          <a:ln w="38100">
            <a:solidFill>
              <a:schemeClr val="bg1"/>
            </a:solidFill>
            <a:round/>
            <a:headEnd/>
            <a:tailEnd type="triangle" w="med" len="med"/>
          </a:ln>
        </p:spPr>
        <p:txBody>
          <a:bodyPr wrap="none" anchor="ctr"/>
          <a:lstStyle/>
          <a:p>
            <a:endParaRPr lang="en-US"/>
          </a:p>
        </p:txBody>
      </p:sp>
      <p:sp>
        <p:nvSpPr>
          <p:cNvPr id="38946" name="Freeform 40"/>
          <p:cNvSpPr>
            <a:spLocks/>
          </p:cNvSpPr>
          <p:nvPr/>
        </p:nvSpPr>
        <p:spPr bwMode="auto">
          <a:xfrm>
            <a:off x="1676400" y="3009900"/>
            <a:ext cx="4800600" cy="647700"/>
          </a:xfrm>
          <a:custGeom>
            <a:avLst/>
            <a:gdLst>
              <a:gd name="T0" fmla="*/ 0 w 3024"/>
              <a:gd name="T1" fmla="*/ 2147483647 h 408"/>
              <a:gd name="T2" fmla="*/ 2147483647 w 3024"/>
              <a:gd name="T3" fmla="*/ 2147483647 h 408"/>
              <a:gd name="T4" fmla="*/ 2147483647 w 3024"/>
              <a:gd name="T5" fmla="*/ 2147483647 h 408"/>
              <a:gd name="T6" fmla="*/ 0 60000 65536"/>
              <a:gd name="T7" fmla="*/ 0 60000 65536"/>
              <a:gd name="T8" fmla="*/ 0 60000 65536"/>
              <a:gd name="T9" fmla="*/ 0 w 3024"/>
              <a:gd name="T10" fmla="*/ 0 h 408"/>
              <a:gd name="T11" fmla="*/ 3024 w 3024"/>
              <a:gd name="T12" fmla="*/ 408 h 408"/>
            </a:gdLst>
            <a:ahLst/>
            <a:cxnLst>
              <a:cxn ang="T6">
                <a:pos x="T0" y="T1"/>
              </a:cxn>
              <a:cxn ang="T7">
                <a:pos x="T2" y="T3"/>
              </a:cxn>
              <a:cxn ang="T8">
                <a:pos x="T4" y="T5"/>
              </a:cxn>
            </a:cxnLst>
            <a:rect l="T9" t="T10" r="T11" b="T12"/>
            <a:pathLst>
              <a:path w="3024" h="408">
                <a:moveTo>
                  <a:pt x="0" y="408"/>
                </a:moveTo>
                <a:cubicBezTo>
                  <a:pt x="708" y="228"/>
                  <a:pt x="1416" y="48"/>
                  <a:pt x="1920" y="24"/>
                </a:cubicBezTo>
                <a:cubicBezTo>
                  <a:pt x="2424" y="0"/>
                  <a:pt x="2724" y="132"/>
                  <a:pt x="3024" y="264"/>
                </a:cubicBezTo>
              </a:path>
            </a:pathLst>
          </a:custGeom>
          <a:noFill/>
          <a:ln w="38100">
            <a:solidFill>
              <a:schemeClr val="bg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28600"/>
            <a:ext cx="5562600" cy="609600"/>
          </a:xfrm>
        </p:spPr>
        <p:txBody>
          <a:bodyPr/>
          <a:lstStyle/>
          <a:p>
            <a:r>
              <a:rPr lang="es-ES_tradnl" sz="2800" b="1" smtClean="0">
                <a:latin typeface="Arial" charset="0"/>
              </a:rPr>
              <a:t>3. </a:t>
            </a:r>
            <a:r>
              <a:rPr lang="en-US" sz="2800" b="1" u="sng" smtClean="0">
                <a:latin typeface="Arial" charset="0"/>
              </a:rPr>
              <a:t>The players in our system</a:t>
            </a:r>
            <a:endParaRPr lang="es-ES_tradnl" sz="2800" b="1" smtClean="0">
              <a:latin typeface="Arial" charset="0"/>
            </a:endParaRPr>
          </a:p>
        </p:txBody>
      </p:sp>
      <p:pic>
        <p:nvPicPr>
          <p:cNvPr id="39939" name="Picture 3"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39940" name="Rectangle 4"/>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39941" name="Rectangle 5"/>
          <p:cNvSpPr>
            <a:spLocks noChangeArrowheads="1"/>
          </p:cNvSpPr>
          <p:nvPr/>
        </p:nvSpPr>
        <p:spPr bwMode="auto">
          <a:xfrm>
            <a:off x="5562600" y="1676400"/>
            <a:ext cx="3124200" cy="42672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39942" name="Line 6"/>
          <p:cNvSpPr>
            <a:spLocks noChangeShapeType="1"/>
          </p:cNvSpPr>
          <p:nvPr/>
        </p:nvSpPr>
        <p:spPr bwMode="auto">
          <a:xfrm>
            <a:off x="5562600" y="3810000"/>
            <a:ext cx="3124200" cy="0"/>
          </a:xfrm>
          <a:prstGeom prst="line">
            <a:avLst/>
          </a:prstGeom>
          <a:noFill/>
          <a:ln w="9525">
            <a:solidFill>
              <a:schemeClr val="tx1"/>
            </a:solidFill>
            <a:round/>
            <a:headEnd/>
            <a:tailEnd/>
          </a:ln>
        </p:spPr>
        <p:txBody>
          <a:bodyPr wrap="none" anchor="ctr"/>
          <a:lstStyle/>
          <a:p>
            <a:endParaRPr lang="en-US"/>
          </a:p>
        </p:txBody>
      </p:sp>
      <p:sp>
        <p:nvSpPr>
          <p:cNvPr id="39943" name="Rectangle 7"/>
          <p:cNvSpPr>
            <a:spLocks noChangeArrowheads="1"/>
          </p:cNvSpPr>
          <p:nvPr/>
        </p:nvSpPr>
        <p:spPr bwMode="auto">
          <a:xfrm>
            <a:off x="6248400" y="51816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39944" name="Rectangle 8"/>
          <p:cNvSpPr>
            <a:spLocks noChangeArrowheads="1"/>
          </p:cNvSpPr>
          <p:nvPr/>
        </p:nvSpPr>
        <p:spPr bwMode="auto">
          <a:xfrm>
            <a:off x="6248400" y="16764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39945" name="Rectangle 9"/>
          <p:cNvSpPr>
            <a:spLocks noChangeArrowheads="1"/>
          </p:cNvSpPr>
          <p:nvPr/>
        </p:nvSpPr>
        <p:spPr bwMode="auto">
          <a:xfrm>
            <a:off x="6629400" y="56388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39946" name="Rectangle 10"/>
          <p:cNvSpPr>
            <a:spLocks noChangeArrowheads="1"/>
          </p:cNvSpPr>
          <p:nvPr/>
        </p:nvSpPr>
        <p:spPr bwMode="auto">
          <a:xfrm>
            <a:off x="6629400" y="16764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39947" name="Oval 11"/>
          <p:cNvSpPr>
            <a:spLocks noChangeArrowheads="1"/>
          </p:cNvSpPr>
          <p:nvPr/>
        </p:nvSpPr>
        <p:spPr bwMode="auto">
          <a:xfrm>
            <a:off x="6781800" y="3429000"/>
            <a:ext cx="762000" cy="762000"/>
          </a:xfrm>
          <a:prstGeom prst="ellipse">
            <a:avLst/>
          </a:prstGeom>
          <a:solidFill>
            <a:srgbClr val="00CC00"/>
          </a:solidFill>
          <a:ln w="9525">
            <a:solidFill>
              <a:schemeClr val="tx1"/>
            </a:solidFill>
            <a:round/>
            <a:headEnd/>
            <a:tailEnd/>
          </a:ln>
        </p:spPr>
        <p:txBody>
          <a:bodyPr wrap="none" anchor="ctr"/>
          <a:lstStyle/>
          <a:p>
            <a:endParaRPr lang="en-US"/>
          </a:p>
        </p:txBody>
      </p:sp>
      <p:sp>
        <p:nvSpPr>
          <p:cNvPr id="39948" name="Line 12"/>
          <p:cNvSpPr>
            <a:spLocks noChangeShapeType="1"/>
          </p:cNvSpPr>
          <p:nvPr/>
        </p:nvSpPr>
        <p:spPr bwMode="auto">
          <a:xfrm>
            <a:off x="6781800" y="3810000"/>
            <a:ext cx="762000" cy="0"/>
          </a:xfrm>
          <a:prstGeom prst="line">
            <a:avLst/>
          </a:prstGeom>
          <a:noFill/>
          <a:ln w="9525">
            <a:solidFill>
              <a:schemeClr val="tx1"/>
            </a:solidFill>
            <a:round/>
            <a:headEnd/>
            <a:tailEnd/>
          </a:ln>
        </p:spPr>
        <p:txBody>
          <a:bodyPr wrap="none" anchor="ctr"/>
          <a:lstStyle/>
          <a:p>
            <a:endParaRPr lang="en-US"/>
          </a:p>
        </p:txBody>
      </p:sp>
      <p:sp>
        <p:nvSpPr>
          <p:cNvPr id="39949" name="Rectangle 13" descr="Rombos transparentes"/>
          <p:cNvSpPr>
            <a:spLocks noChangeArrowheads="1"/>
          </p:cNvSpPr>
          <p:nvPr/>
        </p:nvSpPr>
        <p:spPr bwMode="auto">
          <a:xfrm>
            <a:off x="6858000" y="15240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39950" name="Rectangle 14" descr="Rombos transparentes"/>
          <p:cNvSpPr>
            <a:spLocks noChangeArrowheads="1"/>
          </p:cNvSpPr>
          <p:nvPr/>
        </p:nvSpPr>
        <p:spPr bwMode="auto">
          <a:xfrm>
            <a:off x="6858000" y="59436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39951" name="Text Box 15"/>
          <p:cNvSpPr txBox="1">
            <a:spLocks noChangeArrowheads="1"/>
          </p:cNvSpPr>
          <p:nvPr/>
        </p:nvSpPr>
        <p:spPr bwMode="auto">
          <a:xfrm>
            <a:off x="6400800" y="3048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39952" name="Rectangle 16"/>
          <p:cNvSpPr>
            <a:spLocks noChangeArrowheads="1"/>
          </p:cNvSpPr>
          <p:nvPr/>
        </p:nvSpPr>
        <p:spPr bwMode="auto">
          <a:xfrm>
            <a:off x="611188" y="1052513"/>
            <a:ext cx="4343400" cy="4419600"/>
          </a:xfrm>
          <a:prstGeom prst="rect">
            <a:avLst/>
          </a:prstGeom>
          <a:noFill/>
          <a:ln w="9525">
            <a:noFill/>
            <a:miter lim="800000"/>
            <a:headEnd/>
            <a:tailEnd/>
          </a:ln>
        </p:spPr>
        <p:txBody>
          <a:bodyPr anchor="ctr"/>
          <a:lstStyle/>
          <a:p>
            <a:pPr algn="ctr"/>
            <a:r>
              <a:rPr lang="es-ES_tradnl" sz="3200" b="1">
                <a:solidFill>
                  <a:schemeClr val="tx2"/>
                </a:solidFill>
                <a:latin typeface="Arial" charset="0"/>
              </a:rPr>
              <a:t/>
            </a:r>
            <a:br>
              <a:rPr lang="es-ES_tradnl" sz="3200" b="1">
                <a:solidFill>
                  <a:schemeClr val="tx2"/>
                </a:solidFill>
                <a:latin typeface="Arial" charset="0"/>
              </a:rPr>
            </a:br>
            <a:r>
              <a:rPr lang="en-US" sz="3200" b="1">
                <a:solidFill>
                  <a:schemeClr val="tx2"/>
                </a:solidFill>
                <a:latin typeface="Arial" charset="0"/>
              </a:rPr>
              <a:t>NUMBERS 3 and 4 (1). Possession                 2. Loss 1. 2 TACTICS. PERSONALITY                 3. TOOLS                          4. PHYSICAL</a:t>
            </a:r>
            <a:r>
              <a:rPr lang="es-ES_tradnl" b="1">
                <a:solidFill>
                  <a:schemeClr val="tx2"/>
                </a:solidFill>
                <a:latin typeface="Arial" charset="0"/>
              </a:rPr>
              <a:t/>
            </a:r>
            <a:br>
              <a:rPr lang="es-ES_tradnl" b="1">
                <a:solidFill>
                  <a:schemeClr val="tx2"/>
                </a:solidFill>
                <a:latin typeface="Arial" charset="0"/>
              </a:rPr>
            </a:b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39953" name="Text Box 17"/>
          <p:cNvSpPr txBox="1">
            <a:spLocks noChangeArrowheads="1"/>
          </p:cNvSpPr>
          <p:nvPr/>
        </p:nvSpPr>
        <p:spPr bwMode="auto">
          <a:xfrm>
            <a:off x="7543800" y="3048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40963"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40964" name="Rectangle 4"/>
          <p:cNvSpPr>
            <a:spLocks noChangeArrowheads="1"/>
          </p:cNvSpPr>
          <p:nvPr/>
        </p:nvSpPr>
        <p:spPr bwMode="auto">
          <a:xfrm>
            <a:off x="304800" y="228600"/>
            <a:ext cx="6781800" cy="685800"/>
          </a:xfrm>
          <a:prstGeom prst="rect">
            <a:avLst/>
          </a:prstGeom>
          <a:noFill/>
          <a:ln w="9525">
            <a:noFill/>
            <a:miter lim="800000"/>
            <a:headEnd/>
            <a:tailEnd/>
          </a:ln>
        </p:spPr>
        <p:txBody>
          <a:bodyPr anchor="ctr"/>
          <a:lstStyle/>
          <a:p>
            <a:pPr algn="ctr"/>
            <a:r>
              <a:rPr lang="en-US" b="1" u="sng">
                <a:solidFill>
                  <a:schemeClr val="tx2"/>
                </a:solidFill>
                <a:latin typeface="Arial" charset="0"/>
              </a:rPr>
              <a:t>TACTICAL qualities of numbers 3 and 4</a:t>
            </a:r>
            <a:endParaRPr lang="es-ES_tradnl" b="1" u="sng">
              <a:solidFill>
                <a:schemeClr val="tx2"/>
              </a:solidFill>
              <a:latin typeface="Arial" charset="0"/>
            </a:endParaRPr>
          </a:p>
        </p:txBody>
      </p:sp>
      <p:sp>
        <p:nvSpPr>
          <p:cNvPr id="40965" name="Rectangle 5"/>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40966" name="Rectangle 6"/>
          <p:cNvSpPr>
            <a:spLocks noChangeArrowheads="1"/>
          </p:cNvSpPr>
          <p:nvPr/>
        </p:nvSpPr>
        <p:spPr bwMode="auto">
          <a:xfrm>
            <a:off x="395288" y="981075"/>
            <a:ext cx="3975100" cy="4010025"/>
          </a:xfrm>
          <a:prstGeom prst="rect">
            <a:avLst/>
          </a:prstGeom>
          <a:noFill/>
          <a:ln w="9525">
            <a:noFill/>
            <a:miter lim="800000"/>
            <a:headEnd/>
            <a:tailEnd/>
          </a:ln>
        </p:spPr>
        <p:txBody>
          <a:bodyPr anchor="ctr"/>
          <a:lstStyle/>
          <a:p>
            <a:r>
              <a:rPr lang="en-US" b="1" u="sng">
                <a:solidFill>
                  <a:schemeClr val="tx2"/>
                </a:solidFill>
                <a:latin typeface="Arial" charset="0"/>
              </a:rPr>
              <a:t>Posesión                                                  </a:t>
            </a:r>
            <a:r>
              <a:rPr lang="en-US" b="1">
                <a:solidFill>
                  <a:schemeClr val="tx2"/>
                </a:solidFill>
                <a:latin typeface="Arial" charset="0"/>
              </a:rPr>
              <a:t>1. Speed - with ball - control without the ball                                          2. Always in a position to receive the ball.                   3. Choice - first pass - retain possession of the ball - change the direction of the game – </a:t>
            </a:r>
          </a:p>
          <a:p>
            <a:r>
              <a:rPr lang="en-US" b="1">
                <a:solidFill>
                  <a:schemeClr val="tx2"/>
                </a:solidFill>
                <a:latin typeface="Arial" charset="0"/>
              </a:rPr>
              <a:t>play in depth (bands and Centre)</a:t>
            </a:r>
            <a:endParaRPr lang="es-ES_tradnl" b="1">
              <a:solidFill>
                <a:schemeClr val="tx2"/>
              </a:solidFill>
              <a:latin typeface="Arial" charset="0"/>
            </a:endParaRPr>
          </a:p>
        </p:txBody>
      </p:sp>
      <p:sp>
        <p:nvSpPr>
          <p:cNvPr id="40967" name="Rectangle 7"/>
          <p:cNvSpPr>
            <a:spLocks noChangeArrowheads="1"/>
          </p:cNvSpPr>
          <p:nvPr/>
        </p:nvSpPr>
        <p:spPr bwMode="auto">
          <a:xfrm>
            <a:off x="4787900" y="1341438"/>
            <a:ext cx="4114800" cy="4648200"/>
          </a:xfrm>
          <a:prstGeom prst="rect">
            <a:avLst/>
          </a:prstGeom>
          <a:noFill/>
          <a:ln w="9525">
            <a:noFill/>
            <a:miter lim="800000"/>
            <a:headEnd/>
            <a:tailEnd/>
          </a:ln>
        </p:spPr>
        <p:txBody>
          <a:bodyPr anchor="ctr"/>
          <a:lstStyle/>
          <a:p>
            <a:r>
              <a:rPr lang="es-ES_tradnl" b="1">
                <a:solidFill>
                  <a:schemeClr val="tx2"/>
                </a:solidFill>
                <a:latin typeface="Arial" charset="0"/>
              </a:rPr>
              <a:t>Tempo                             </a:t>
            </a:r>
            <a:br>
              <a:rPr lang="es-ES_tradnl" b="1">
                <a:solidFill>
                  <a:schemeClr val="tx2"/>
                </a:solidFill>
                <a:latin typeface="Arial" charset="0"/>
              </a:rPr>
            </a:br>
            <a:r>
              <a:rPr lang="es-ES_tradnl" b="1">
                <a:solidFill>
                  <a:schemeClr val="tx2"/>
                </a:solidFill>
                <a:latin typeface="Arial" charset="0"/>
              </a:rPr>
              <a:t>1</a:t>
            </a:r>
            <a:r>
              <a:rPr lang="en-US" b="1">
                <a:solidFill>
                  <a:schemeClr val="tx2"/>
                </a:solidFill>
                <a:latin typeface="Arial" charset="0"/>
              </a:rPr>
              <a:t>. Orientation                      2. Communication - with their peers and with respect to the opponent           3. Control the different forms of marking - 1 against 1 - between the lines - 3/4-1/4 and 1/2 - 1/2 4. Active and passive - phases                                           5. horizontal changes. In an attitude of thinking and (always) run</a:t>
            </a: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40968" name="Line 8"/>
          <p:cNvSpPr>
            <a:spLocks noChangeShapeType="1"/>
          </p:cNvSpPr>
          <p:nvPr/>
        </p:nvSpPr>
        <p:spPr bwMode="auto">
          <a:xfrm>
            <a:off x="4572000" y="1219200"/>
            <a:ext cx="0" cy="5181600"/>
          </a:xfrm>
          <a:prstGeom prst="line">
            <a:avLst/>
          </a:prstGeom>
          <a:noFill/>
          <a:ln w="38100">
            <a:solidFill>
              <a:schemeClr val="tx2"/>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41987"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41988"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41989" name="Rectangle 5"/>
          <p:cNvSpPr>
            <a:spLocks noChangeArrowheads="1"/>
          </p:cNvSpPr>
          <p:nvPr/>
        </p:nvSpPr>
        <p:spPr bwMode="auto">
          <a:xfrm>
            <a:off x="611188" y="692150"/>
            <a:ext cx="6985000" cy="3784600"/>
          </a:xfrm>
          <a:prstGeom prst="rect">
            <a:avLst/>
          </a:prstGeom>
          <a:noFill/>
          <a:ln w="9525">
            <a:noFill/>
            <a:miter lim="800000"/>
            <a:headEnd/>
            <a:tailEnd/>
          </a:ln>
        </p:spPr>
        <p:txBody>
          <a:bodyPr anchor="ctr"/>
          <a:lstStyle/>
          <a:p>
            <a:r>
              <a:rPr lang="en-US" b="1">
                <a:solidFill>
                  <a:schemeClr val="tx2"/>
                </a:solidFill>
                <a:latin typeface="Arial" charset="0"/>
              </a:rPr>
              <a:t>1. Killer mentality.                                                        2. Conductor-leader and organizer                                                       3. Disciplined and responsible - released game of ball - first pass safe - make the campo grande in 1st phase and 2. ª small phase - always in a position to receive - orientation - preserving the position - man marking (1 to 1 and 1 more)</a:t>
            </a:r>
            <a:endParaRPr lang="es-ES_tradnl" sz="1800" b="1">
              <a:solidFill>
                <a:schemeClr val="tx2"/>
              </a:solidFill>
              <a:latin typeface="Arial" charset="0"/>
            </a:endParaRPr>
          </a:p>
        </p:txBody>
      </p:sp>
      <p:sp>
        <p:nvSpPr>
          <p:cNvPr id="41990" name="Rectangle 6"/>
          <p:cNvSpPr>
            <a:spLocks noChangeArrowheads="1"/>
          </p:cNvSpPr>
          <p:nvPr/>
        </p:nvSpPr>
        <p:spPr bwMode="auto">
          <a:xfrm>
            <a:off x="304800" y="228600"/>
            <a:ext cx="6400800" cy="685800"/>
          </a:xfrm>
          <a:prstGeom prst="rect">
            <a:avLst/>
          </a:prstGeom>
          <a:noFill/>
          <a:ln w="9525">
            <a:noFill/>
            <a:miter lim="800000"/>
            <a:headEnd/>
            <a:tailEnd/>
          </a:ln>
        </p:spPr>
        <p:txBody>
          <a:bodyPr anchor="ctr"/>
          <a:lstStyle/>
          <a:p>
            <a:pPr algn="ctr"/>
            <a:r>
              <a:rPr lang="en-US" b="1" u="sng">
                <a:solidFill>
                  <a:schemeClr val="tx2"/>
                </a:solidFill>
                <a:latin typeface="Arial" charset="0"/>
              </a:rPr>
              <a:t>PERSONALITY of the numbers 3 and 4</a:t>
            </a:r>
            <a:endParaRPr lang="es-ES_tradnl" b="1" u="sng">
              <a:solidFill>
                <a:schemeClr val="tx2"/>
              </a:solidFill>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7200" y="304800"/>
            <a:ext cx="4876800" cy="1447800"/>
          </a:xfrm>
        </p:spPr>
        <p:txBody>
          <a:bodyPr/>
          <a:lstStyle/>
          <a:p>
            <a:pPr algn="l"/>
            <a:r>
              <a:rPr lang="es-ES_tradnl" sz="5400" b="1" smtClean="0">
                <a:latin typeface="Arial" charset="0"/>
              </a:rPr>
              <a:t> Vision</a:t>
            </a:r>
            <a:endParaRPr lang="es-ES_tradnl" sz="5400" smtClean="0"/>
          </a:p>
        </p:txBody>
      </p:sp>
      <p:sp>
        <p:nvSpPr>
          <p:cNvPr id="6147" name="Rectangle 3"/>
          <p:cNvSpPr>
            <a:spLocks noGrp="1" noChangeArrowheads="1"/>
          </p:cNvSpPr>
          <p:nvPr>
            <p:ph type="subTitle" idx="1"/>
          </p:nvPr>
        </p:nvSpPr>
        <p:spPr>
          <a:xfrm>
            <a:off x="457200" y="1600200"/>
            <a:ext cx="8305800" cy="4876800"/>
          </a:xfrm>
        </p:spPr>
        <p:txBody>
          <a:bodyPr/>
          <a:lstStyle/>
          <a:p>
            <a:endParaRPr lang="es-ES_tradnl" sz="800" i="1" smtClean="0">
              <a:solidFill>
                <a:schemeClr val="tx2"/>
              </a:solidFill>
              <a:latin typeface="Arial" charset="0"/>
            </a:endParaRPr>
          </a:p>
          <a:p>
            <a:r>
              <a:rPr lang="en-US" sz="2800" b="1" smtClean="0">
                <a:solidFill>
                  <a:schemeClr val="tx2"/>
                </a:solidFill>
                <a:latin typeface="Arial" charset="0"/>
              </a:rPr>
              <a:t>THE philosophy of the FC BARCELONA is that the team is most important</a:t>
            </a:r>
          </a:p>
          <a:p>
            <a:endParaRPr lang="en-US" sz="2800" b="1" smtClean="0">
              <a:solidFill>
                <a:schemeClr val="tx2"/>
              </a:solidFill>
              <a:latin typeface="Arial" charset="0"/>
            </a:endParaRPr>
          </a:p>
          <a:p>
            <a:r>
              <a:rPr lang="en-US" sz="2800" b="1" smtClean="0">
                <a:solidFill>
                  <a:schemeClr val="tx2"/>
                </a:solidFill>
                <a:latin typeface="Arial" charset="0"/>
              </a:rPr>
              <a:t>THE team is more important than any player (individuality)</a:t>
            </a:r>
          </a:p>
          <a:p>
            <a:endParaRPr lang="en-US" sz="2800" b="1" smtClean="0">
              <a:solidFill>
                <a:schemeClr val="tx2"/>
              </a:solidFill>
              <a:latin typeface="Arial" charset="0"/>
            </a:endParaRPr>
          </a:p>
          <a:p>
            <a:r>
              <a:rPr lang="en-US" sz="2800" b="1" smtClean="0">
                <a:solidFill>
                  <a:schemeClr val="tx2"/>
                </a:solidFill>
                <a:latin typeface="Arial" charset="0"/>
              </a:rPr>
              <a:t>THE players have the obligation TO meet and defend the IDEA of the CLUB</a:t>
            </a:r>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pPr algn="l"/>
            <a:r>
              <a:rPr lang="es-ES_tradnl" sz="800" i="1" smtClean="0">
                <a:solidFill>
                  <a:schemeClr val="tx2"/>
                </a:solidFill>
                <a:latin typeface="Arial" charset="0"/>
              </a:rPr>
              <a:t>      LouisvanGaal / Frans Hoek /  Lluís Lainz © FC Barcelona</a:t>
            </a:r>
          </a:p>
        </p:txBody>
      </p:sp>
      <p:pic>
        <p:nvPicPr>
          <p:cNvPr id="6148"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43011"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43012" name="Rectangle 5"/>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43013" name="Rectangle 6"/>
          <p:cNvSpPr>
            <a:spLocks noChangeArrowheads="1"/>
          </p:cNvSpPr>
          <p:nvPr/>
        </p:nvSpPr>
        <p:spPr bwMode="auto">
          <a:xfrm>
            <a:off x="900113" y="1052513"/>
            <a:ext cx="4751387" cy="4284662"/>
          </a:xfrm>
          <a:prstGeom prst="rect">
            <a:avLst/>
          </a:prstGeom>
          <a:noFill/>
          <a:ln w="9525">
            <a:noFill/>
            <a:miter lim="800000"/>
            <a:headEnd/>
            <a:tailEnd/>
          </a:ln>
        </p:spPr>
        <p:txBody>
          <a:bodyPr anchor="ctr"/>
          <a:lstStyle/>
          <a:p>
            <a:r>
              <a:rPr lang="en-US" sz="2800" b="1" u="sng">
                <a:solidFill>
                  <a:schemeClr val="tx2"/>
                </a:solidFill>
                <a:latin typeface="Arial" charset="0"/>
              </a:rPr>
              <a:t>Possessión                                                  </a:t>
            </a:r>
            <a:r>
              <a:rPr lang="en-US" sz="2800" b="1">
                <a:solidFill>
                  <a:schemeClr val="tx2"/>
                </a:solidFill>
                <a:latin typeface="Arial" charset="0"/>
              </a:rPr>
              <a:t>1. Use of speed                                             2. Technique of pass and launch - distance (short, medium and long) - direction (left and right)                                       3. Sunsets in the ball game</a:t>
            </a:r>
            <a:r>
              <a:rPr lang="es-ES_tradnl" sz="2800" b="1">
                <a:solidFill>
                  <a:schemeClr val="tx2"/>
                </a:solidFill>
                <a:latin typeface="Arial" charset="0"/>
              </a:rPr>
              <a:t/>
            </a:r>
            <a:br>
              <a:rPr lang="es-ES_tradnl" sz="2800" b="1">
                <a:solidFill>
                  <a:schemeClr val="tx2"/>
                </a:solidFill>
                <a:latin typeface="Arial" charset="0"/>
              </a:rPr>
            </a:br>
            <a:endParaRPr lang="es-ES_tradnl" sz="2800" b="1">
              <a:solidFill>
                <a:schemeClr val="tx2"/>
              </a:solidFill>
              <a:latin typeface="Arial" charset="0"/>
            </a:endParaRPr>
          </a:p>
        </p:txBody>
      </p:sp>
      <p:sp>
        <p:nvSpPr>
          <p:cNvPr id="43014" name="Rectangle 9"/>
          <p:cNvSpPr>
            <a:spLocks noChangeArrowheads="1"/>
          </p:cNvSpPr>
          <p:nvPr/>
        </p:nvSpPr>
        <p:spPr bwMode="auto">
          <a:xfrm>
            <a:off x="323850" y="476250"/>
            <a:ext cx="7488238" cy="685800"/>
          </a:xfrm>
          <a:prstGeom prst="rect">
            <a:avLst/>
          </a:prstGeom>
          <a:noFill/>
          <a:ln w="9525">
            <a:noFill/>
            <a:miter lim="800000"/>
            <a:headEnd/>
            <a:tailEnd/>
          </a:ln>
        </p:spPr>
        <p:txBody>
          <a:bodyPr anchor="ctr"/>
          <a:lstStyle/>
          <a:p>
            <a:pPr algn="ctr"/>
            <a:r>
              <a:rPr lang="en-US" b="1" u="sng">
                <a:solidFill>
                  <a:schemeClr val="tx2"/>
                </a:solidFill>
                <a:latin typeface="Arial" charset="0"/>
              </a:rPr>
              <a:t>TECHNICAL QUALITIES of the numbers 3 and 4</a:t>
            </a:r>
            <a:endParaRPr lang="es-ES_tradnl" b="1" u="sng">
              <a:solidFill>
                <a:schemeClr val="tx2"/>
              </a:solidFill>
              <a:latin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44035"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44036" name="Rectangle 5"/>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44037" name="Rectangle 6"/>
          <p:cNvSpPr>
            <a:spLocks noChangeArrowheads="1"/>
          </p:cNvSpPr>
          <p:nvPr/>
        </p:nvSpPr>
        <p:spPr bwMode="auto">
          <a:xfrm>
            <a:off x="755650" y="981075"/>
            <a:ext cx="4953000" cy="4876800"/>
          </a:xfrm>
          <a:prstGeom prst="rect">
            <a:avLst/>
          </a:prstGeom>
          <a:noFill/>
          <a:ln w="9525">
            <a:noFill/>
            <a:miter lim="800000"/>
            <a:headEnd/>
            <a:tailEnd/>
          </a:ln>
        </p:spPr>
        <p:txBody>
          <a:bodyPr anchor="ctr"/>
          <a:lstStyle/>
          <a:p>
            <a:r>
              <a:rPr lang="en-US" sz="2800" b="1">
                <a:solidFill>
                  <a:schemeClr val="tx2"/>
                </a:solidFill>
                <a:latin typeface="Arial" charset="0"/>
              </a:rPr>
              <a:t>1. Speed in short, medium and long distance                           2. Power of shot and pass 3. Power of game of head - power of jump - height                  4. Power of duel.                    5. Agility</a:t>
            </a:r>
            <a:r>
              <a:rPr lang="es-ES_tradnl" sz="2800" b="1">
                <a:solidFill>
                  <a:schemeClr val="tx2"/>
                </a:solidFill>
                <a:latin typeface="Arial" charset="0"/>
              </a:rPr>
              <a:t/>
            </a:r>
            <a:br>
              <a:rPr lang="es-ES_tradnl" sz="2800" b="1">
                <a:solidFill>
                  <a:schemeClr val="tx2"/>
                </a:solidFill>
                <a:latin typeface="Arial" charset="0"/>
              </a:rPr>
            </a:br>
            <a:r>
              <a:rPr lang="es-ES_tradnl" sz="2800" b="1">
                <a:solidFill>
                  <a:schemeClr val="tx2"/>
                </a:solidFill>
                <a:latin typeface="Arial" charset="0"/>
              </a:rPr>
              <a:t/>
            </a:r>
            <a:br>
              <a:rPr lang="es-ES_tradnl" sz="2800" b="1">
                <a:solidFill>
                  <a:schemeClr val="tx2"/>
                </a:solidFill>
                <a:latin typeface="Arial" charset="0"/>
              </a:rPr>
            </a:br>
            <a:r>
              <a:rPr lang="es-ES_tradnl" sz="2800" b="1">
                <a:solidFill>
                  <a:schemeClr val="tx2"/>
                </a:solidFill>
                <a:latin typeface="Arial" charset="0"/>
              </a:rPr>
              <a:t/>
            </a:r>
            <a:br>
              <a:rPr lang="es-ES_tradnl" sz="2800" b="1">
                <a:solidFill>
                  <a:schemeClr val="tx2"/>
                </a:solidFill>
                <a:latin typeface="Arial" charset="0"/>
              </a:rPr>
            </a:br>
            <a:endParaRPr lang="es-ES_tradnl" sz="2800" b="1">
              <a:solidFill>
                <a:schemeClr val="tx2"/>
              </a:solidFill>
              <a:latin typeface="Arial" charset="0"/>
            </a:endParaRPr>
          </a:p>
        </p:txBody>
      </p:sp>
      <p:sp>
        <p:nvSpPr>
          <p:cNvPr id="44038" name="Rectangle 7"/>
          <p:cNvSpPr>
            <a:spLocks noChangeArrowheads="1"/>
          </p:cNvSpPr>
          <p:nvPr/>
        </p:nvSpPr>
        <p:spPr bwMode="auto">
          <a:xfrm>
            <a:off x="323850" y="549275"/>
            <a:ext cx="6781800" cy="685800"/>
          </a:xfrm>
          <a:prstGeom prst="rect">
            <a:avLst/>
          </a:prstGeom>
          <a:noFill/>
          <a:ln w="9525">
            <a:noFill/>
            <a:miter lim="800000"/>
            <a:headEnd/>
            <a:tailEnd/>
          </a:ln>
        </p:spPr>
        <p:txBody>
          <a:bodyPr anchor="ctr"/>
          <a:lstStyle/>
          <a:p>
            <a:pPr algn="ctr"/>
            <a:r>
              <a:rPr lang="en-US" b="1" u="sng">
                <a:solidFill>
                  <a:schemeClr val="tx2"/>
                </a:solidFill>
                <a:latin typeface="Arial" charset="0"/>
              </a:rPr>
              <a:t>PHYSICAL qualities of numbers 3 and 4</a:t>
            </a:r>
            <a:endParaRPr lang="es-ES_tradnl" b="1" u="sng">
              <a:solidFill>
                <a:schemeClr val="tx2"/>
              </a:solidFill>
              <a:latin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45059" name="Rectangle 3"/>
          <p:cNvSpPr>
            <a:spLocks noChangeArrowheads="1"/>
          </p:cNvSpPr>
          <p:nvPr/>
        </p:nvSpPr>
        <p:spPr bwMode="auto">
          <a:xfrm>
            <a:off x="685800" y="25908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45060" name="Rectangle 4"/>
          <p:cNvSpPr>
            <a:spLocks noChangeArrowheads="1"/>
          </p:cNvSpPr>
          <p:nvPr/>
        </p:nvSpPr>
        <p:spPr bwMode="auto">
          <a:xfrm>
            <a:off x="7315200" y="25146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45061" name="Rectangle 5"/>
          <p:cNvSpPr>
            <a:spLocks noChangeArrowheads="1"/>
          </p:cNvSpPr>
          <p:nvPr/>
        </p:nvSpPr>
        <p:spPr bwMode="auto">
          <a:xfrm>
            <a:off x="685800" y="30480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45062" name="Rectangle 6"/>
          <p:cNvSpPr>
            <a:spLocks noChangeArrowheads="1"/>
          </p:cNvSpPr>
          <p:nvPr/>
        </p:nvSpPr>
        <p:spPr bwMode="auto">
          <a:xfrm>
            <a:off x="7924800" y="29718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45063"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45064"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45065"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45066"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45067" name="Text Box 11"/>
          <p:cNvSpPr txBox="1">
            <a:spLocks noChangeArrowheads="1"/>
          </p:cNvSpPr>
          <p:nvPr/>
        </p:nvSpPr>
        <p:spPr bwMode="auto">
          <a:xfrm>
            <a:off x="5715000" y="4348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45068" name="Text Box 12"/>
          <p:cNvSpPr txBox="1">
            <a:spLocks noChangeArrowheads="1"/>
          </p:cNvSpPr>
          <p:nvPr/>
        </p:nvSpPr>
        <p:spPr bwMode="auto">
          <a:xfrm>
            <a:off x="7086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45069" name="Text Box 13"/>
          <p:cNvSpPr txBox="1">
            <a:spLocks noChangeArrowheads="1"/>
          </p:cNvSpPr>
          <p:nvPr/>
        </p:nvSpPr>
        <p:spPr bwMode="auto">
          <a:xfrm>
            <a:off x="4572000" y="3433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45070" name="Text Box 14"/>
          <p:cNvSpPr txBox="1">
            <a:spLocks noChangeArrowheads="1"/>
          </p:cNvSpPr>
          <p:nvPr/>
        </p:nvSpPr>
        <p:spPr bwMode="auto">
          <a:xfrm>
            <a:off x="5715000" y="2443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45071" name="Text Box 15"/>
          <p:cNvSpPr txBox="1">
            <a:spLocks noChangeArrowheads="1"/>
          </p:cNvSpPr>
          <p:nvPr/>
        </p:nvSpPr>
        <p:spPr bwMode="auto">
          <a:xfrm>
            <a:off x="3429000" y="2671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45072" name="Text Box 16"/>
          <p:cNvSpPr txBox="1">
            <a:spLocks noChangeArrowheads="1"/>
          </p:cNvSpPr>
          <p:nvPr/>
        </p:nvSpPr>
        <p:spPr bwMode="auto">
          <a:xfrm>
            <a:off x="3429000" y="4195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45073" name="Text Box 17"/>
          <p:cNvSpPr txBox="1">
            <a:spLocks noChangeArrowheads="1"/>
          </p:cNvSpPr>
          <p:nvPr/>
        </p:nvSpPr>
        <p:spPr bwMode="auto">
          <a:xfrm>
            <a:off x="12192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45074" name="Text Box 18"/>
          <p:cNvSpPr txBox="1">
            <a:spLocks noChangeArrowheads="1"/>
          </p:cNvSpPr>
          <p:nvPr/>
        </p:nvSpPr>
        <p:spPr bwMode="auto">
          <a:xfrm>
            <a:off x="67056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45075" name="Text Box 19"/>
          <p:cNvSpPr txBox="1">
            <a:spLocks noChangeArrowheads="1"/>
          </p:cNvSpPr>
          <p:nvPr/>
        </p:nvSpPr>
        <p:spPr bwMode="auto">
          <a:xfrm>
            <a:off x="45720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45076" name="Text Box 20"/>
          <p:cNvSpPr txBox="1">
            <a:spLocks noChangeArrowheads="1"/>
          </p:cNvSpPr>
          <p:nvPr/>
        </p:nvSpPr>
        <p:spPr bwMode="auto">
          <a:xfrm>
            <a:off x="45720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45077" name="Text Box 21"/>
          <p:cNvSpPr txBox="1">
            <a:spLocks noChangeArrowheads="1"/>
          </p:cNvSpPr>
          <p:nvPr/>
        </p:nvSpPr>
        <p:spPr bwMode="auto">
          <a:xfrm>
            <a:off x="67056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45078"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45079"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45080" name="Line 25"/>
          <p:cNvSpPr>
            <a:spLocks noChangeShapeType="1"/>
          </p:cNvSpPr>
          <p:nvPr/>
        </p:nvSpPr>
        <p:spPr bwMode="auto">
          <a:xfrm>
            <a:off x="3886200" y="28194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45081" name="Line 26"/>
          <p:cNvSpPr>
            <a:spLocks noChangeShapeType="1"/>
          </p:cNvSpPr>
          <p:nvPr/>
        </p:nvSpPr>
        <p:spPr bwMode="auto">
          <a:xfrm rot="-5400000">
            <a:off x="3086100" y="2095500"/>
            <a:ext cx="11430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45082" name="Line 27"/>
          <p:cNvSpPr>
            <a:spLocks noChangeShapeType="1"/>
          </p:cNvSpPr>
          <p:nvPr/>
        </p:nvSpPr>
        <p:spPr bwMode="auto">
          <a:xfrm rot="5400000">
            <a:off x="3390900" y="33147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45083" name="Line 28"/>
          <p:cNvSpPr>
            <a:spLocks noChangeShapeType="1"/>
          </p:cNvSpPr>
          <p:nvPr/>
        </p:nvSpPr>
        <p:spPr bwMode="auto">
          <a:xfrm rot="10800000">
            <a:off x="2895600" y="28194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45084" name="Line 29"/>
          <p:cNvSpPr>
            <a:spLocks noChangeShapeType="1"/>
          </p:cNvSpPr>
          <p:nvPr/>
        </p:nvSpPr>
        <p:spPr bwMode="auto">
          <a:xfrm rot="5400000">
            <a:off x="3009900" y="5219700"/>
            <a:ext cx="1295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45085" name="Line 30"/>
          <p:cNvSpPr>
            <a:spLocks noChangeShapeType="1"/>
          </p:cNvSpPr>
          <p:nvPr/>
        </p:nvSpPr>
        <p:spPr bwMode="auto">
          <a:xfrm>
            <a:off x="3886200" y="44196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45086" name="Line 31"/>
          <p:cNvSpPr>
            <a:spLocks noChangeShapeType="1"/>
          </p:cNvSpPr>
          <p:nvPr/>
        </p:nvSpPr>
        <p:spPr bwMode="auto">
          <a:xfrm rot="-5400000">
            <a:off x="3390900" y="39243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45087" name="Line 32"/>
          <p:cNvSpPr>
            <a:spLocks noChangeShapeType="1"/>
          </p:cNvSpPr>
          <p:nvPr/>
        </p:nvSpPr>
        <p:spPr bwMode="auto">
          <a:xfrm rot="10800000">
            <a:off x="2895600" y="44196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45088" name="Rectangle 73"/>
          <p:cNvSpPr>
            <a:spLocks noChangeArrowheads="1"/>
          </p:cNvSpPr>
          <p:nvPr/>
        </p:nvSpPr>
        <p:spPr bwMode="auto">
          <a:xfrm>
            <a:off x="228600" y="228600"/>
            <a:ext cx="6172200" cy="533400"/>
          </a:xfrm>
          <a:prstGeom prst="rect">
            <a:avLst/>
          </a:prstGeom>
          <a:noFill/>
          <a:ln w="9525">
            <a:noFill/>
            <a:miter lim="800000"/>
            <a:headEnd/>
            <a:tailEnd/>
          </a:ln>
        </p:spPr>
        <p:txBody>
          <a:bodyPr anchor="ctr"/>
          <a:lstStyle/>
          <a:p>
            <a:pPr algn="ctr"/>
            <a:r>
              <a:rPr lang="es-ES_tradnl" sz="2800" b="1">
                <a:solidFill>
                  <a:schemeClr val="tx2"/>
                </a:solidFill>
                <a:latin typeface="Arial" charset="0"/>
              </a:rPr>
              <a:t>3. </a:t>
            </a:r>
            <a:r>
              <a:rPr lang="en-US" sz="2800" b="1" u="sng">
                <a:solidFill>
                  <a:schemeClr val="tx2"/>
                </a:solidFill>
                <a:latin typeface="Arial" charset="0"/>
              </a:rPr>
              <a:t>The players in our system</a:t>
            </a:r>
            <a:endParaRPr lang="es-ES_tradnl" sz="2800" b="1">
              <a:solidFill>
                <a:schemeClr val="tx2"/>
              </a:solidFill>
              <a:latin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46083" name="Rectangle 3"/>
          <p:cNvSpPr>
            <a:spLocks noChangeArrowheads="1"/>
          </p:cNvSpPr>
          <p:nvPr/>
        </p:nvSpPr>
        <p:spPr bwMode="auto">
          <a:xfrm>
            <a:off x="685800" y="25908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46084" name="Rectangle 4"/>
          <p:cNvSpPr>
            <a:spLocks noChangeArrowheads="1"/>
          </p:cNvSpPr>
          <p:nvPr/>
        </p:nvSpPr>
        <p:spPr bwMode="auto">
          <a:xfrm>
            <a:off x="7315200" y="25146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46085" name="Rectangle 5"/>
          <p:cNvSpPr>
            <a:spLocks noChangeArrowheads="1"/>
          </p:cNvSpPr>
          <p:nvPr/>
        </p:nvSpPr>
        <p:spPr bwMode="auto">
          <a:xfrm>
            <a:off x="685800" y="30480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46086" name="Rectangle 6"/>
          <p:cNvSpPr>
            <a:spLocks noChangeArrowheads="1"/>
          </p:cNvSpPr>
          <p:nvPr/>
        </p:nvSpPr>
        <p:spPr bwMode="auto">
          <a:xfrm>
            <a:off x="7924800" y="29718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46087"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46088"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46089"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46090"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46091" name="Text Box 11"/>
          <p:cNvSpPr txBox="1">
            <a:spLocks noChangeArrowheads="1"/>
          </p:cNvSpPr>
          <p:nvPr/>
        </p:nvSpPr>
        <p:spPr bwMode="auto">
          <a:xfrm>
            <a:off x="5334000" y="4343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46092" name="Text Box 12"/>
          <p:cNvSpPr txBox="1">
            <a:spLocks noChangeArrowheads="1"/>
          </p:cNvSpPr>
          <p:nvPr/>
        </p:nvSpPr>
        <p:spPr bwMode="auto">
          <a:xfrm>
            <a:off x="6705600" y="3509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46093" name="Text Box 13"/>
          <p:cNvSpPr txBox="1">
            <a:spLocks noChangeArrowheads="1"/>
          </p:cNvSpPr>
          <p:nvPr/>
        </p:nvSpPr>
        <p:spPr bwMode="auto">
          <a:xfrm>
            <a:off x="35814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46094" name="Text Box 14"/>
          <p:cNvSpPr txBox="1">
            <a:spLocks noChangeArrowheads="1"/>
          </p:cNvSpPr>
          <p:nvPr/>
        </p:nvSpPr>
        <p:spPr bwMode="auto">
          <a:xfrm>
            <a:off x="5334000" y="2362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46095" name="Text Box 15"/>
          <p:cNvSpPr txBox="1">
            <a:spLocks noChangeArrowheads="1"/>
          </p:cNvSpPr>
          <p:nvPr/>
        </p:nvSpPr>
        <p:spPr bwMode="auto">
          <a:xfrm>
            <a:off x="2133600" y="25146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46096" name="Text Box 16"/>
          <p:cNvSpPr txBox="1">
            <a:spLocks noChangeArrowheads="1"/>
          </p:cNvSpPr>
          <p:nvPr/>
        </p:nvSpPr>
        <p:spPr bwMode="auto">
          <a:xfrm>
            <a:off x="2133600" y="4495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46097" name="Text Box 17"/>
          <p:cNvSpPr txBox="1">
            <a:spLocks noChangeArrowheads="1"/>
          </p:cNvSpPr>
          <p:nvPr/>
        </p:nvSpPr>
        <p:spPr bwMode="auto">
          <a:xfrm>
            <a:off x="12192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46098" name="Text Box 18"/>
          <p:cNvSpPr txBox="1">
            <a:spLocks noChangeArrowheads="1"/>
          </p:cNvSpPr>
          <p:nvPr/>
        </p:nvSpPr>
        <p:spPr bwMode="auto">
          <a:xfrm>
            <a:off x="6324600" y="5486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46099" name="Text Box 19"/>
          <p:cNvSpPr txBox="1">
            <a:spLocks noChangeArrowheads="1"/>
          </p:cNvSpPr>
          <p:nvPr/>
        </p:nvSpPr>
        <p:spPr bwMode="auto">
          <a:xfrm>
            <a:off x="3733800" y="5410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46100" name="Text Box 20"/>
          <p:cNvSpPr txBox="1">
            <a:spLocks noChangeArrowheads="1"/>
          </p:cNvSpPr>
          <p:nvPr/>
        </p:nvSpPr>
        <p:spPr bwMode="auto">
          <a:xfrm>
            <a:off x="3657600" y="1447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46101" name="Text Box 21"/>
          <p:cNvSpPr txBox="1">
            <a:spLocks noChangeArrowheads="1"/>
          </p:cNvSpPr>
          <p:nvPr/>
        </p:nvSpPr>
        <p:spPr bwMode="auto">
          <a:xfrm>
            <a:off x="64008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46102"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46103"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46104" name="Rectangle 24"/>
          <p:cNvSpPr>
            <a:spLocks noChangeArrowheads="1"/>
          </p:cNvSpPr>
          <p:nvPr/>
        </p:nvSpPr>
        <p:spPr bwMode="auto">
          <a:xfrm>
            <a:off x="323850" y="333375"/>
            <a:ext cx="7772400" cy="533400"/>
          </a:xfrm>
          <a:prstGeom prst="rect">
            <a:avLst/>
          </a:prstGeom>
          <a:noFill/>
          <a:ln w="9525">
            <a:noFill/>
            <a:miter lim="800000"/>
            <a:headEnd/>
            <a:tailEnd/>
          </a:ln>
        </p:spPr>
        <p:txBody>
          <a:bodyPr anchor="ctr"/>
          <a:lstStyle/>
          <a:p>
            <a:pPr algn="ctr"/>
            <a:r>
              <a:rPr lang="es-ES_tradnl" sz="2800" b="1">
                <a:solidFill>
                  <a:schemeClr val="tx2"/>
                </a:solidFill>
                <a:latin typeface="Arial" charset="0"/>
              </a:rPr>
              <a:t>3. </a:t>
            </a:r>
            <a:r>
              <a:rPr lang="en-US" sz="2800" b="1" u="sng">
                <a:solidFill>
                  <a:schemeClr val="tx2"/>
                </a:solidFill>
                <a:latin typeface="Arial" charset="0"/>
              </a:rPr>
              <a:t>The players in our system: pass lines</a:t>
            </a:r>
            <a:endParaRPr lang="es-ES_tradnl" sz="2800" b="1">
              <a:solidFill>
                <a:schemeClr val="tx2"/>
              </a:solidFill>
              <a:latin typeface="Arial" charset="0"/>
            </a:endParaRPr>
          </a:p>
        </p:txBody>
      </p:sp>
      <p:sp>
        <p:nvSpPr>
          <p:cNvPr id="46105" name="Line 35"/>
          <p:cNvSpPr>
            <a:spLocks noChangeShapeType="1"/>
          </p:cNvSpPr>
          <p:nvPr/>
        </p:nvSpPr>
        <p:spPr bwMode="auto">
          <a:xfrm flipH="1" flipV="1">
            <a:off x="1447800" y="3886200"/>
            <a:ext cx="685800" cy="762000"/>
          </a:xfrm>
          <a:prstGeom prst="line">
            <a:avLst/>
          </a:prstGeom>
          <a:noFill/>
          <a:ln w="38100">
            <a:solidFill>
              <a:schemeClr val="bg1"/>
            </a:solidFill>
            <a:round/>
            <a:headEnd/>
            <a:tailEnd type="triangle" w="med" len="med"/>
          </a:ln>
        </p:spPr>
        <p:txBody>
          <a:bodyPr wrap="none" anchor="ctr"/>
          <a:lstStyle/>
          <a:p>
            <a:endParaRPr lang="en-US"/>
          </a:p>
        </p:txBody>
      </p:sp>
      <p:sp>
        <p:nvSpPr>
          <p:cNvPr id="46106" name="Line 36"/>
          <p:cNvSpPr>
            <a:spLocks noChangeShapeType="1"/>
          </p:cNvSpPr>
          <p:nvPr/>
        </p:nvSpPr>
        <p:spPr bwMode="auto">
          <a:xfrm flipH="1">
            <a:off x="1447800" y="2667000"/>
            <a:ext cx="685800" cy="685800"/>
          </a:xfrm>
          <a:prstGeom prst="line">
            <a:avLst/>
          </a:prstGeom>
          <a:noFill/>
          <a:ln w="38100">
            <a:solidFill>
              <a:srgbClr val="FF0000"/>
            </a:solidFill>
            <a:round/>
            <a:headEnd/>
            <a:tailEnd type="triangle" w="med" len="med"/>
          </a:ln>
        </p:spPr>
        <p:txBody>
          <a:bodyPr wrap="none" anchor="ctr"/>
          <a:lstStyle/>
          <a:p>
            <a:endParaRPr lang="en-US"/>
          </a:p>
        </p:txBody>
      </p:sp>
      <p:sp>
        <p:nvSpPr>
          <p:cNvPr id="46107" name="Line 37"/>
          <p:cNvSpPr>
            <a:spLocks noChangeShapeType="1"/>
          </p:cNvSpPr>
          <p:nvPr/>
        </p:nvSpPr>
        <p:spPr bwMode="auto">
          <a:xfrm>
            <a:off x="2590800" y="2743200"/>
            <a:ext cx="457200" cy="1676400"/>
          </a:xfrm>
          <a:prstGeom prst="line">
            <a:avLst/>
          </a:prstGeom>
          <a:noFill/>
          <a:ln w="38100">
            <a:solidFill>
              <a:srgbClr val="FF0000"/>
            </a:solidFill>
            <a:round/>
            <a:headEnd/>
            <a:tailEnd type="triangle" w="med" len="med"/>
          </a:ln>
        </p:spPr>
        <p:txBody>
          <a:bodyPr wrap="none" anchor="ctr"/>
          <a:lstStyle/>
          <a:p>
            <a:endParaRPr lang="en-US"/>
          </a:p>
        </p:txBody>
      </p:sp>
      <p:sp>
        <p:nvSpPr>
          <p:cNvPr id="46108" name="Freeform 47"/>
          <p:cNvSpPr>
            <a:spLocks/>
          </p:cNvSpPr>
          <p:nvPr/>
        </p:nvSpPr>
        <p:spPr bwMode="auto">
          <a:xfrm>
            <a:off x="2590800" y="2743200"/>
            <a:ext cx="4495800" cy="2743200"/>
          </a:xfrm>
          <a:custGeom>
            <a:avLst/>
            <a:gdLst>
              <a:gd name="T0" fmla="*/ 0 w 2832"/>
              <a:gd name="T1" fmla="*/ 0 h 1728"/>
              <a:gd name="T2" fmla="*/ 2147483647 w 2832"/>
              <a:gd name="T3" fmla="*/ 2147483647 h 1728"/>
              <a:gd name="T4" fmla="*/ 2147483647 w 2832"/>
              <a:gd name="T5" fmla="*/ 2147483647 h 1728"/>
              <a:gd name="T6" fmla="*/ 0 60000 65536"/>
              <a:gd name="T7" fmla="*/ 0 60000 65536"/>
              <a:gd name="T8" fmla="*/ 0 60000 65536"/>
              <a:gd name="T9" fmla="*/ 0 w 2832"/>
              <a:gd name="T10" fmla="*/ 0 h 1728"/>
              <a:gd name="T11" fmla="*/ 2832 w 2832"/>
              <a:gd name="T12" fmla="*/ 1728 h 1728"/>
            </a:gdLst>
            <a:ahLst/>
            <a:cxnLst>
              <a:cxn ang="T6">
                <a:pos x="T0" y="T1"/>
              </a:cxn>
              <a:cxn ang="T7">
                <a:pos x="T2" y="T3"/>
              </a:cxn>
              <a:cxn ang="T8">
                <a:pos x="T4" y="T5"/>
              </a:cxn>
            </a:cxnLst>
            <a:rect l="T9" t="T10" r="T11" b="T12"/>
            <a:pathLst>
              <a:path w="2832" h="1728">
                <a:moveTo>
                  <a:pt x="0" y="0"/>
                </a:moveTo>
                <a:cubicBezTo>
                  <a:pt x="604" y="144"/>
                  <a:pt x="1208" y="288"/>
                  <a:pt x="1680" y="576"/>
                </a:cubicBezTo>
                <a:cubicBezTo>
                  <a:pt x="2152" y="864"/>
                  <a:pt x="2492" y="1296"/>
                  <a:pt x="2832" y="1728"/>
                </a:cubicBezTo>
              </a:path>
            </a:pathLst>
          </a:custGeom>
          <a:noFill/>
          <a:ln w="38100">
            <a:solidFill>
              <a:srgbClr val="FF0000"/>
            </a:solidFill>
            <a:round/>
            <a:headEnd/>
            <a:tailEnd type="triangle" w="med" len="med"/>
          </a:ln>
        </p:spPr>
        <p:txBody>
          <a:bodyPr wrap="none" anchor="ctr"/>
          <a:lstStyle/>
          <a:p>
            <a:endParaRPr lang="en-US"/>
          </a:p>
        </p:txBody>
      </p:sp>
      <p:sp>
        <p:nvSpPr>
          <p:cNvPr id="46109" name="Freeform 50"/>
          <p:cNvSpPr>
            <a:spLocks/>
          </p:cNvSpPr>
          <p:nvPr/>
        </p:nvSpPr>
        <p:spPr bwMode="auto">
          <a:xfrm>
            <a:off x="2590800" y="2743200"/>
            <a:ext cx="4343400" cy="1676400"/>
          </a:xfrm>
          <a:custGeom>
            <a:avLst/>
            <a:gdLst>
              <a:gd name="T0" fmla="*/ 0 w 2640"/>
              <a:gd name="T1" fmla="*/ 0 h 864"/>
              <a:gd name="T2" fmla="*/ 2147483647 w 2640"/>
              <a:gd name="T3" fmla="*/ 2147483647 h 864"/>
              <a:gd name="T4" fmla="*/ 2147483647 w 2640"/>
              <a:gd name="T5" fmla="*/ 2147483647 h 864"/>
              <a:gd name="T6" fmla="*/ 0 60000 65536"/>
              <a:gd name="T7" fmla="*/ 0 60000 65536"/>
              <a:gd name="T8" fmla="*/ 0 60000 65536"/>
              <a:gd name="T9" fmla="*/ 0 w 2640"/>
              <a:gd name="T10" fmla="*/ 0 h 864"/>
              <a:gd name="T11" fmla="*/ 2640 w 2640"/>
              <a:gd name="T12" fmla="*/ 864 h 864"/>
            </a:gdLst>
            <a:ahLst/>
            <a:cxnLst>
              <a:cxn ang="T6">
                <a:pos x="T0" y="T1"/>
              </a:cxn>
              <a:cxn ang="T7">
                <a:pos x="T2" y="T3"/>
              </a:cxn>
              <a:cxn ang="T8">
                <a:pos x="T4" y="T5"/>
              </a:cxn>
            </a:cxnLst>
            <a:rect l="T9" t="T10" r="T11" b="T12"/>
            <a:pathLst>
              <a:path w="2640" h="864">
                <a:moveTo>
                  <a:pt x="0" y="0"/>
                </a:moveTo>
                <a:cubicBezTo>
                  <a:pt x="788" y="144"/>
                  <a:pt x="1576" y="288"/>
                  <a:pt x="2016" y="432"/>
                </a:cubicBezTo>
                <a:cubicBezTo>
                  <a:pt x="2456" y="576"/>
                  <a:pt x="2548" y="720"/>
                  <a:pt x="2640" y="864"/>
                </a:cubicBezTo>
              </a:path>
            </a:pathLst>
          </a:custGeom>
          <a:noFill/>
          <a:ln w="38100">
            <a:solidFill>
              <a:srgbClr val="FF0000"/>
            </a:solidFill>
            <a:round/>
            <a:headEnd/>
            <a:tailEnd type="triangle" w="med" len="med"/>
          </a:ln>
        </p:spPr>
        <p:txBody>
          <a:bodyPr wrap="none" anchor="ctr"/>
          <a:lstStyle/>
          <a:p>
            <a:endParaRPr lang="en-US"/>
          </a:p>
        </p:txBody>
      </p:sp>
      <p:sp>
        <p:nvSpPr>
          <p:cNvPr id="46110" name="Freeform 51"/>
          <p:cNvSpPr>
            <a:spLocks/>
          </p:cNvSpPr>
          <p:nvPr/>
        </p:nvSpPr>
        <p:spPr bwMode="auto">
          <a:xfrm rot="850872">
            <a:off x="2701925" y="1684338"/>
            <a:ext cx="4175125" cy="1617662"/>
          </a:xfrm>
          <a:custGeom>
            <a:avLst/>
            <a:gdLst>
              <a:gd name="T0" fmla="*/ 0 w 2208"/>
              <a:gd name="T1" fmla="*/ 2147483647 h 536"/>
              <a:gd name="T2" fmla="*/ 2147483647 w 2208"/>
              <a:gd name="T3" fmla="*/ 2147483647 h 536"/>
              <a:gd name="T4" fmla="*/ 2147483647 w 2208"/>
              <a:gd name="T5" fmla="*/ 2147483647 h 536"/>
              <a:gd name="T6" fmla="*/ 0 60000 65536"/>
              <a:gd name="T7" fmla="*/ 0 60000 65536"/>
              <a:gd name="T8" fmla="*/ 0 60000 65536"/>
              <a:gd name="T9" fmla="*/ 0 w 2208"/>
              <a:gd name="T10" fmla="*/ 0 h 536"/>
              <a:gd name="T11" fmla="*/ 2208 w 2208"/>
              <a:gd name="T12" fmla="*/ 536 h 536"/>
            </a:gdLst>
            <a:ahLst/>
            <a:cxnLst>
              <a:cxn ang="T6">
                <a:pos x="T0" y="T1"/>
              </a:cxn>
              <a:cxn ang="T7">
                <a:pos x="T2" y="T3"/>
              </a:cxn>
              <a:cxn ang="T8">
                <a:pos x="T4" y="T5"/>
              </a:cxn>
            </a:cxnLst>
            <a:rect l="T9" t="T10" r="T11" b="T12"/>
            <a:pathLst>
              <a:path w="2208" h="536">
                <a:moveTo>
                  <a:pt x="0" y="536"/>
                </a:moveTo>
                <a:cubicBezTo>
                  <a:pt x="632" y="324"/>
                  <a:pt x="1264" y="112"/>
                  <a:pt x="1632" y="56"/>
                </a:cubicBezTo>
                <a:cubicBezTo>
                  <a:pt x="2000" y="0"/>
                  <a:pt x="2104" y="100"/>
                  <a:pt x="2208" y="200"/>
                </a:cubicBezTo>
              </a:path>
            </a:pathLst>
          </a:custGeom>
          <a:noFill/>
          <a:ln w="38100">
            <a:solidFill>
              <a:srgbClr val="FF0000"/>
            </a:solidFill>
            <a:round/>
            <a:headEnd/>
            <a:tailEnd type="triangle" w="med" len="med"/>
          </a:ln>
        </p:spPr>
        <p:txBody>
          <a:bodyPr wrap="none" anchor="ctr"/>
          <a:lstStyle/>
          <a:p>
            <a:endParaRPr lang="en-US"/>
          </a:p>
        </p:txBody>
      </p:sp>
      <p:sp>
        <p:nvSpPr>
          <p:cNvPr id="46111" name="Freeform 52"/>
          <p:cNvSpPr>
            <a:spLocks/>
          </p:cNvSpPr>
          <p:nvPr/>
        </p:nvSpPr>
        <p:spPr bwMode="auto">
          <a:xfrm>
            <a:off x="2590800" y="2743200"/>
            <a:ext cx="1447800" cy="2438400"/>
          </a:xfrm>
          <a:custGeom>
            <a:avLst/>
            <a:gdLst>
              <a:gd name="T0" fmla="*/ 0 w 912"/>
              <a:gd name="T1" fmla="*/ 0 h 1536"/>
              <a:gd name="T2" fmla="*/ 2147483647 w 912"/>
              <a:gd name="T3" fmla="*/ 2147483647 h 1536"/>
              <a:gd name="T4" fmla="*/ 2147483647 w 912"/>
              <a:gd name="T5" fmla="*/ 2147483647 h 1536"/>
              <a:gd name="T6" fmla="*/ 0 60000 65536"/>
              <a:gd name="T7" fmla="*/ 0 60000 65536"/>
              <a:gd name="T8" fmla="*/ 0 60000 65536"/>
              <a:gd name="T9" fmla="*/ 0 w 912"/>
              <a:gd name="T10" fmla="*/ 0 h 1536"/>
              <a:gd name="T11" fmla="*/ 912 w 912"/>
              <a:gd name="T12" fmla="*/ 1536 h 1536"/>
            </a:gdLst>
            <a:ahLst/>
            <a:cxnLst>
              <a:cxn ang="T6">
                <a:pos x="T0" y="T1"/>
              </a:cxn>
              <a:cxn ang="T7">
                <a:pos x="T2" y="T3"/>
              </a:cxn>
              <a:cxn ang="T8">
                <a:pos x="T4" y="T5"/>
              </a:cxn>
            </a:cxnLst>
            <a:rect l="T9" t="T10" r="T11" b="T12"/>
            <a:pathLst>
              <a:path w="912" h="1536">
                <a:moveTo>
                  <a:pt x="0" y="0"/>
                </a:moveTo>
                <a:cubicBezTo>
                  <a:pt x="284" y="376"/>
                  <a:pt x="568" y="752"/>
                  <a:pt x="720" y="1008"/>
                </a:cubicBezTo>
                <a:cubicBezTo>
                  <a:pt x="872" y="1264"/>
                  <a:pt x="892" y="1400"/>
                  <a:pt x="912" y="1536"/>
                </a:cubicBezTo>
              </a:path>
            </a:pathLst>
          </a:custGeom>
          <a:noFill/>
          <a:ln w="38100">
            <a:solidFill>
              <a:srgbClr val="FF0000"/>
            </a:solidFill>
            <a:round/>
            <a:headEnd/>
            <a:tailEnd type="triangle" w="med" len="med"/>
          </a:ln>
        </p:spPr>
        <p:txBody>
          <a:bodyPr wrap="none" anchor="ctr"/>
          <a:lstStyle/>
          <a:p>
            <a:endParaRPr lang="en-US"/>
          </a:p>
        </p:txBody>
      </p:sp>
      <p:sp>
        <p:nvSpPr>
          <p:cNvPr id="46112" name="Line 53"/>
          <p:cNvSpPr>
            <a:spLocks noChangeShapeType="1"/>
          </p:cNvSpPr>
          <p:nvPr/>
        </p:nvSpPr>
        <p:spPr bwMode="auto">
          <a:xfrm flipV="1">
            <a:off x="2590800" y="2971800"/>
            <a:ext cx="457200" cy="1676400"/>
          </a:xfrm>
          <a:prstGeom prst="line">
            <a:avLst/>
          </a:prstGeom>
          <a:noFill/>
          <a:ln w="38100">
            <a:solidFill>
              <a:schemeClr val="bg1"/>
            </a:solidFill>
            <a:round/>
            <a:headEnd/>
            <a:tailEnd type="triangle" w="med" len="med"/>
          </a:ln>
        </p:spPr>
        <p:txBody>
          <a:bodyPr wrap="none" anchor="ctr"/>
          <a:lstStyle/>
          <a:p>
            <a:endParaRPr lang="en-US"/>
          </a:p>
        </p:txBody>
      </p:sp>
      <p:sp>
        <p:nvSpPr>
          <p:cNvPr id="46113" name="Freeform 59"/>
          <p:cNvSpPr>
            <a:spLocks/>
          </p:cNvSpPr>
          <p:nvPr/>
        </p:nvSpPr>
        <p:spPr bwMode="auto">
          <a:xfrm>
            <a:off x="2590800" y="1981200"/>
            <a:ext cx="1295400" cy="2667000"/>
          </a:xfrm>
          <a:custGeom>
            <a:avLst/>
            <a:gdLst>
              <a:gd name="T0" fmla="*/ 0 w 912"/>
              <a:gd name="T1" fmla="*/ 2147483647 h 1632"/>
              <a:gd name="T2" fmla="*/ 2147483647 w 912"/>
              <a:gd name="T3" fmla="*/ 2147483647 h 1632"/>
              <a:gd name="T4" fmla="*/ 2147483647 w 912"/>
              <a:gd name="T5" fmla="*/ 0 h 1632"/>
              <a:gd name="T6" fmla="*/ 0 60000 65536"/>
              <a:gd name="T7" fmla="*/ 0 60000 65536"/>
              <a:gd name="T8" fmla="*/ 0 60000 65536"/>
              <a:gd name="T9" fmla="*/ 0 w 912"/>
              <a:gd name="T10" fmla="*/ 0 h 1632"/>
              <a:gd name="T11" fmla="*/ 912 w 912"/>
              <a:gd name="T12" fmla="*/ 1632 h 1632"/>
            </a:gdLst>
            <a:ahLst/>
            <a:cxnLst>
              <a:cxn ang="T6">
                <a:pos x="T0" y="T1"/>
              </a:cxn>
              <a:cxn ang="T7">
                <a:pos x="T2" y="T3"/>
              </a:cxn>
              <a:cxn ang="T8">
                <a:pos x="T4" y="T5"/>
              </a:cxn>
            </a:cxnLst>
            <a:rect l="T9" t="T10" r="T11" b="T12"/>
            <a:pathLst>
              <a:path w="912" h="1632">
                <a:moveTo>
                  <a:pt x="0" y="1632"/>
                </a:moveTo>
                <a:cubicBezTo>
                  <a:pt x="312" y="1168"/>
                  <a:pt x="624" y="704"/>
                  <a:pt x="768" y="432"/>
                </a:cubicBezTo>
                <a:cubicBezTo>
                  <a:pt x="912" y="160"/>
                  <a:pt x="888" y="80"/>
                  <a:pt x="864" y="0"/>
                </a:cubicBezTo>
              </a:path>
            </a:pathLst>
          </a:custGeom>
          <a:noFill/>
          <a:ln w="38100">
            <a:solidFill>
              <a:schemeClr val="bg1"/>
            </a:solidFill>
            <a:round/>
            <a:headEnd/>
            <a:tailEnd type="triangle" w="med" len="med"/>
          </a:ln>
        </p:spPr>
        <p:txBody>
          <a:bodyPr wrap="none" anchor="ctr"/>
          <a:lstStyle/>
          <a:p>
            <a:endParaRPr lang="en-US"/>
          </a:p>
        </p:txBody>
      </p:sp>
      <p:sp>
        <p:nvSpPr>
          <p:cNvPr id="46114" name="Freeform 62"/>
          <p:cNvSpPr>
            <a:spLocks/>
          </p:cNvSpPr>
          <p:nvPr/>
        </p:nvSpPr>
        <p:spPr bwMode="auto">
          <a:xfrm rot="9949128" flipH="1">
            <a:off x="2743200" y="4114800"/>
            <a:ext cx="4175125" cy="1617663"/>
          </a:xfrm>
          <a:custGeom>
            <a:avLst/>
            <a:gdLst>
              <a:gd name="T0" fmla="*/ 0 w 2208"/>
              <a:gd name="T1" fmla="*/ 2147483647 h 536"/>
              <a:gd name="T2" fmla="*/ 2147483647 w 2208"/>
              <a:gd name="T3" fmla="*/ 2147483647 h 536"/>
              <a:gd name="T4" fmla="*/ 2147483647 w 2208"/>
              <a:gd name="T5" fmla="*/ 2147483647 h 536"/>
              <a:gd name="T6" fmla="*/ 0 60000 65536"/>
              <a:gd name="T7" fmla="*/ 0 60000 65536"/>
              <a:gd name="T8" fmla="*/ 0 60000 65536"/>
              <a:gd name="T9" fmla="*/ 0 w 2208"/>
              <a:gd name="T10" fmla="*/ 0 h 536"/>
              <a:gd name="T11" fmla="*/ 2208 w 2208"/>
              <a:gd name="T12" fmla="*/ 536 h 536"/>
            </a:gdLst>
            <a:ahLst/>
            <a:cxnLst>
              <a:cxn ang="T6">
                <a:pos x="T0" y="T1"/>
              </a:cxn>
              <a:cxn ang="T7">
                <a:pos x="T2" y="T3"/>
              </a:cxn>
              <a:cxn ang="T8">
                <a:pos x="T4" y="T5"/>
              </a:cxn>
            </a:cxnLst>
            <a:rect l="T9" t="T10" r="T11" b="T12"/>
            <a:pathLst>
              <a:path w="2208" h="536">
                <a:moveTo>
                  <a:pt x="0" y="536"/>
                </a:moveTo>
                <a:cubicBezTo>
                  <a:pt x="632" y="324"/>
                  <a:pt x="1264" y="112"/>
                  <a:pt x="1632" y="56"/>
                </a:cubicBezTo>
                <a:cubicBezTo>
                  <a:pt x="2000" y="0"/>
                  <a:pt x="2104" y="100"/>
                  <a:pt x="2208" y="200"/>
                </a:cubicBezTo>
              </a:path>
            </a:pathLst>
          </a:custGeom>
          <a:noFill/>
          <a:ln w="38100">
            <a:solidFill>
              <a:schemeClr val="bg1"/>
            </a:solidFill>
            <a:round/>
            <a:headEnd/>
            <a:tailEnd type="triangle" w="med" len="med"/>
          </a:ln>
        </p:spPr>
        <p:txBody>
          <a:bodyPr wrap="none" anchor="ctr"/>
          <a:lstStyle/>
          <a:p>
            <a:endParaRPr lang="en-US"/>
          </a:p>
        </p:txBody>
      </p:sp>
      <p:sp>
        <p:nvSpPr>
          <p:cNvPr id="46115" name="Freeform 63"/>
          <p:cNvSpPr>
            <a:spLocks/>
          </p:cNvSpPr>
          <p:nvPr/>
        </p:nvSpPr>
        <p:spPr bwMode="auto">
          <a:xfrm rot="10800000" flipH="1">
            <a:off x="2590800" y="2971800"/>
            <a:ext cx="4343400" cy="1676400"/>
          </a:xfrm>
          <a:custGeom>
            <a:avLst/>
            <a:gdLst>
              <a:gd name="T0" fmla="*/ 0 w 2640"/>
              <a:gd name="T1" fmla="*/ 0 h 864"/>
              <a:gd name="T2" fmla="*/ 2147483647 w 2640"/>
              <a:gd name="T3" fmla="*/ 2147483647 h 864"/>
              <a:gd name="T4" fmla="*/ 2147483647 w 2640"/>
              <a:gd name="T5" fmla="*/ 2147483647 h 864"/>
              <a:gd name="T6" fmla="*/ 0 60000 65536"/>
              <a:gd name="T7" fmla="*/ 0 60000 65536"/>
              <a:gd name="T8" fmla="*/ 0 60000 65536"/>
              <a:gd name="T9" fmla="*/ 0 w 2640"/>
              <a:gd name="T10" fmla="*/ 0 h 864"/>
              <a:gd name="T11" fmla="*/ 2640 w 2640"/>
              <a:gd name="T12" fmla="*/ 864 h 864"/>
            </a:gdLst>
            <a:ahLst/>
            <a:cxnLst>
              <a:cxn ang="T6">
                <a:pos x="T0" y="T1"/>
              </a:cxn>
              <a:cxn ang="T7">
                <a:pos x="T2" y="T3"/>
              </a:cxn>
              <a:cxn ang="T8">
                <a:pos x="T4" y="T5"/>
              </a:cxn>
            </a:cxnLst>
            <a:rect l="T9" t="T10" r="T11" b="T12"/>
            <a:pathLst>
              <a:path w="2640" h="864">
                <a:moveTo>
                  <a:pt x="0" y="0"/>
                </a:moveTo>
                <a:cubicBezTo>
                  <a:pt x="788" y="144"/>
                  <a:pt x="1576" y="288"/>
                  <a:pt x="2016" y="432"/>
                </a:cubicBezTo>
                <a:cubicBezTo>
                  <a:pt x="2456" y="576"/>
                  <a:pt x="2548" y="720"/>
                  <a:pt x="2640" y="864"/>
                </a:cubicBezTo>
              </a:path>
            </a:pathLst>
          </a:custGeom>
          <a:noFill/>
          <a:ln w="38100">
            <a:solidFill>
              <a:schemeClr val="bg1"/>
            </a:solidFill>
            <a:round/>
            <a:headEnd/>
            <a:tailEnd type="triangle" w="med" len="med"/>
          </a:ln>
        </p:spPr>
        <p:txBody>
          <a:bodyPr wrap="none" anchor="ctr"/>
          <a:lstStyle/>
          <a:p>
            <a:endParaRPr lang="en-US"/>
          </a:p>
        </p:txBody>
      </p:sp>
      <p:sp>
        <p:nvSpPr>
          <p:cNvPr id="46116" name="Freeform 64"/>
          <p:cNvSpPr>
            <a:spLocks/>
          </p:cNvSpPr>
          <p:nvPr/>
        </p:nvSpPr>
        <p:spPr bwMode="auto">
          <a:xfrm rot="10800000" flipH="1">
            <a:off x="2667000" y="1905000"/>
            <a:ext cx="4495800" cy="2743200"/>
          </a:xfrm>
          <a:custGeom>
            <a:avLst/>
            <a:gdLst>
              <a:gd name="T0" fmla="*/ 0 w 2832"/>
              <a:gd name="T1" fmla="*/ 0 h 1728"/>
              <a:gd name="T2" fmla="*/ 2147483647 w 2832"/>
              <a:gd name="T3" fmla="*/ 2147483647 h 1728"/>
              <a:gd name="T4" fmla="*/ 2147483647 w 2832"/>
              <a:gd name="T5" fmla="*/ 2147483647 h 1728"/>
              <a:gd name="T6" fmla="*/ 0 60000 65536"/>
              <a:gd name="T7" fmla="*/ 0 60000 65536"/>
              <a:gd name="T8" fmla="*/ 0 60000 65536"/>
              <a:gd name="T9" fmla="*/ 0 w 2832"/>
              <a:gd name="T10" fmla="*/ 0 h 1728"/>
              <a:gd name="T11" fmla="*/ 2832 w 2832"/>
              <a:gd name="T12" fmla="*/ 1728 h 1728"/>
            </a:gdLst>
            <a:ahLst/>
            <a:cxnLst>
              <a:cxn ang="T6">
                <a:pos x="T0" y="T1"/>
              </a:cxn>
              <a:cxn ang="T7">
                <a:pos x="T2" y="T3"/>
              </a:cxn>
              <a:cxn ang="T8">
                <a:pos x="T4" y="T5"/>
              </a:cxn>
            </a:cxnLst>
            <a:rect l="T9" t="T10" r="T11" b="T12"/>
            <a:pathLst>
              <a:path w="2832" h="1728">
                <a:moveTo>
                  <a:pt x="0" y="0"/>
                </a:moveTo>
                <a:cubicBezTo>
                  <a:pt x="604" y="144"/>
                  <a:pt x="1208" y="288"/>
                  <a:pt x="1680" y="576"/>
                </a:cubicBezTo>
                <a:cubicBezTo>
                  <a:pt x="2152" y="864"/>
                  <a:pt x="2492" y="1296"/>
                  <a:pt x="2832" y="1728"/>
                </a:cubicBezTo>
              </a:path>
            </a:pathLst>
          </a:custGeom>
          <a:noFill/>
          <a:ln w="38100">
            <a:solidFill>
              <a:schemeClr val="bg1"/>
            </a:solidFill>
            <a:round/>
            <a:headEnd/>
            <a:tailEnd type="triangle" w="med" len="med"/>
          </a:ln>
        </p:spPr>
        <p:txBody>
          <a:bodyPr wrap="none" anchor="ctr"/>
          <a:lstStyle/>
          <a:p>
            <a:endParaRPr lang="en-US"/>
          </a:p>
        </p:txBody>
      </p:sp>
      <p:sp>
        <p:nvSpPr>
          <p:cNvPr id="46117" name="Line 65"/>
          <p:cNvSpPr>
            <a:spLocks noChangeShapeType="1"/>
          </p:cNvSpPr>
          <p:nvPr/>
        </p:nvSpPr>
        <p:spPr bwMode="auto">
          <a:xfrm flipV="1">
            <a:off x="2590800" y="1752600"/>
            <a:ext cx="990600" cy="990600"/>
          </a:xfrm>
          <a:prstGeom prst="line">
            <a:avLst/>
          </a:prstGeom>
          <a:noFill/>
          <a:ln w="38100">
            <a:solidFill>
              <a:srgbClr val="FF0000"/>
            </a:solidFill>
            <a:round/>
            <a:headEnd/>
            <a:tailEnd type="triangle" w="med" len="med"/>
          </a:ln>
        </p:spPr>
        <p:txBody>
          <a:bodyPr wrap="none" anchor="ctr"/>
          <a:lstStyle/>
          <a:p>
            <a:endParaRPr lang="en-US"/>
          </a:p>
        </p:txBody>
      </p:sp>
      <p:sp>
        <p:nvSpPr>
          <p:cNvPr id="46118" name="Freeform 66"/>
          <p:cNvSpPr>
            <a:spLocks/>
          </p:cNvSpPr>
          <p:nvPr/>
        </p:nvSpPr>
        <p:spPr bwMode="auto">
          <a:xfrm>
            <a:off x="2590800" y="1333500"/>
            <a:ext cx="3505200" cy="1409700"/>
          </a:xfrm>
          <a:custGeom>
            <a:avLst/>
            <a:gdLst>
              <a:gd name="T0" fmla="*/ 0 w 2208"/>
              <a:gd name="T1" fmla="*/ 2147483647 h 888"/>
              <a:gd name="T2" fmla="*/ 2147483647 w 2208"/>
              <a:gd name="T3" fmla="*/ 2147483647 h 888"/>
              <a:gd name="T4" fmla="*/ 2147483647 w 2208"/>
              <a:gd name="T5" fmla="*/ 2147483647 h 888"/>
              <a:gd name="T6" fmla="*/ 0 60000 65536"/>
              <a:gd name="T7" fmla="*/ 0 60000 65536"/>
              <a:gd name="T8" fmla="*/ 0 60000 65536"/>
              <a:gd name="T9" fmla="*/ 0 w 2208"/>
              <a:gd name="T10" fmla="*/ 0 h 888"/>
              <a:gd name="T11" fmla="*/ 2208 w 2208"/>
              <a:gd name="T12" fmla="*/ 888 h 888"/>
            </a:gdLst>
            <a:ahLst/>
            <a:cxnLst>
              <a:cxn ang="T6">
                <a:pos x="T0" y="T1"/>
              </a:cxn>
              <a:cxn ang="T7">
                <a:pos x="T2" y="T3"/>
              </a:cxn>
              <a:cxn ang="T8">
                <a:pos x="T4" y="T5"/>
              </a:cxn>
            </a:cxnLst>
            <a:rect l="T9" t="T10" r="T11" b="T12"/>
            <a:pathLst>
              <a:path w="2208" h="888">
                <a:moveTo>
                  <a:pt x="0" y="888"/>
                </a:moveTo>
                <a:cubicBezTo>
                  <a:pt x="584" y="564"/>
                  <a:pt x="1168" y="240"/>
                  <a:pt x="1536" y="120"/>
                </a:cubicBezTo>
                <a:cubicBezTo>
                  <a:pt x="1904" y="0"/>
                  <a:pt x="2056" y="84"/>
                  <a:pt x="2208" y="168"/>
                </a:cubicBezTo>
              </a:path>
            </a:pathLst>
          </a:custGeom>
          <a:noFill/>
          <a:ln w="38100">
            <a:solidFill>
              <a:srgbClr val="FF0000"/>
            </a:solidFill>
            <a:round/>
            <a:headEnd/>
            <a:tailEnd type="triangle" w="med" len="med"/>
          </a:ln>
        </p:spPr>
        <p:txBody>
          <a:bodyPr wrap="none" anchor="ctr"/>
          <a:lstStyle/>
          <a:p>
            <a:endParaRPr lang="en-US"/>
          </a:p>
        </p:txBody>
      </p:sp>
      <p:sp>
        <p:nvSpPr>
          <p:cNvPr id="46119" name="Line 67"/>
          <p:cNvSpPr>
            <a:spLocks noChangeShapeType="1"/>
          </p:cNvSpPr>
          <p:nvPr/>
        </p:nvSpPr>
        <p:spPr bwMode="auto">
          <a:xfrm>
            <a:off x="2590800" y="4648200"/>
            <a:ext cx="990600" cy="685800"/>
          </a:xfrm>
          <a:prstGeom prst="line">
            <a:avLst/>
          </a:prstGeom>
          <a:noFill/>
          <a:ln w="38100">
            <a:solidFill>
              <a:schemeClr val="bg1"/>
            </a:solidFill>
            <a:round/>
            <a:headEnd/>
            <a:tailEnd type="triangle" w="med" len="med"/>
          </a:ln>
        </p:spPr>
        <p:txBody>
          <a:bodyPr wrap="none" anchor="ctr"/>
          <a:lstStyle/>
          <a:p>
            <a:endParaRPr lang="en-US"/>
          </a:p>
        </p:txBody>
      </p:sp>
      <p:sp>
        <p:nvSpPr>
          <p:cNvPr id="46120" name="Freeform 68"/>
          <p:cNvSpPr>
            <a:spLocks/>
          </p:cNvSpPr>
          <p:nvPr/>
        </p:nvSpPr>
        <p:spPr bwMode="auto">
          <a:xfrm>
            <a:off x="2514600" y="4648200"/>
            <a:ext cx="3581400" cy="1168400"/>
          </a:xfrm>
          <a:custGeom>
            <a:avLst/>
            <a:gdLst>
              <a:gd name="T0" fmla="*/ 0 w 2256"/>
              <a:gd name="T1" fmla="*/ 0 h 736"/>
              <a:gd name="T2" fmla="*/ 2147483647 w 2256"/>
              <a:gd name="T3" fmla="*/ 2147483647 h 736"/>
              <a:gd name="T4" fmla="*/ 2147483647 w 2256"/>
              <a:gd name="T5" fmla="*/ 2147483647 h 736"/>
              <a:gd name="T6" fmla="*/ 0 60000 65536"/>
              <a:gd name="T7" fmla="*/ 0 60000 65536"/>
              <a:gd name="T8" fmla="*/ 0 60000 65536"/>
              <a:gd name="T9" fmla="*/ 0 w 2256"/>
              <a:gd name="T10" fmla="*/ 0 h 736"/>
              <a:gd name="T11" fmla="*/ 2256 w 2256"/>
              <a:gd name="T12" fmla="*/ 736 h 736"/>
            </a:gdLst>
            <a:ahLst/>
            <a:cxnLst>
              <a:cxn ang="T6">
                <a:pos x="T0" y="T1"/>
              </a:cxn>
              <a:cxn ang="T7">
                <a:pos x="T2" y="T3"/>
              </a:cxn>
              <a:cxn ang="T8">
                <a:pos x="T4" y="T5"/>
              </a:cxn>
            </a:cxnLst>
            <a:rect l="T9" t="T10" r="T11" b="T12"/>
            <a:pathLst>
              <a:path w="2256" h="736">
                <a:moveTo>
                  <a:pt x="0" y="0"/>
                </a:moveTo>
                <a:cubicBezTo>
                  <a:pt x="604" y="256"/>
                  <a:pt x="1208" y="512"/>
                  <a:pt x="1584" y="624"/>
                </a:cubicBezTo>
                <a:cubicBezTo>
                  <a:pt x="1960" y="736"/>
                  <a:pt x="2108" y="704"/>
                  <a:pt x="2256" y="672"/>
                </a:cubicBezTo>
              </a:path>
            </a:pathLst>
          </a:custGeom>
          <a:noFill/>
          <a:ln w="38100">
            <a:solidFill>
              <a:schemeClr val="bg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23850" y="476250"/>
            <a:ext cx="5562600" cy="609600"/>
          </a:xfrm>
        </p:spPr>
        <p:txBody>
          <a:bodyPr/>
          <a:lstStyle/>
          <a:p>
            <a:r>
              <a:rPr lang="es-ES_tradnl" sz="2800" b="1" smtClean="0">
                <a:latin typeface="Arial" charset="0"/>
                <a:cs typeface="Arial" charset="0"/>
              </a:rPr>
              <a:t>3. </a:t>
            </a:r>
            <a:r>
              <a:rPr lang="en-US" sz="2800" b="1" u="sng" smtClean="0">
                <a:latin typeface="Arial" charset="0"/>
                <a:cs typeface="Arial" charset="0"/>
              </a:rPr>
              <a:t>The players in our system</a:t>
            </a:r>
            <a:br>
              <a:rPr lang="en-US" sz="2800" b="1" u="sng" smtClean="0">
                <a:latin typeface="Arial" charset="0"/>
                <a:cs typeface="Arial" charset="0"/>
              </a:rPr>
            </a:br>
            <a:endParaRPr lang="es-ES_tradnl" sz="2800" b="1" u="sng" smtClean="0">
              <a:latin typeface="Arial" charset="0"/>
              <a:cs typeface="Arial" charset="0"/>
            </a:endParaRPr>
          </a:p>
        </p:txBody>
      </p:sp>
      <p:pic>
        <p:nvPicPr>
          <p:cNvPr id="47107" name="Picture 3"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47108" name="Rectangle 4"/>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47109" name="Rectangle 5"/>
          <p:cNvSpPr>
            <a:spLocks noChangeArrowheads="1"/>
          </p:cNvSpPr>
          <p:nvPr/>
        </p:nvSpPr>
        <p:spPr bwMode="auto">
          <a:xfrm>
            <a:off x="5562600" y="1676400"/>
            <a:ext cx="3124200" cy="42672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47110" name="Line 6"/>
          <p:cNvSpPr>
            <a:spLocks noChangeShapeType="1"/>
          </p:cNvSpPr>
          <p:nvPr/>
        </p:nvSpPr>
        <p:spPr bwMode="auto">
          <a:xfrm>
            <a:off x="5562600" y="3810000"/>
            <a:ext cx="3124200" cy="0"/>
          </a:xfrm>
          <a:prstGeom prst="line">
            <a:avLst/>
          </a:prstGeom>
          <a:noFill/>
          <a:ln w="9525">
            <a:solidFill>
              <a:schemeClr val="tx1"/>
            </a:solidFill>
            <a:round/>
            <a:headEnd/>
            <a:tailEnd/>
          </a:ln>
        </p:spPr>
        <p:txBody>
          <a:bodyPr wrap="none" anchor="ctr"/>
          <a:lstStyle/>
          <a:p>
            <a:endParaRPr lang="en-US"/>
          </a:p>
        </p:txBody>
      </p:sp>
      <p:sp>
        <p:nvSpPr>
          <p:cNvPr id="47111" name="Rectangle 7"/>
          <p:cNvSpPr>
            <a:spLocks noChangeArrowheads="1"/>
          </p:cNvSpPr>
          <p:nvPr/>
        </p:nvSpPr>
        <p:spPr bwMode="auto">
          <a:xfrm>
            <a:off x="6248400" y="51816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47112" name="Rectangle 8"/>
          <p:cNvSpPr>
            <a:spLocks noChangeArrowheads="1"/>
          </p:cNvSpPr>
          <p:nvPr/>
        </p:nvSpPr>
        <p:spPr bwMode="auto">
          <a:xfrm>
            <a:off x="6248400" y="16764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47113" name="Rectangle 9"/>
          <p:cNvSpPr>
            <a:spLocks noChangeArrowheads="1"/>
          </p:cNvSpPr>
          <p:nvPr/>
        </p:nvSpPr>
        <p:spPr bwMode="auto">
          <a:xfrm>
            <a:off x="6629400" y="56388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47114" name="Rectangle 10"/>
          <p:cNvSpPr>
            <a:spLocks noChangeArrowheads="1"/>
          </p:cNvSpPr>
          <p:nvPr/>
        </p:nvSpPr>
        <p:spPr bwMode="auto">
          <a:xfrm>
            <a:off x="6629400" y="16764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47115" name="Oval 11"/>
          <p:cNvSpPr>
            <a:spLocks noChangeArrowheads="1"/>
          </p:cNvSpPr>
          <p:nvPr/>
        </p:nvSpPr>
        <p:spPr bwMode="auto">
          <a:xfrm>
            <a:off x="6781800" y="3429000"/>
            <a:ext cx="762000" cy="762000"/>
          </a:xfrm>
          <a:prstGeom prst="ellipse">
            <a:avLst/>
          </a:prstGeom>
          <a:solidFill>
            <a:srgbClr val="00CC00"/>
          </a:solidFill>
          <a:ln w="9525">
            <a:solidFill>
              <a:schemeClr val="tx1"/>
            </a:solidFill>
            <a:round/>
            <a:headEnd/>
            <a:tailEnd/>
          </a:ln>
        </p:spPr>
        <p:txBody>
          <a:bodyPr wrap="none" anchor="ctr"/>
          <a:lstStyle/>
          <a:p>
            <a:endParaRPr lang="en-US"/>
          </a:p>
        </p:txBody>
      </p:sp>
      <p:sp>
        <p:nvSpPr>
          <p:cNvPr id="47116" name="Line 12"/>
          <p:cNvSpPr>
            <a:spLocks noChangeShapeType="1"/>
          </p:cNvSpPr>
          <p:nvPr/>
        </p:nvSpPr>
        <p:spPr bwMode="auto">
          <a:xfrm>
            <a:off x="6781800" y="3810000"/>
            <a:ext cx="762000" cy="0"/>
          </a:xfrm>
          <a:prstGeom prst="line">
            <a:avLst/>
          </a:prstGeom>
          <a:noFill/>
          <a:ln w="9525">
            <a:solidFill>
              <a:schemeClr val="tx1"/>
            </a:solidFill>
            <a:round/>
            <a:headEnd/>
            <a:tailEnd/>
          </a:ln>
        </p:spPr>
        <p:txBody>
          <a:bodyPr wrap="none" anchor="ctr"/>
          <a:lstStyle/>
          <a:p>
            <a:endParaRPr lang="en-US"/>
          </a:p>
        </p:txBody>
      </p:sp>
      <p:sp>
        <p:nvSpPr>
          <p:cNvPr id="47117" name="Rectangle 13" descr="Rombos transparentes"/>
          <p:cNvSpPr>
            <a:spLocks noChangeArrowheads="1"/>
          </p:cNvSpPr>
          <p:nvPr/>
        </p:nvSpPr>
        <p:spPr bwMode="auto">
          <a:xfrm>
            <a:off x="6858000" y="15240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47118" name="Rectangle 14" descr="Rombos transparentes"/>
          <p:cNvSpPr>
            <a:spLocks noChangeArrowheads="1"/>
          </p:cNvSpPr>
          <p:nvPr/>
        </p:nvSpPr>
        <p:spPr bwMode="auto">
          <a:xfrm>
            <a:off x="6858000" y="59436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47119" name="Rectangle 16"/>
          <p:cNvSpPr>
            <a:spLocks noChangeArrowheads="1"/>
          </p:cNvSpPr>
          <p:nvPr/>
        </p:nvSpPr>
        <p:spPr bwMode="auto">
          <a:xfrm>
            <a:off x="611188" y="1341438"/>
            <a:ext cx="4343400" cy="4419600"/>
          </a:xfrm>
          <a:prstGeom prst="rect">
            <a:avLst/>
          </a:prstGeom>
          <a:noFill/>
          <a:ln w="9525">
            <a:noFill/>
            <a:miter lim="800000"/>
            <a:headEnd/>
            <a:tailEnd/>
          </a:ln>
        </p:spPr>
        <p:txBody>
          <a:bodyPr anchor="ctr"/>
          <a:lstStyle/>
          <a:p>
            <a:pPr algn="ctr"/>
            <a:r>
              <a:rPr lang="es-ES_tradnl" sz="3200" b="1">
                <a:solidFill>
                  <a:schemeClr val="tx2"/>
                </a:solidFill>
                <a:latin typeface="Arial" charset="0"/>
              </a:rPr>
              <a:t/>
            </a:r>
            <a:br>
              <a:rPr lang="es-ES_tradnl" sz="3200" b="1">
                <a:solidFill>
                  <a:schemeClr val="tx2"/>
                </a:solidFill>
                <a:latin typeface="Arial" charset="0"/>
              </a:rPr>
            </a:br>
            <a:r>
              <a:rPr lang="es-ES_tradnl" sz="3200" b="1">
                <a:solidFill>
                  <a:schemeClr val="tx2"/>
                </a:solidFill>
                <a:latin typeface="Arial" charset="0"/>
              </a:rPr>
              <a:t>NUMERO 6</a:t>
            </a:r>
            <a:r>
              <a:rPr lang="es-ES_tradnl" b="1">
                <a:solidFill>
                  <a:schemeClr val="tx2"/>
                </a:solidFill>
                <a:latin typeface="Arial" charset="0"/>
              </a:rPr>
              <a:t/>
            </a:r>
            <a:br>
              <a:rPr lang="es-ES_tradnl" b="1">
                <a:solidFill>
                  <a:schemeClr val="tx2"/>
                </a:solidFill>
                <a:latin typeface="Arial" charset="0"/>
              </a:rPr>
            </a:br>
            <a:r>
              <a:rPr lang="es-ES_tradnl" sz="3200" b="1">
                <a:solidFill>
                  <a:schemeClr val="tx2"/>
                </a:solidFill>
                <a:latin typeface="Arial" charset="0"/>
              </a:rPr>
              <a:t/>
            </a:r>
            <a:br>
              <a:rPr lang="es-ES_tradnl" sz="3200" b="1">
                <a:solidFill>
                  <a:schemeClr val="tx2"/>
                </a:solidFill>
                <a:latin typeface="Arial" charset="0"/>
              </a:rPr>
            </a:br>
            <a:r>
              <a:rPr lang="es-ES_tradnl" b="1">
                <a:solidFill>
                  <a:schemeClr val="tx2"/>
                </a:solidFill>
                <a:latin typeface="Arial" charset="0"/>
              </a:rPr>
              <a:t> 1. Possession     2. Without 		possession</a:t>
            </a:r>
            <a:br>
              <a:rPr lang="es-ES_tradnl" b="1">
                <a:solidFill>
                  <a:schemeClr val="tx2"/>
                </a:solidFill>
                <a:latin typeface="Arial" charset="0"/>
              </a:rPr>
            </a:br>
            <a:r>
              <a:rPr lang="es-ES_tradnl" b="1">
                <a:solidFill>
                  <a:schemeClr val="tx2"/>
                </a:solidFill>
                <a:latin typeface="Arial" charset="0"/>
              </a:rPr>
              <a:t/>
            </a:r>
            <a:br>
              <a:rPr lang="es-ES_tradnl" b="1">
                <a:solidFill>
                  <a:schemeClr val="tx2"/>
                </a:solidFill>
                <a:latin typeface="Arial" charset="0"/>
              </a:rPr>
            </a:br>
            <a:r>
              <a:rPr lang="es-ES_tradnl" sz="1600" b="1">
                <a:solidFill>
                  <a:schemeClr val="tx2"/>
                </a:solidFill>
                <a:latin typeface="Arial" charset="0"/>
              </a:rPr>
              <a:t> </a:t>
            </a:r>
            <a:r>
              <a:rPr lang="es-ES_tradnl" sz="1600" b="1" u="sng">
                <a:solidFill>
                  <a:schemeClr val="tx2"/>
                </a:solidFill>
                <a:latin typeface="Arial" charset="0"/>
              </a:rPr>
              <a:t/>
            </a:r>
            <a:br>
              <a:rPr lang="es-ES_tradnl" sz="1600" b="1" u="sng">
                <a:solidFill>
                  <a:schemeClr val="tx2"/>
                </a:solidFill>
                <a:latin typeface="Arial" charset="0"/>
              </a:rPr>
            </a:br>
            <a:r>
              <a:rPr lang="es-ES_tradnl" b="1">
                <a:solidFill>
                  <a:schemeClr val="tx2"/>
                </a:solidFill>
                <a:latin typeface="Arial" charset="0"/>
              </a:rPr>
              <a:t> 1. TACTICAS</a:t>
            </a:r>
            <a:br>
              <a:rPr lang="es-ES_tradnl" b="1">
                <a:solidFill>
                  <a:schemeClr val="tx2"/>
                </a:solidFill>
                <a:latin typeface="Arial" charset="0"/>
              </a:rPr>
            </a:br>
            <a:r>
              <a:rPr lang="es-ES_tradnl" sz="1400" b="1">
                <a:solidFill>
                  <a:schemeClr val="tx2"/>
                </a:solidFill>
                <a:latin typeface="Arial" charset="0"/>
              </a:rPr>
              <a:t/>
            </a:r>
            <a:br>
              <a:rPr lang="es-ES_tradnl" sz="1400" b="1">
                <a:solidFill>
                  <a:schemeClr val="tx2"/>
                </a:solidFill>
                <a:latin typeface="Arial" charset="0"/>
              </a:rPr>
            </a:br>
            <a:r>
              <a:rPr lang="es-ES_tradnl" b="1">
                <a:solidFill>
                  <a:schemeClr val="tx2"/>
                </a:solidFill>
                <a:latin typeface="Arial" charset="0"/>
              </a:rPr>
              <a:t>2. PERSONALIDAD</a:t>
            </a:r>
            <a:br>
              <a:rPr lang="es-ES_tradnl" b="1">
                <a:solidFill>
                  <a:schemeClr val="tx2"/>
                </a:solidFill>
                <a:latin typeface="Arial" charset="0"/>
              </a:rPr>
            </a:br>
            <a:r>
              <a:rPr lang="es-ES_tradnl" sz="1400" b="1">
                <a:solidFill>
                  <a:schemeClr val="tx2"/>
                </a:solidFill>
                <a:latin typeface="Arial" charset="0"/>
              </a:rPr>
              <a:t/>
            </a:r>
            <a:br>
              <a:rPr lang="es-ES_tradnl" sz="1400" b="1">
                <a:solidFill>
                  <a:schemeClr val="tx2"/>
                </a:solidFill>
                <a:latin typeface="Arial" charset="0"/>
              </a:rPr>
            </a:br>
            <a:r>
              <a:rPr lang="es-ES_tradnl" b="1">
                <a:solidFill>
                  <a:schemeClr val="tx2"/>
                </a:solidFill>
                <a:latin typeface="Arial" charset="0"/>
              </a:rPr>
              <a:t>3. TECNICAS</a:t>
            </a:r>
            <a:br>
              <a:rPr lang="es-ES_tradnl" b="1">
                <a:solidFill>
                  <a:schemeClr val="tx2"/>
                </a:solidFill>
                <a:latin typeface="Arial" charset="0"/>
              </a:rPr>
            </a:br>
            <a:r>
              <a:rPr lang="es-ES_tradnl" sz="1400" b="1">
                <a:solidFill>
                  <a:schemeClr val="tx2"/>
                </a:solidFill>
                <a:latin typeface="Arial" charset="0"/>
              </a:rPr>
              <a:t/>
            </a:r>
            <a:br>
              <a:rPr lang="es-ES_tradnl" sz="1400" b="1">
                <a:solidFill>
                  <a:schemeClr val="tx2"/>
                </a:solidFill>
                <a:latin typeface="Arial" charset="0"/>
              </a:rPr>
            </a:br>
            <a:r>
              <a:rPr lang="es-ES_tradnl" b="1">
                <a:solidFill>
                  <a:schemeClr val="tx2"/>
                </a:solidFill>
                <a:latin typeface="Arial" charset="0"/>
              </a:rPr>
              <a:t>4. FISICAS</a:t>
            </a:r>
            <a:br>
              <a:rPr lang="es-ES_tradnl" b="1">
                <a:solidFill>
                  <a:schemeClr val="tx2"/>
                </a:solidFill>
                <a:latin typeface="Arial" charset="0"/>
              </a:rPr>
            </a:b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47120" name="Text Box 17"/>
          <p:cNvSpPr txBox="1">
            <a:spLocks noChangeArrowheads="1"/>
          </p:cNvSpPr>
          <p:nvPr/>
        </p:nvSpPr>
        <p:spPr bwMode="auto">
          <a:xfrm>
            <a:off x="6934200" y="3581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48131"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48132" name="Rectangle 4"/>
          <p:cNvSpPr>
            <a:spLocks noChangeArrowheads="1"/>
          </p:cNvSpPr>
          <p:nvPr/>
        </p:nvSpPr>
        <p:spPr bwMode="auto">
          <a:xfrm>
            <a:off x="304800" y="228600"/>
            <a:ext cx="5638800" cy="685800"/>
          </a:xfrm>
          <a:prstGeom prst="rect">
            <a:avLst/>
          </a:prstGeom>
          <a:noFill/>
          <a:ln w="9525">
            <a:noFill/>
            <a:miter lim="800000"/>
            <a:headEnd/>
            <a:tailEnd/>
          </a:ln>
        </p:spPr>
        <p:txBody>
          <a:bodyPr anchor="ctr"/>
          <a:lstStyle/>
          <a:p>
            <a:pPr algn="ctr"/>
            <a:r>
              <a:rPr lang="en-US" b="1" u="sng">
                <a:solidFill>
                  <a:schemeClr val="tx2"/>
                </a:solidFill>
                <a:latin typeface="Arial" charset="0"/>
              </a:rPr>
              <a:t>TACTICAL qualities of number 6</a:t>
            </a:r>
            <a:endParaRPr lang="es-ES_tradnl" b="1" u="sng">
              <a:solidFill>
                <a:schemeClr val="tx2"/>
              </a:solidFill>
              <a:latin typeface="Arial" charset="0"/>
            </a:endParaRPr>
          </a:p>
        </p:txBody>
      </p:sp>
      <p:sp>
        <p:nvSpPr>
          <p:cNvPr id="48133" name="Rectangle 5"/>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48134" name="Rectangle 6"/>
          <p:cNvSpPr>
            <a:spLocks noChangeArrowheads="1"/>
          </p:cNvSpPr>
          <p:nvPr/>
        </p:nvSpPr>
        <p:spPr bwMode="auto">
          <a:xfrm>
            <a:off x="381000" y="1219200"/>
            <a:ext cx="3962400" cy="4495800"/>
          </a:xfrm>
          <a:prstGeom prst="rect">
            <a:avLst/>
          </a:prstGeom>
          <a:noFill/>
          <a:ln w="9525">
            <a:noFill/>
            <a:miter lim="800000"/>
            <a:headEnd/>
            <a:tailEnd/>
          </a:ln>
        </p:spPr>
        <p:txBody>
          <a:bodyPr anchor="ctr"/>
          <a:lstStyle/>
          <a:p>
            <a:r>
              <a:rPr lang="en-US" b="1" u="sng">
                <a:solidFill>
                  <a:schemeClr val="tx2"/>
                </a:solidFill>
                <a:latin typeface="Arial" charset="0"/>
              </a:rPr>
              <a:t>3.1.1 Posesión                                                  </a:t>
            </a:r>
            <a:r>
              <a:rPr lang="en-US" b="1">
                <a:solidFill>
                  <a:schemeClr val="tx2"/>
                </a:solidFill>
                <a:latin typeface="Arial" charset="0"/>
              </a:rPr>
              <a:t>1. Speed control.               2. Always in a position to receive the ball.                                      3. Choice - preserved of the ball - change the direction of the game -                                 4. direct passes. Create and save the space and distance                                            5. Act as a second or 3rd man                                                 6. Scoring</a:t>
            </a:r>
            <a:endParaRPr lang="es-ES_tradnl" b="1">
              <a:solidFill>
                <a:schemeClr val="tx2"/>
              </a:solidFill>
              <a:latin typeface="Arial" charset="0"/>
            </a:endParaRPr>
          </a:p>
        </p:txBody>
      </p:sp>
      <p:sp>
        <p:nvSpPr>
          <p:cNvPr id="48135" name="Rectangle 7"/>
          <p:cNvSpPr>
            <a:spLocks noChangeArrowheads="1"/>
          </p:cNvSpPr>
          <p:nvPr/>
        </p:nvSpPr>
        <p:spPr bwMode="auto">
          <a:xfrm>
            <a:off x="4714875" y="1285875"/>
            <a:ext cx="4114800" cy="4648200"/>
          </a:xfrm>
          <a:prstGeom prst="rect">
            <a:avLst/>
          </a:prstGeom>
          <a:noFill/>
          <a:ln w="9525">
            <a:noFill/>
            <a:miter lim="800000"/>
            <a:headEnd/>
            <a:tailEnd/>
          </a:ln>
        </p:spPr>
        <p:txBody>
          <a:bodyPr anchor="ctr"/>
          <a:lstStyle/>
          <a:p>
            <a:r>
              <a:rPr lang="es-ES_tradnl" b="1" u="sng">
                <a:solidFill>
                  <a:schemeClr val="tx2"/>
                </a:solidFill>
                <a:latin typeface="Arial" charset="0"/>
              </a:rPr>
              <a:t>Tempoa</a:t>
            </a:r>
            <a:r>
              <a:rPr lang="es-ES_tradnl" b="1">
                <a:solidFill>
                  <a:schemeClr val="tx2"/>
                </a:solidFill>
                <a:latin typeface="Arial" charset="0"/>
              </a:rPr>
              <a:t>                                        </a:t>
            </a:r>
            <a:br>
              <a:rPr lang="es-ES_tradnl" b="1">
                <a:solidFill>
                  <a:schemeClr val="tx2"/>
                </a:solidFill>
                <a:latin typeface="Arial" charset="0"/>
              </a:rPr>
            </a:br>
            <a:r>
              <a:rPr lang="es-ES_tradnl" b="1">
                <a:solidFill>
                  <a:schemeClr val="tx2"/>
                </a:solidFill>
                <a:latin typeface="Arial" charset="0"/>
              </a:rPr>
              <a:t>1</a:t>
            </a:r>
            <a:r>
              <a:rPr lang="en-US" b="1">
                <a:solidFill>
                  <a:schemeClr val="tx2"/>
                </a:solidFill>
                <a:latin typeface="Arial" charset="0"/>
              </a:rPr>
              <a:t>. Orientation                               2. Communication - with their peers and with respect to the opponent           3. Insight in the pressure on the ball.                                4. Control of the different types of marking - between the lines - 1 1 - 3/4-1/4 and 1/2 - 1/2 5. 6 Passive and active phases. In an attitude of thinking and (always) run</a:t>
            </a: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48136" name="Line 8"/>
          <p:cNvSpPr>
            <a:spLocks noChangeShapeType="1"/>
          </p:cNvSpPr>
          <p:nvPr/>
        </p:nvSpPr>
        <p:spPr bwMode="auto">
          <a:xfrm>
            <a:off x="4572000" y="1066800"/>
            <a:ext cx="0" cy="5486400"/>
          </a:xfrm>
          <a:prstGeom prst="line">
            <a:avLst/>
          </a:prstGeom>
          <a:noFill/>
          <a:ln w="38100">
            <a:solidFill>
              <a:schemeClr val="tx2"/>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49155"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49156"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49157" name="Rectangle 5"/>
          <p:cNvSpPr>
            <a:spLocks noChangeArrowheads="1"/>
          </p:cNvSpPr>
          <p:nvPr/>
        </p:nvSpPr>
        <p:spPr bwMode="auto">
          <a:xfrm>
            <a:off x="611188" y="981075"/>
            <a:ext cx="5616575" cy="4648200"/>
          </a:xfrm>
          <a:prstGeom prst="rect">
            <a:avLst/>
          </a:prstGeom>
          <a:noFill/>
          <a:ln w="9525">
            <a:noFill/>
            <a:miter lim="800000"/>
            <a:headEnd/>
            <a:tailEnd/>
          </a:ln>
        </p:spPr>
        <p:txBody>
          <a:bodyPr anchor="ctr"/>
          <a:lstStyle/>
          <a:p>
            <a:r>
              <a:rPr lang="en-US" b="1">
                <a:solidFill>
                  <a:schemeClr val="tx2"/>
                </a:solidFill>
                <a:latin typeface="Arial" charset="0"/>
              </a:rPr>
              <a:t>1 Conductor-leader and organizer - keep all the space and the distances for the coverage of the ground -                   2. Control over the pressure of the ball.                                                                              3. Disciplined and responsible - always in a position to receive the ball - first station safe - save 3 positions.                                           Self-confidence                                                4. Authority                                                 5. Charisma                                                  6. Security for all the actions</a:t>
            </a:r>
            <a:endParaRPr lang="es-ES_tradnl" b="1">
              <a:solidFill>
                <a:schemeClr val="tx2"/>
              </a:solidFill>
              <a:latin typeface="Arial" charset="0"/>
            </a:endParaRPr>
          </a:p>
        </p:txBody>
      </p:sp>
      <p:sp>
        <p:nvSpPr>
          <p:cNvPr id="49158" name="Rectangle 6"/>
          <p:cNvSpPr>
            <a:spLocks noChangeArrowheads="1"/>
          </p:cNvSpPr>
          <p:nvPr/>
        </p:nvSpPr>
        <p:spPr bwMode="auto">
          <a:xfrm>
            <a:off x="-2700808" y="260648"/>
            <a:ext cx="10513168" cy="685800"/>
          </a:xfrm>
          <a:prstGeom prst="rect">
            <a:avLst/>
          </a:prstGeom>
          <a:noFill/>
          <a:ln w="9525">
            <a:noFill/>
            <a:miter lim="800000"/>
            <a:headEnd/>
            <a:tailEnd/>
          </a:ln>
        </p:spPr>
        <p:txBody>
          <a:bodyPr anchor="ctr"/>
          <a:lstStyle/>
          <a:p>
            <a:pPr lvl="8">
              <a:defRPr/>
            </a:pPr>
            <a:r>
              <a:rPr lang="es-ES_tradnl" sz="2800" b="1" u="sng" dirty="0" err="1">
                <a:solidFill>
                  <a:schemeClr val="tx2"/>
                </a:solidFill>
                <a:latin typeface="Arial" charset="0"/>
              </a:rPr>
              <a:t>Personality</a:t>
            </a:r>
            <a:r>
              <a:rPr lang="es-ES_tradnl" sz="2800" b="1" u="sng" dirty="0">
                <a:solidFill>
                  <a:schemeClr val="tx2"/>
                </a:solidFill>
                <a:latin typeface="Arial" charset="0"/>
              </a:rPr>
              <a:t> of </a:t>
            </a:r>
            <a:r>
              <a:rPr lang="es-ES_tradnl" sz="2800" b="1" u="sng" dirty="0" err="1">
                <a:solidFill>
                  <a:schemeClr val="tx2"/>
                </a:solidFill>
                <a:latin typeface="Arial" charset="0"/>
              </a:rPr>
              <a:t>the</a:t>
            </a:r>
            <a:r>
              <a:rPr lang="es-ES_tradnl" sz="2800" b="1" u="sng" dirty="0">
                <a:solidFill>
                  <a:schemeClr val="tx2"/>
                </a:solidFill>
                <a:latin typeface="Arial" charset="0"/>
              </a:rPr>
              <a:t> </a:t>
            </a:r>
            <a:r>
              <a:rPr lang="es-ES_tradnl" sz="2800" b="1" u="sng" dirty="0" err="1">
                <a:solidFill>
                  <a:schemeClr val="tx2"/>
                </a:solidFill>
                <a:latin typeface="Arial" charset="0"/>
              </a:rPr>
              <a:t>number</a:t>
            </a:r>
            <a:r>
              <a:rPr lang="es-ES_tradnl" sz="2800" b="1" u="sng" dirty="0">
                <a:solidFill>
                  <a:schemeClr val="tx2"/>
                </a:solidFill>
                <a:latin typeface="Arial" charset="0"/>
              </a:rPr>
              <a:t> 6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50179"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50180"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50181" name="Rectangle 5"/>
          <p:cNvSpPr>
            <a:spLocks noChangeArrowheads="1"/>
          </p:cNvSpPr>
          <p:nvPr/>
        </p:nvSpPr>
        <p:spPr bwMode="auto">
          <a:xfrm>
            <a:off x="755650" y="549275"/>
            <a:ext cx="5832475" cy="3810000"/>
          </a:xfrm>
          <a:prstGeom prst="rect">
            <a:avLst/>
          </a:prstGeom>
          <a:noFill/>
          <a:ln w="9525">
            <a:noFill/>
            <a:miter lim="800000"/>
            <a:headEnd/>
            <a:tailEnd/>
          </a:ln>
        </p:spPr>
        <p:txBody>
          <a:bodyPr anchor="ctr"/>
          <a:lstStyle/>
          <a:p>
            <a:r>
              <a:rPr lang="es-ES_tradnl" sz="3200" b="1">
                <a:solidFill>
                  <a:schemeClr val="tx2"/>
                </a:solidFill>
                <a:latin typeface="Arial" charset="0"/>
              </a:rPr>
              <a:t>1. </a:t>
            </a:r>
            <a:r>
              <a:rPr lang="en-US" sz="3200"/>
              <a:t>Using speed                                    2. passing and shooting - distance (short, medium and long) - Address (right and left)                                       3. Dodge to pass - pass from right to left and in-depth</a:t>
            </a:r>
          </a:p>
        </p:txBody>
      </p:sp>
      <p:sp>
        <p:nvSpPr>
          <p:cNvPr id="50182" name="Rectangle 8"/>
          <p:cNvSpPr>
            <a:spLocks noChangeArrowheads="1"/>
          </p:cNvSpPr>
          <p:nvPr/>
        </p:nvSpPr>
        <p:spPr bwMode="auto">
          <a:xfrm>
            <a:off x="827088" y="333375"/>
            <a:ext cx="6553200" cy="685800"/>
          </a:xfrm>
          <a:prstGeom prst="rect">
            <a:avLst/>
          </a:prstGeom>
          <a:noFill/>
          <a:ln w="9525">
            <a:noFill/>
            <a:miter lim="800000"/>
            <a:headEnd/>
            <a:tailEnd/>
          </a:ln>
        </p:spPr>
        <p:txBody>
          <a:bodyPr anchor="ctr"/>
          <a:lstStyle/>
          <a:p>
            <a:r>
              <a:rPr lang="en-US" sz="2800" b="1" u="sng"/>
              <a:t>TECHNICAL qualities of the number 6</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51203"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51204"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51205" name="Rectangle 5"/>
          <p:cNvSpPr>
            <a:spLocks noChangeArrowheads="1"/>
          </p:cNvSpPr>
          <p:nvPr/>
        </p:nvSpPr>
        <p:spPr bwMode="auto">
          <a:xfrm>
            <a:off x="684213" y="765175"/>
            <a:ext cx="6911975" cy="4470400"/>
          </a:xfrm>
          <a:prstGeom prst="rect">
            <a:avLst/>
          </a:prstGeom>
          <a:noFill/>
          <a:ln w="9525">
            <a:noFill/>
            <a:miter lim="800000"/>
            <a:headEnd/>
            <a:tailEnd/>
          </a:ln>
        </p:spPr>
        <p:txBody>
          <a:bodyPr anchor="ctr"/>
          <a:lstStyle/>
          <a:p>
            <a:r>
              <a:rPr lang="en-US" sz="2800" b="1">
                <a:solidFill>
                  <a:schemeClr val="tx2"/>
                </a:solidFill>
                <a:latin typeface="Arial" charset="0"/>
              </a:rPr>
              <a:t>1 Speed - in short distances.                          2. Change of pace - ability to play at three different speeds.                                              3. Power of shot and pass                                                4. Coordination fine                                5. Agility                                                      6. Power in the defensive duel                      7. Power in the game's defensive head</a:t>
            </a:r>
            <a:endParaRPr lang="es-ES_tradnl" sz="2800" b="1">
              <a:solidFill>
                <a:schemeClr val="tx2"/>
              </a:solidFill>
              <a:latin typeface="Arial" charset="0"/>
            </a:endParaRPr>
          </a:p>
        </p:txBody>
      </p:sp>
      <p:sp>
        <p:nvSpPr>
          <p:cNvPr id="51206" name="Rectangle 6"/>
          <p:cNvSpPr>
            <a:spLocks noChangeArrowheads="1"/>
          </p:cNvSpPr>
          <p:nvPr/>
        </p:nvSpPr>
        <p:spPr bwMode="auto">
          <a:xfrm>
            <a:off x="323850" y="476250"/>
            <a:ext cx="6172200" cy="685800"/>
          </a:xfrm>
          <a:prstGeom prst="rect">
            <a:avLst/>
          </a:prstGeom>
          <a:noFill/>
          <a:ln w="9525">
            <a:noFill/>
            <a:miter lim="800000"/>
            <a:headEnd/>
            <a:tailEnd/>
          </a:ln>
        </p:spPr>
        <p:txBody>
          <a:bodyPr anchor="ctr"/>
          <a:lstStyle/>
          <a:p>
            <a:pPr algn="ctr"/>
            <a:r>
              <a:rPr lang="en-US" sz="2800" b="1" u="sng">
                <a:solidFill>
                  <a:schemeClr val="tx2"/>
                </a:solidFill>
                <a:latin typeface="Arial" charset="0"/>
              </a:rPr>
              <a:t>PHYSICAL qualities of number 6</a:t>
            </a:r>
            <a:endParaRPr lang="es-ES_tradnl" sz="2800" b="1" u="sng">
              <a:solidFill>
                <a:schemeClr val="tx2"/>
              </a:solidFill>
              <a:latin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52227" name="Rectangle 3"/>
          <p:cNvSpPr>
            <a:spLocks noChangeArrowheads="1"/>
          </p:cNvSpPr>
          <p:nvPr/>
        </p:nvSpPr>
        <p:spPr bwMode="auto">
          <a:xfrm>
            <a:off x="685800" y="25908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52228" name="Rectangle 4"/>
          <p:cNvSpPr>
            <a:spLocks noChangeArrowheads="1"/>
          </p:cNvSpPr>
          <p:nvPr/>
        </p:nvSpPr>
        <p:spPr bwMode="auto">
          <a:xfrm>
            <a:off x="7315200" y="25146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52229" name="Rectangle 5"/>
          <p:cNvSpPr>
            <a:spLocks noChangeArrowheads="1"/>
          </p:cNvSpPr>
          <p:nvPr/>
        </p:nvSpPr>
        <p:spPr bwMode="auto">
          <a:xfrm>
            <a:off x="685800" y="30480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52230" name="Rectangle 6"/>
          <p:cNvSpPr>
            <a:spLocks noChangeArrowheads="1"/>
          </p:cNvSpPr>
          <p:nvPr/>
        </p:nvSpPr>
        <p:spPr bwMode="auto">
          <a:xfrm>
            <a:off x="7924800" y="29718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52231"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52232"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52233"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52234"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52235" name="Text Box 11"/>
          <p:cNvSpPr txBox="1">
            <a:spLocks noChangeArrowheads="1"/>
          </p:cNvSpPr>
          <p:nvPr/>
        </p:nvSpPr>
        <p:spPr bwMode="auto">
          <a:xfrm>
            <a:off x="5715000" y="4348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52236" name="Text Box 12"/>
          <p:cNvSpPr txBox="1">
            <a:spLocks noChangeArrowheads="1"/>
          </p:cNvSpPr>
          <p:nvPr/>
        </p:nvSpPr>
        <p:spPr bwMode="auto">
          <a:xfrm>
            <a:off x="7086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52237" name="Text Box 13"/>
          <p:cNvSpPr txBox="1">
            <a:spLocks noChangeArrowheads="1"/>
          </p:cNvSpPr>
          <p:nvPr/>
        </p:nvSpPr>
        <p:spPr bwMode="auto">
          <a:xfrm>
            <a:off x="4572000" y="3433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52238" name="Text Box 14"/>
          <p:cNvSpPr txBox="1">
            <a:spLocks noChangeArrowheads="1"/>
          </p:cNvSpPr>
          <p:nvPr/>
        </p:nvSpPr>
        <p:spPr bwMode="auto">
          <a:xfrm>
            <a:off x="5715000" y="2443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52239" name="Text Box 15"/>
          <p:cNvSpPr txBox="1">
            <a:spLocks noChangeArrowheads="1"/>
          </p:cNvSpPr>
          <p:nvPr/>
        </p:nvSpPr>
        <p:spPr bwMode="auto">
          <a:xfrm>
            <a:off x="3429000" y="2671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52240" name="Text Box 16"/>
          <p:cNvSpPr txBox="1">
            <a:spLocks noChangeArrowheads="1"/>
          </p:cNvSpPr>
          <p:nvPr/>
        </p:nvSpPr>
        <p:spPr bwMode="auto">
          <a:xfrm>
            <a:off x="3429000" y="4195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52241" name="Text Box 17"/>
          <p:cNvSpPr txBox="1">
            <a:spLocks noChangeArrowheads="1"/>
          </p:cNvSpPr>
          <p:nvPr/>
        </p:nvSpPr>
        <p:spPr bwMode="auto">
          <a:xfrm>
            <a:off x="12192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52242" name="Text Box 18"/>
          <p:cNvSpPr txBox="1">
            <a:spLocks noChangeArrowheads="1"/>
          </p:cNvSpPr>
          <p:nvPr/>
        </p:nvSpPr>
        <p:spPr bwMode="auto">
          <a:xfrm>
            <a:off x="67056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52243" name="Text Box 19"/>
          <p:cNvSpPr txBox="1">
            <a:spLocks noChangeArrowheads="1"/>
          </p:cNvSpPr>
          <p:nvPr/>
        </p:nvSpPr>
        <p:spPr bwMode="auto">
          <a:xfrm>
            <a:off x="45720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52244" name="Text Box 20"/>
          <p:cNvSpPr txBox="1">
            <a:spLocks noChangeArrowheads="1"/>
          </p:cNvSpPr>
          <p:nvPr/>
        </p:nvSpPr>
        <p:spPr bwMode="auto">
          <a:xfrm>
            <a:off x="45720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52245" name="Text Box 21"/>
          <p:cNvSpPr txBox="1">
            <a:spLocks noChangeArrowheads="1"/>
          </p:cNvSpPr>
          <p:nvPr/>
        </p:nvSpPr>
        <p:spPr bwMode="auto">
          <a:xfrm>
            <a:off x="67056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52246"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52247"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52248" name="Line 43"/>
          <p:cNvSpPr>
            <a:spLocks noChangeShapeType="1"/>
          </p:cNvSpPr>
          <p:nvPr/>
        </p:nvSpPr>
        <p:spPr bwMode="auto">
          <a:xfrm flipH="1" flipV="1">
            <a:off x="3962400" y="31242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52249" name="Line 44"/>
          <p:cNvSpPr>
            <a:spLocks noChangeShapeType="1"/>
          </p:cNvSpPr>
          <p:nvPr/>
        </p:nvSpPr>
        <p:spPr bwMode="auto">
          <a:xfrm flipH="1">
            <a:off x="3962400" y="35814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52250" name="Line 45"/>
          <p:cNvSpPr>
            <a:spLocks noChangeShapeType="1"/>
          </p:cNvSpPr>
          <p:nvPr/>
        </p:nvSpPr>
        <p:spPr bwMode="auto">
          <a:xfrm>
            <a:off x="5029200" y="3581400"/>
            <a:ext cx="9906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52251" name="Line 48"/>
          <p:cNvSpPr>
            <a:spLocks noChangeShapeType="1"/>
          </p:cNvSpPr>
          <p:nvPr/>
        </p:nvSpPr>
        <p:spPr bwMode="auto">
          <a:xfrm rot="5400000" flipH="1" flipV="1">
            <a:off x="5105400" y="2971800"/>
            <a:ext cx="533400" cy="6858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52252" name="Line 49"/>
          <p:cNvSpPr>
            <a:spLocks noChangeShapeType="1"/>
          </p:cNvSpPr>
          <p:nvPr/>
        </p:nvSpPr>
        <p:spPr bwMode="auto">
          <a:xfrm rot="16200000" flipH="1">
            <a:off x="5105400" y="3505200"/>
            <a:ext cx="533400" cy="6858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52253" name="Line 60"/>
          <p:cNvSpPr>
            <a:spLocks noChangeShapeType="1"/>
          </p:cNvSpPr>
          <p:nvPr/>
        </p:nvSpPr>
        <p:spPr bwMode="auto">
          <a:xfrm rot="10800000">
            <a:off x="3810000" y="3581400"/>
            <a:ext cx="6858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52254" name="Rectangle 73"/>
          <p:cNvSpPr>
            <a:spLocks noChangeArrowheads="1"/>
          </p:cNvSpPr>
          <p:nvPr/>
        </p:nvSpPr>
        <p:spPr bwMode="auto">
          <a:xfrm>
            <a:off x="228600" y="228600"/>
            <a:ext cx="6172200" cy="533400"/>
          </a:xfrm>
          <a:prstGeom prst="rect">
            <a:avLst/>
          </a:prstGeom>
          <a:noFill/>
          <a:ln w="9525">
            <a:noFill/>
            <a:miter lim="800000"/>
            <a:headEnd/>
            <a:tailEnd/>
          </a:ln>
        </p:spPr>
        <p:txBody>
          <a:bodyPr anchor="ctr"/>
          <a:lstStyle/>
          <a:p>
            <a:pPr algn="ctr"/>
            <a:r>
              <a:rPr lang="es-ES_tradnl" b="1" u="sng">
                <a:solidFill>
                  <a:schemeClr val="tx2"/>
                </a:solidFill>
                <a:latin typeface="Arial" charset="0"/>
              </a:rPr>
              <a:t>3. </a:t>
            </a:r>
            <a:r>
              <a:rPr lang="en-US" b="1" u="sng">
                <a:solidFill>
                  <a:schemeClr val="tx2"/>
                </a:solidFill>
                <a:latin typeface="Arial" charset="0"/>
              </a:rPr>
              <a:t>The players in our system</a:t>
            </a:r>
            <a:endParaRPr lang="es-ES_tradnl" b="1">
              <a:solidFill>
                <a:schemeClr val="tx2"/>
              </a:solidFill>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304800"/>
            <a:ext cx="6972300" cy="990600"/>
          </a:xfrm>
        </p:spPr>
        <p:txBody>
          <a:bodyPr/>
          <a:lstStyle/>
          <a:p>
            <a:pPr algn="l"/>
            <a:r>
              <a:rPr lang="es-ES_tradnl" b="1" smtClean="0">
                <a:latin typeface="Arial" charset="0"/>
              </a:rPr>
              <a:t>1. </a:t>
            </a:r>
            <a:r>
              <a:rPr lang="es-ES_tradnl" b="1" u="sng" smtClean="0">
                <a:latin typeface="Arial" charset="0"/>
              </a:rPr>
              <a:t>Principles of the game</a:t>
            </a:r>
            <a:endParaRPr lang="es-ES_tradnl" sz="5400" u="sng" smtClean="0"/>
          </a:p>
        </p:txBody>
      </p:sp>
      <p:sp>
        <p:nvSpPr>
          <p:cNvPr id="7171" name="Rectangle 3"/>
          <p:cNvSpPr>
            <a:spLocks noGrp="1" noChangeArrowheads="1"/>
          </p:cNvSpPr>
          <p:nvPr>
            <p:ph type="subTitle" idx="1"/>
          </p:nvPr>
        </p:nvSpPr>
        <p:spPr>
          <a:xfrm>
            <a:off x="395288" y="1268413"/>
            <a:ext cx="8305800" cy="4876800"/>
          </a:xfrm>
        </p:spPr>
        <p:txBody>
          <a:bodyPr/>
          <a:lstStyle/>
          <a:p>
            <a:pPr algn="l"/>
            <a:endParaRPr lang="es-ES_tradnl" sz="800" i="1" smtClean="0">
              <a:solidFill>
                <a:schemeClr val="tx2"/>
              </a:solidFill>
              <a:latin typeface="Arial" charset="0"/>
            </a:endParaRPr>
          </a:p>
          <a:p>
            <a:r>
              <a:rPr lang="en-US" sz="2800" b="1" smtClean="0">
                <a:solidFill>
                  <a:schemeClr val="tx2"/>
                </a:solidFill>
                <a:latin typeface="Arial" charset="0"/>
              </a:rPr>
              <a:t>1.1 Transition (from losing to winning the ball) </a:t>
            </a:r>
          </a:p>
          <a:p>
            <a:endParaRPr lang="en-US" sz="2800" b="1" smtClean="0">
              <a:solidFill>
                <a:schemeClr val="tx2"/>
              </a:solidFill>
              <a:latin typeface="Arial" charset="0"/>
            </a:endParaRPr>
          </a:p>
          <a:p>
            <a:r>
              <a:rPr lang="en-US" sz="2800" b="1" smtClean="0">
                <a:solidFill>
                  <a:schemeClr val="tx2"/>
                </a:solidFill>
                <a:latin typeface="Arial" charset="0"/>
              </a:rPr>
              <a:t>1.2 We have possession </a:t>
            </a:r>
          </a:p>
          <a:p>
            <a:endParaRPr lang="en-US" sz="2800" b="1" smtClean="0">
              <a:solidFill>
                <a:schemeClr val="tx2"/>
              </a:solidFill>
              <a:latin typeface="Arial" charset="0"/>
            </a:endParaRPr>
          </a:p>
          <a:p>
            <a:r>
              <a:rPr lang="en-US" sz="2800" b="1" smtClean="0">
                <a:solidFill>
                  <a:schemeClr val="tx2"/>
                </a:solidFill>
                <a:latin typeface="Arial" charset="0"/>
              </a:rPr>
              <a:t>1.3 transition (from having to losing the ball)</a:t>
            </a:r>
          </a:p>
          <a:p>
            <a:r>
              <a:rPr lang="en-US" sz="2800" b="1" smtClean="0">
                <a:solidFill>
                  <a:schemeClr val="tx2"/>
                </a:solidFill>
                <a:latin typeface="Arial" charset="0"/>
              </a:rPr>
              <a:t> </a:t>
            </a:r>
          </a:p>
          <a:p>
            <a:r>
              <a:rPr lang="en-US" sz="2800" b="1" smtClean="0">
                <a:solidFill>
                  <a:schemeClr val="tx2"/>
                </a:solidFill>
                <a:latin typeface="Arial" charset="0"/>
              </a:rPr>
              <a:t>1.4  lost possession</a:t>
            </a:r>
            <a:endParaRPr lang="es-ES_tradnl" sz="2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pPr algn="l"/>
            <a:r>
              <a:rPr lang="es-ES_tradnl" sz="800" i="1" smtClean="0">
                <a:solidFill>
                  <a:schemeClr val="tx2"/>
                </a:solidFill>
                <a:latin typeface="Arial" charset="0"/>
              </a:rPr>
              <a:t>        LouisvanGaal / Frans Hoek /  Lluís Lainz © FC Barcelona</a:t>
            </a:r>
          </a:p>
        </p:txBody>
      </p:sp>
      <p:pic>
        <p:nvPicPr>
          <p:cNvPr id="7172"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7173" name="Line 5"/>
          <p:cNvSpPr>
            <a:spLocks noChangeShapeType="1"/>
          </p:cNvSpPr>
          <p:nvPr/>
        </p:nvSpPr>
        <p:spPr bwMode="auto">
          <a:xfrm>
            <a:off x="4643438" y="1916113"/>
            <a:ext cx="0" cy="533400"/>
          </a:xfrm>
          <a:prstGeom prst="line">
            <a:avLst/>
          </a:prstGeom>
          <a:noFill/>
          <a:ln w="38100">
            <a:solidFill>
              <a:schemeClr val="tx2"/>
            </a:solidFill>
            <a:round/>
            <a:headEnd/>
            <a:tailEnd type="triangle" w="med" len="med"/>
          </a:ln>
        </p:spPr>
        <p:txBody>
          <a:bodyPr wrap="none" anchor="ctr"/>
          <a:lstStyle/>
          <a:p>
            <a:endParaRPr lang="en-US"/>
          </a:p>
        </p:txBody>
      </p:sp>
      <p:sp>
        <p:nvSpPr>
          <p:cNvPr id="7174" name="Line 6"/>
          <p:cNvSpPr>
            <a:spLocks noChangeShapeType="1"/>
          </p:cNvSpPr>
          <p:nvPr/>
        </p:nvSpPr>
        <p:spPr bwMode="auto">
          <a:xfrm>
            <a:off x="4643438" y="3068638"/>
            <a:ext cx="0" cy="533400"/>
          </a:xfrm>
          <a:prstGeom prst="line">
            <a:avLst/>
          </a:prstGeom>
          <a:noFill/>
          <a:ln w="38100">
            <a:solidFill>
              <a:schemeClr val="tx2"/>
            </a:solidFill>
            <a:round/>
            <a:headEnd/>
            <a:tailEnd type="triangle" w="med" len="med"/>
          </a:ln>
        </p:spPr>
        <p:txBody>
          <a:bodyPr wrap="none" anchor="ctr"/>
          <a:lstStyle/>
          <a:p>
            <a:endParaRPr lang="en-US"/>
          </a:p>
        </p:txBody>
      </p:sp>
      <p:sp>
        <p:nvSpPr>
          <p:cNvPr id="7175" name="Line 6"/>
          <p:cNvSpPr>
            <a:spLocks noChangeShapeType="1"/>
          </p:cNvSpPr>
          <p:nvPr/>
        </p:nvSpPr>
        <p:spPr bwMode="auto">
          <a:xfrm>
            <a:off x="4572000" y="4076700"/>
            <a:ext cx="0" cy="533400"/>
          </a:xfrm>
          <a:prstGeom prst="line">
            <a:avLst/>
          </a:prstGeom>
          <a:noFill/>
          <a:ln w="38100">
            <a:solidFill>
              <a:schemeClr val="tx2"/>
            </a:solidFill>
            <a:round/>
            <a:headEnd/>
            <a:tailEnd type="triangle" w="med" len="med"/>
          </a:ln>
        </p:spPr>
        <p:txBody>
          <a:bodyPr wrap="none" anchor="ct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53251" name="Rectangle 3"/>
          <p:cNvSpPr>
            <a:spLocks noChangeArrowheads="1"/>
          </p:cNvSpPr>
          <p:nvPr/>
        </p:nvSpPr>
        <p:spPr bwMode="auto">
          <a:xfrm>
            <a:off x="685800" y="25908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53252" name="Rectangle 4"/>
          <p:cNvSpPr>
            <a:spLocks noChangeArrowheads="1"/>
          </p:cNvSpPr>
          <p:nvPr/>
        </p:nvSpPr>
        <p:spPr bwMode="auto">
          <a:xfrm>
            <a:off x="7315200" y="25146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53253" name="Rectangle 5"/>
          <p:cNvSpPr>
            <a:spLocks noChangeArrowheads="1"/>
          </p:cNvSpPr>
          <p:nvPr/>
        </p:nvSpPr>
        <p:spPr bwMode="auto">
          <a:xfrm>
            <a:off x="685800" y="30480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53254" name="Rectangle 6"/>
          <p:cNvSpPr>
            <a:spLocks noChangeArrowheads="1"/>
          </p:cNvSpPr>
          <p:nvPr/>
        </p:nvSpPr>
        <p:spPr bwMode="auto">
          <a:xfrm>
            <a:off x="7924800" y="29718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53255"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53256"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53257"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53258"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53259" name="Text Box 11"/>
          <p:cNvSpPr txBox="1">
            <a:spLocks noChangeArrowheads="1"/>
          </p:cNvSpPr>
          <p:nvPr/>
        </p:nvSpPr>
        <p:spPr bwMode="auto">
          <a:xfrm>
            <a:off x="5562600" y="4267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53260" name="Text Box 12"/>
          <p:cNvSpPr txBox="1">
            <a:spLocks noChangeArrowheads="1"/>
          </p:cNvSpPr>
          <p:nvPr/>
        </p:nvSpPr>
        <p:spPr bwMode="auto">
          <a:xfrm>
            <a:off x="6705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53261" name="Text Box 13"/>
          <p:cNvSpPr txBox="1">
            <a:spLocks noChangeArrowheads="1"/>
          </p:cNvSpPr>
          <p:nvPr/>
        </p:nvSpPr>
        <p:spPr bwMode="auto">
          <a:xfrm>
            <a:off x="35814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53262" name="Text Box 14"/>
          <p:cNvSpPr txBox="1">
            <a:spLocks noChangeArrowheads="1"/>
          </p:cNvSpPr>
          <p:nvPr/>
        </p:nvSpPr>
        <p:spPr bwMode="auto">
          <a:xfrm>
            <a:off x="5562600" y="2590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53263" name="Text Box 15"/>
          <p:cNvSpPr txBox="1">
            <a:spLocks noChangeArrowheads="1"/>
          </p:cNvSpPr>
          <p:nvPr/>
        </p:nvSpPr>
        <p:spPr bwMode="auto">
          <a:xfrm>
            <a:off x="2133600" y="25146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53264" name="Text Box 16"/>
          <p:cNvSpPr txBox="1">
            <a:spLocks noChangeArrowheads="1"/>
          </p:cNvSpPr>
          <p:nvPr/>
        </p:nvSpPr>
        <p:spPr bwMode="auto">
          <a:xfrm>
            <a:off x="2133600" y="44196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53265" name="Text Box 17"/>
          <p:cNvSpPr txBox="1">
            <a:spLocks noChangeArrowheads="1"/>
          </p:cNvSpPr>
          <p:nvPr/>
        </p:nvSpPr>
        <p:spPr bwMode="auto">
          <a:xfrm>
            <a:off x="12192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53266" name="Text Box 18"/>
          <p:cNvSpPr txBox="1">
            <a:spLocks noChangeArrowheads="1"/>
          </p:cNvSpPr>
          <p:nvPr/>
        </p:nvSpPr>
        <p:spPr bwMode="auto">
          <a:xfrm>
            <a:off x="6324600" y="5486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53267" name="Text Box 19"/>
          <p:cNvSpPr txBox="1">
            <a:spLocks noChangeArrowheads="1"/>
          </p:cNvSpPr>
          <p:nvPr/>
        </p:nvSpPr>
        <p:spPr bwMode="auto">
          <a:xfrm>
            <a:off x="3733800" y="5410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53268" name="Text Box 20"/>
          <p:cNvSpPr txBox="1">
            <a:spLocks noChangeArrowheads="1"/>
          </p:cNvSpPr>
          <p:nvPr/>
        </p:nvSpPr>
        <p:spPr bwMode="auto">
          <a:xfrm>
            <a:off x="3657600" y="1447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53269" name="Text Box 21"/>
          <p:cNvSpPr txBox="1">
            <a:spLocks noChangeArrowheads="1"/>
          </p:cNvSpPr>
          <p:nvPr/>
        </p:nvSpPr>
        <p:spPr bwMode="auto">
          <a:xfrm>
            <a:off x="64008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53270"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53271"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53272" name="Rectangle 24"/>
          <p:cNvSpPr>
            <a:spLocks noChangeArrowheads="1"/>
          </p:cNvSpPr>
          <p:nvPr/>
        </p:nvSpPr>
        <p:spPr bwMode="auto">
          <a:xfrm>
            <a:off x="228600" y="228600"/>
            <a:ext cx="7772400" cy="533400"/>
          </a:xfrm>
          <a:prstGeom prst="rect">
            <a:avLst/>
          </a:prstGeom>
          <a:noFill/>
          <a:ln w="9525">
            <a:noFill/>
            <a:miter lim="800000"/>
            <a:headEnd/>
            <a:tailEnd/>
          </a:ln>
        </p:spPr>
        <p:txBody>
          <a:bodyPr anchor="ctr"/>
          <a:lstStyle/>
          <a:p>
            <a:pPr algn="ctr"/>
            <a:r>
              <a:rPr lang="es-ES_tradnl" b="1" u="sng">
                <a:solidFill>
                  <a:schemeClr val="tx2"/>
                </a:solidFill>
                <a:latin typeface="Arial" charset="0"/>
              </a:rPr>
              <a:t>3. Los jugadores en nuestro sistema: líneas de pase</a:t>
            </a:r>
            <a:endParaRPr lang="es-ES_tradnl" b="1">
              <a:solidFill>
                <a:schemeClr val="tx2"/>
              </a:solidFill>
              <a:latin typeface="Arial" charset="0"/>
            </a:endParaRPr>
          </a:p>
        </p:txBody>
      </p:sp>
      <p:sp>
        <p:nvSpPr>
          <p:cNvPr id="53273" name="Line 37"/>
          <p:cNvSpPr>
            <a:spLocks noChangeShapeType="1"/>
          </p:cNvSpPr>
          <p:nvPr/>
        </p:nvSpPr>
        <p:spPr bwMode="auto">
          <a:xfrm flipH="1">
            <a:off x="1752600" y="3581400"/>
            <a:ext cx="1828800" cy="0"/>
          </a:xfrm>
          <a:prstGeom prst="line">
            <a:avLst/>
          </a:prstGeom>
          <a:noFill/>
          <a:ln w="38100">
            <a:solidFill>
              <a:schemeClr val="bg1"/>
            </a:solidFill>
            <a:round/>
            <a:headEnd/>
            <a:tailEnd type="triangle" w="med" len="med"/>
          </a:ln>
        </p:spPr>
        <p:txBody>
          <a:bodyPr wrap="none" anchor="ctr"/>
          <a:lstStyle/>
          <a:p>
            <a:endParaRPr lang="en-US"/>
          </a:p>
        </p:txBody>
      </p:sp>
      <p:sp>
        <p:nvSpPr>
          <p:cNvPr id="53274" name="Line 38"/>
          <p:cNvSpPr>
            <a:spLocks noChangeShapeType="1"/>
          </p:cNvSpPr>
          <p:nvPr/>
        </p:nvSpPr>
        <p:spPr bwMode="auto">
          <a:xfrm flipH="1" flipV="1">
            <a:off x="2667000" y="2667000"/>
            <a:ext cx="914400" cy="914400"/>
          </a:xfrm>
          <a:prstGeom prst="line">
            <a:avLst/>
          </a:prstGeom>
          <a:noFill/>
          <a:ln w="38100">
            <a:solidFill>
              <a:schemeClr val="bg1"/>
            </a:solidFill>
            <a:round/>
            <a:headEnd/>
            <a:tailEnd type="triangle" w="med" len="med"/>
          </a:ln>
        </p:spPr>
        <p:txBody>
          <a:bodyPr wrap="none" anchor="ctr"/>
          <a:lstStyle/>
          <a:p>
            <a:endParaRPr lang="en-US"/>
          </a:p>
        </p:txBody>
      </p:sp>
      <p:sp>
        <p:nvSpPr>
          <p:cNvPr id="53275" name="Line 39"/>
          <p:cNvSpPr>
            <a:spLocks noChangeShapeType="1"/>
          </p:cNvSpPr>
          <p:nvPr/>
        </p:nvSpPr>
        <p:spPr bwMode="auto">
          <a:xfrm flipH="1">
            <a:off x="2667000" y="3581400"/>
            <a:ext cx="914400" cy="914400"/>
          </a:xfrm>
          <a:prstGeom prst="line">
            <a:avLst/>
          </a:prstGeom>
          <a:noFill/>
          <a:ln w="38100">
            <a:solidFill>
              <a:schemeClr val="bg1"/>
            </a:solidFill>
            <a:round/>
            <a:headEnd/>
            <a:tailEnd type="triangle" w="med" len="med"/>
          </a:ln>
        </p:spPr>
        <p:txBody>
          <a:bodyPr wrap="none" anchor="ctr"/>
          <a:lstStyle/>
          <a:p>
            <a:endParaRPr lang="en-US"/>
          </a:p>
        </p:txBody>
      </p:sp>
      <p:sp>
        <p:nvSpPr>
          <p:cNvPr id="53276" name="Line 41"/>
          <p:cNvSpPr>
            <a:spLocks noChangeShapeType="1"/>
          </p:cNvSpPr>
          <p:nvPr/>
        </p:nvSpPr>
        <p:spPr bwMode="auto">
          <a:xfrm>
            <a:off x="4038600" y="3657600"/>
            <a:ext cx="457200" cy="1828800"/>
          </a:xfrm>
          <a:prstGeom prst="line">
            <a:avLst/>
          </a:prstGeom>
          <a:noFill/>
          <a:ln w="38100">
            <a:solidFill>
              <a:schemeClr val="bg1"/>
            </a:solidFill>
            <a:round/>
            <a:headEnd/>
            <a:tailEnd type="triangle" w="med" len="med"/>
          </a:ln>
        </p:spPr>
        <p:txBody>
          <a:bodyPr wrap="none" anchor="ctr"/>
          <a:lstStyle/>
          <a:p>
            <a:endParaRPr lang="en-US"/>
          </a:p>
        </p:txBody>
      </p:sp>
      <p:sp>
        <p:nvSpPr>
          <p:cNvPr id="53277" name="Line 42"/>
          <p:cNvSpPr>
            <a:spLocks noChangeShapeType="1"/>
          </p:cNvSpPr>
          <p:nvPr/>
        </p:nvSpPr>
        <p:spPr bwMode="auto">
          <a:xfrm flipV="1">
            <a:off x="4038600" y="1752600"/>
            <a:ext cx="381000" cy="1905000"/>
          </a:xfrm>
          <a:prstGeom prst="line">
            <a:avLst/>
          </a:prstGeom>
          <a:noFill/>
          <a:ln w="38100">
            <a:solidFill>
              <a:schemeClr val="bg1"/>
            </a:solidFill>
            <a:round/>
            <a:headEnd/>
            <a:tailEnd type="triangle" w="med" len="med"/>
          </a:ln>
        </p:spPr>
        <p:txBody>
          <a:bodyPr wrap="none" anchor="ctr"/>
          <a:lstStyle/>
          <a:p>
            <a:endParaRPr lang="en-US"/>
          </a:p>
        </p:txBody>
      </p:sp>
      <p:sp>
        <p:nvSpPr>
          <p:cNvPr id="53278" name="Freeform 43"/>
          <p:cNvSpPr>
            <a:spLocks/>
          </p:cNvSpPr>
          <p:nvPr/>
        </p:nvSpPr>
        <p:spPr bwMode="auto">
          <a:xfrm>
            <a:off x="4038600" y="1879600"/>
            <a:ext cx="2895600" cy="1778000"/>
          </a:xfrm>
          <a:custGeom>
            <a:avLst/>
            <a:gdLst>
              <a:gd name="T0" fmla="*/ 0 w 1824"/>
              <a:gd name="T1" fmla="*/ 2147483647 h 1120"/>
              <a:gd name="T2" fmla="*/ 2147483647 w 1824"/>
              <a:gd name="T3" fmla="*/ 2147483647 h 1120"/>
              <a:gd name="T4" fmla="*/ 2147483647 w 1824"/>
              <a:gd name="T5" fmla="*/ 2147483647 h 1120"/>
              <a:gd name="T6" fmla="*/ 0 60000 65536"/>
              <a:gd name="T7" fmla="*/ 0 60000 65536"/>
              <a:gd name="T8" fmla="*/ 0 60000 65536"/>
              <a:gd name="T9" fmla="*/ 0 w 1824"/>
              <a:gd name="T10" fmla="*/ 0 h 1120"/>
              <a:gd name="T11" fmla="*/ 1824 w 1824"/>
              <a:gd name="T12" fmla="*/ 1120 h 1120"/>
            </a:gdLst>
            <a:ahLst/>
            <a:cxnLst>
              <a:cxn ang="T6">
                <a:pos x="T0" y="T1"/>
              </a:cxn>
              <a:cxn ang="T7">
                <a:pos x="T2" y="T3"/>
              </a:cxn>
              <a:cxn ang="T8">
                <a:pos x="T4" y="T5"/>
              </a:cxn>
            </a:cxnLst>
            <a:rect l="T9" t="T10" r="T11" b="T12"/>
            <a:pathLst>
              <a:path w="1824" h="1120">
                <a:moveTo>
                  <a:pt x="0" y="1120"/>
                </a:moveTo>
                <a:cubicBezTo>
                  <a:pt x="400" y="720"/>
                  <a:pt x="800" y="320"/>
                  <a:pt x="1104" y="160"/>
                </a:cubicBezTo>
                <a:cubicBezTo>
                  <a:pt x="1408" y="0"/>
                  <a:pt x="1616" y="80"/>
                  <a:pt x="1824" y="160"/>
                </a:cubicBezTo>
              </a:path>
            </a:pathLst>
          </a:custGeom>
          <a:noFill/>
          <a:ln w="38100">
            <a:solidFill>
              <a:schemeClr val="bg1"/>
            </a:solidFill>
            <a:round/>
            <a:headEnd/>
            <a:tailEnd type="triangle" w="med" len="med"/>
          </a:ln>
        </p:spPr>
        <p:txBody>
          <a:bodyPr wrap="none" anchor="ctr"/>
          <a:lstStyle/>
          <a:p>
            <a:endParaRPr lang="en-US"/>
          </a:p>
        </p:txBody>
      </p:sp>
      <p:sp>
        <p:nvSpPr>
          <p:cNvPr id="53279" name="Freeform 44"/>
          <p:cNvSpPr>
            <a:spLocks/>
          </p:cNvSpPr>
          <p:nvPr/>
        </p:nvSpPr>
        <p:spPr bwMode="auto">
          <a:xfrm>
            <a:off x="4038600" y="2971800"/>
            <a:ext cx="2819400" cy="685800"/>
          </a:xfrm>
          <a:custGeom>
            <a:avLst/>
            <a:gdLst>
              <a:gd name="T0" fmla="*/ 0 w 1680"/>
              <a:gd name="T1" fmla="*/ 2147483647 h 432"/>
              <a:gd name="T2" fmla="*/ 2147483647 w 1680"/>
              <a:gd name="T3" fmla="*/ 2147483647 h 432"/>
              <a:gd name="T4" fmla="*/ 2147483647 w 1680"/>
              <a:gd name="T5" fmla="*/ 0 h 432"/>
              <a:gd name="T6" fmla="*/ 0 60000 65536"/>
              <a:gd name="T7" fmla="*/ 0 60000 65536"/>
              <a:gd name="T8" fmla="*/ 0 60000 65536"/>
              <a:gd name="T9" fmla="*/ 0 w 1680"/>
              <a:gd name="T10" fmla="*/ 0 h 432"/>
              <a:gd name="T11" fmla="*/ 1680 w 1680"/>
              <a:gd name="T12" fmla="*/ 432 h 432"/>
            </a:gdLst>
            <a:ahLst/>
            <a:cxnLst>
              <a:cxn ang="T6">
                <a:pos x="T0" y="T1"/>
              </a:cxn>
              <a:cxn ang="T7">
                <a:pos x="T2" y="T3"/>
              </a:cxn>
              <a:cxn ang="T8">
                <a:pos x="T4" y="T5"/>
              </a:cxn>
            </a:cxnLst>
            <a:rect l="T9" t="T10" r="T11" b="T12"/>
            <a:pathLst>
              <a:path w="1680" h="432">
                <a:moveTo>
                  <a:pt x="0" y="432"/>
                </a:moveTo>
                <a:cubicBezTo>
                  <a:pt x="436" y="300"/>
                  <a:pt x="872" y="168"/>
                  <a:pt x="1152" y="96"/>
                </a:cubicBezTo>
                <a:cubicBezTo>
                  <a:pt x="1432" y="24"/>
                  <a:pt x="1556" y="12"/>
                  <a:pt x="1680" y="0"/>
                </a:cubicBezTo>
              </a:path>
            </a:pathLst>
          </a:custGeom>
          <a:noFill/>
          <a:ln w="38100">
            <a:solidFill>
              <a:schemeClr val="bg1"/>
            </a:solidFill>
            <a:round/>
            <a:headEnd/>
            <a:tailEnd type="triangle" w="med" len="med"/>
          </a:ln>
        </p:spPr>
        <p:txBody>
          <a:bodyPr wrap="none" anchor="ctr"/>
          <a:lstStyle/>
          <a:p>
            <a:endParaRPr lang="en-US"/>
          </a:p>
        </p:txBody>
      </p:sp>
      <p:sp>
        <p:nvSpPr>
          <p:cNvPr id="53280" name="Freeform 45"/>
          <p:cNvSpPr>
            <a:spLocks/>
          </p:cNvSpPr>
          <p:nvPr/>
        </p:nvSpPr>
        <p:spPr bwMode="auto">
          <a:xfrm>
            <a:off x="4038600" y="3657600"/>
            <a:ext cx="2743200" cy="609600"/>
          </a:xfrm>
          <a:custGeom>
            <a:avLst/>
            <a:gdLst>
              <a:gd name="T0" fmla="*/ 0 w 1680"/>
              <a:gd name="T1" fmla="*/ 0 h 336"/>
              <a:gd name="T2" fmla="*/ 2147483647 w 1680"/>
              <a:gd name="T3" fmla="*/ 2147483647 h 336"/>
              <a:gd name="T4" fmla="*/ 2147483647 w 1680"/>
              <a:gd name="T5" fmla="*/ 2147483647 h 336"/>
              <a:gd name="T6" fmla="*/ 0 60000 65536"/>
              <a:gd name="T7" fmla="*/ 0 60000 65536"/>
              <a:gd name="T8" fmla="*/ 0 60000 65536"/>
              <a:gd name="T9" fmla="*/ 0 w 1680"/>
              <a:gd name="T10" fmla="*/ 0 h 336"/>
              <a:gd name="T11" fmla="*/ 1680 w 1680"/>
              <a:gd name="T12" fmla="*/ 336 h 336"/>
            </a:gdLst>
            <a:ahLst/>
            <a:cxnLst>
              <a:cxn ang="T6">
                <a:pos x="T0" y="T1"/>
              </a:cxn>
              <a:cxn ang="T7">
                <a:pos x="T2" y="T3"/>
              </a:cxn>
              <a:cxn ang="T8">
                <a:pos x="T4" y="T5"/>
              </a:cxn>
            </a:cxnLst>
            <a:rect l="T9" t="T10" r="T11" b="T12"/>
            <a:pathLst>
              <a:path w="1680" h="336">
                <a:moveTo>
                  <a:pt x="0" y="0"/>
                </a:moveTo>
                <a:cubicBezTo>
                  <a:pt x="484" y="120"/>
                  <a:pt x="968" y="240"/>
                  <a:pt x="1248" y="288"/>
                </a:cubicBezTo>
                <a:cubicBezTo>
                  <a:pt x="1528" y="336"/>
                  <a:pt x="1604" y="312"/>
                  <a:pt x="1680" y="288"/>
                </a:cubicBezTo>
              </a:path>
            </a:pathLst>
          </a:custGeom>
          <a:noFill/>
          <a:ln w="38100">
            <a:solidFill>
              <a:schemeClr val="bg1"/>
            </a:solidFill>
            <a:round/>
            <a:headEnd/>
            <a:tailEnd type="triangle" w="med" len="med"/>
          </a:ln>
        </p:spPr>
        <p:txBody>
          <a:bodyPr wrap="none" anchor="ctr"/>
          <a:lstStyle/>
          <a:p>
            <a:endParaRPr lang="en-US"/>
          </a:p>
        </p:txBody>
      </p:sp>
      <p:sp>
        <p:nvSpPr>
          <p:cNvPr id="53281" name="Line 46"/>
          <p:cNvSpPr>
            <a:spLocks noChangeShapeType="1"/>
          </p:cNvSpPr>
          <p:nvPr/>
        </p:nvSpPr>
        <p:spPr bwMode="auto">
          <a:xfrm>
            <a:off x="4114800" y="3657600"/>
            <a:ext cx="2438400" cy="0"/>
          </a:xfrm>
          <a:prstGeom prst="line">
            <a:avLst/>
          </a:prstGeom>
          <a:noFill/>
          <a:ln w="38100">
            <a:solidFill>
              <a:schemeClr val="bg1"/>
            </a:solidFill>
            <a:round/>
            <a:headEnd/>
            <a:tailEnd type="triangle" w="med" len="med"/>
          </a:ln>
        </p:spPr>
        <p:txBody>
          <a:bodyPr wrap="none" anchor="ctr"/>
          <a:lstStyle/>
          <a:p>
            <a:endParaRPr lang="en-US"/>
          </a:p>
        </p:txBody>
      </p:sp>
      <p:sp>
        <p:nvSpPr>
          <p:cNvPr id="53282" name="Freeform 47"/>
          <p:cNvSpPr>
            <a:spLocks/>
          </p:cNvSpPr>
          <p:nvPr/>
        </p:nvSpPr>
        <p:spPr bwMode="auto">
          <a:xfrm>
            <a:off x="4114800" y="3657600"/>
            <a:ext cx="2971800" cy="1752600"/>
          </a:xfrm>
          <a:custGeom>
            <a:avLst/>
            <a:gdLst>
              <a:gd name="T0" fmla="*/ 0 w 1872"/>
              <a:gd name="T1" fmla="*/ 0 h 1104"/>
              <a:gd name="T2" fmla="*/ 2147483647 w 1872"/>
              <a:gd name="T3" fmla="*/ 2147483647 h 1104"/>
              <a:gd name="T4" fmla="*/ 2147483647 w 1872"/>
              <a:gd name="T5" fmla="*/ 2147483647 h 1104"/>
              <a:gd name="T6" fmla="*/ 0 60000 65536"/>
              <a:gd name="T7" fmla="*/ 0 60000 65536"/>
              <a:gd name="T8" fmla="*/ 0 60000 65536"/>
              <a:gd name="T9" fmla="*/ 0 w 1872"/>
              <a:gd name="T10" fmla="*/ 0 h 1104"/>
              <a:gd name="T11" fmla="*/ 1872 w 1872"/>
              <a:gd name="T12" fmla="*/ 1104 h 1104"/>
            </a:gdLst>
            <a:ahLst/>
            <a:cxnLst>
              <a:cxn ang="T6">
                <a:pos x="T0" y="T1"/>
              </a:cxn>
              <a:cxn ang="T7">
                <a:pos x="T2" y="T3"/>
              </a:cxn>
              <a:cxn ang="T8">
                <a:pos x="T4" y="T5"/>
              </a:cxn>
            </a:cxnLst>
            <a:rect l="T9" t="T10" r="T11" b="T12"/>
            <a:pathLst>
              <a:path w="1872" h="1104">
                <a:moveTo>
                  <a:pt x="0" y="0"/>
                </a:moveTo>
                <a:cubicBezTo>
                  <a:pt x="444" y="408"/>
                  <a:pt x="888" y="816"/>
                  <a:pt x="1200" y="960"/>
                </a:cubicBezTo>
                <a:cubicBezTo>
                  <a:pt x="1512" y="1104"/>
                  <a:pt x="1692" y="984"/>
                  <a:pt x="1872" y="864"/>
                </a:cubicBezTo>
              </a:path>
            </a:pathLst>
          </a:custGeom>
          <a:noFill/>
          <a:ln w="38100">
            <a:solidFill>
              <a:schemeClr val="bg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5288" y="620713"/>
            <a:ext cx="5562600" cy="609600"/>
          </a:xfrm>
        </p:spPr>
        <p:txBody>
          <a:bodyPr/>
          <a:lstStyle/>
          <a:p>
            <a:r>
              <a:rPr lang="es-ES_tradnl" sz="3200" b="1" u="sng" smtClean="0">
                <a:latin typeface="Arial" charset="0"/>
              </a:rPr>
              <a:t>3. </a:t>
            </a:r>
            <a:r>
              <a:rPr lang="en-US" sz="3200" b="1" u="sng" smtClean="0"/>
              <a:t>The players in our system</a:t>
            </a:r>
            <a:br>
              <a:rPr lang="en-US" sz="3200" b="1" u="sng" smtClean="0"/>
            </a:br>
            <a:endParaRPr lang="es-ES_tradnl" sz="3200" b="1" u="sng" smtClean="0">
              <a:latin typeface="Arial" charset="0"/>
            </a:endParaRPr>
          </a:p>
        </p:txBody>
      </p:sp>
      <p:pic>
        <p:nvPicPr>
          <p:cNvPr id="54275" name="Picture 3"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54276" name="Rectangle 4"/>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54277" name="Rectangle 5"/>
          <p:cNvSpPr>
            <a:spLocks noChangeArrowheads="1"/>
          </p:cNvSpPr>
          <p:nvPr/>
        </p:nvSpPr>
        <p:spPr bwMode="auto">
          <a:xfrm>
            <a:off x="5562600" y="1676400"/>
            <a:ext cx="3124200" cy="42672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54278" name="Line 6"/>
          <p:cNvSpPr>
            <a:spLocks noChangeShapeType="1"/>
          </p:cNvSpPr>
          <p:nvPr/>
        </p:nvSpPr>
        <p:spPr bwMode="auto">
          <a:xfrm>
            <a:off x="5562600" y="3810000"/>
            <a:ext cx="3124200" cy="0"/>
          </a:xfrm>
          <a:prstGeom prst="line">
            <a:avLst/>
          </a:prstGeom>
          <a:noFill/>
          <a:ln w="9525">
            <a:solidFill>
              <a:schemeClr val="tx1"/>
            </a:solidFill>
            <a:round/>
            <a:headEnd/>
            <a:tailEnd/>
          </a:ln>
        </p:spPr>
        <p:txBody>
          <a:bodyPr wrap="none" anchor="ctr"/>
          <a:lstStyle/>
          <a:p>
            <a:endParaRPr lang="en-US"/>
          </a:p>
        </p:txBody>
      </p:sp>
      <p:sp>
        <p:nvSpPr>
          <p:cNvPr id="54279" name="Rectangle 7"/>
          <p:cNvSpPr>
            <a:spLocks noChangeArrowheads="1"/>
          </p:cNvSpPr>
          <p:nvPr/>
        </p:nvSpPr>
        <p:spPr bwMode="auto">
          <a:xfrm>
            <a:off x="6248400" y="51816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54280" name="Rectangle 8"/>
          <p:cNvSpPr>
            <a:spLocks noChangeArrowheads="1"/>
          </p:cNvSpPr>
          <p:nvPr/>
        </p:nvSpPr>
        <p:spPr bwMode="auto">
          <a:xfrm>
            <a:off x="6248400" y="16764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54281" name="Rectangle 9"/>
          <p:cNvSpPr>
            <a:spLocks noChangeArrowheads="1"/>
          </p:cNvSpPr>
          <p:nvPr/>
        </p:nvSpPr>
        <p:spPr bwMode="auto">
          <a:xfrm>
            <a:off x="6629400" y="56388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54282" name="Rectangle 10"/>
          <p:cNvSpPr>
            <a:spLocks noChangeArrowheads="1"/>
          </p:cNvSpPr>
          <p:nvPr/>
        </p:nvSpPr>
        <p:spPr bwMode="auto">
          <a:xfrm>
            <a:off x="6629400" y="16764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54283" name="Oval 11"/>
          <p:cNvSpPr>
            <a:spLocks noChangeArrowheads="1"/>
          </p:cNvSpPr>
          <p:nvPr/>
        </p:nvSpPr>
        <p:spPr bwMode="auto">
          <a:xfrm>
            <a:off x="6781800" y="3429000"/>
            <a:ext cx="762000" cy="762000"/>
          </a:xfrm>
          <a:prstGeom prst="ellipse">
            <a:avLst/>
          </a:prstGeom>
          <a:solidFill>
            <a:srgbClr val="00CC00"/>
          </a:solidFill>
          <a:ln w="9525">
            <a:solidFill>
              <a:schemeClr val="tx1"/>
            </a:solidFill>
            <a:round/>
            <a:headEnd/>
            <a:tailEnd/>
          </a:ln>
        </p:spPr>
        <p:txBody>
          <a:bodyPr wrap="none" anchor="ctr"/>
          <a:lstStyle/>
          <a:p>
            <a:endParaRPr lang="en-US"/>
          </a:p>
        </p:txBody>
      </p:sp>
      <p:sp>
        <p:nvSpPr>
          <p:cNvPr id="54284" name="Line 12"/>
          <p:cNvSpPr>
            <a:spLocks noChangeShapeType="1"/>
          </p:cNvSpPr>
          <p:nvPr/>
        </p:nvSpPr>
        <p:spPr bwMode="auto">
          <a:xfrm>
            <a:off x="6781800" y="3810000"/>
            <a:ext cx="762000" cy="0"/>
          </a:xfrm>
          <a:prstGeom prst="line">
            <a:avLst/>
          </a:prstGeom>
          <a:noFill/>
          <a:ln w="9525">
            <a:solidFill>
              <a:schemeClr val="tx1"/>
            </a:solidFill>
            <a:round/>
            <a:headEnd/>
            <a:tailEnd/>
          </a:ln>
        </p:spPr>
        <p:txBody>
          <a:bodyPr wrap="none" anchor="ctr"/>
          <a:lstStyle/>
          <a:p>
            <a:endParaRPr lang="en-US"/>
          </a:p>
        </p:txBody>
      </p:sp>
      <p:sp>
        <p:nvSpPr>
          <p:cNvPr id="54285" name="Rectangle 13" descr="Rombos transparentes"/>
          <p:cNvSpPr>
            <a:spLocks noChangeArrowheads="1"/>
          </p:cNvSpPr>
          <p:nvPr/>
        </p:nvSpPr>
        <p:spPr bwMode="auto">
          <a:xfrm>
            <a:off x="6858000" y="15240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54286" name="Rectangle 14" descr="Rombos transparentes"/>
          <p:cNvSpPr>
            <a:spLocks noChangeArrowheads="1"/>
          </p:cNvSpPr>
          <p:nvPr/>
        </p:nvSpPr>
        <p:spPr bwMode="auto">
          <a:xfrm>
            <a:off x="6858000" y="59436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54287" name="Text Box 15"/>
          <p:cNvSpPr txBox="1">
            <a:spLocks noChangeArrowheads="1"/>
          </p:cNvSpPr>
          <p:nvPr/>
        </p:nvSpPr>
        <p:spPr bwMode="auto">
          <a:xfrm>
            <a:off x="5715000" y="3581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54288" name="Rectangle 16"/>
          <p:cNvSpPr>
            <a:spLocks noChangeArrowheads="1"/>
          </p:cNvSpPr>
          <p:nvPr/>
        </p:nvSpPr>
        <p:spPr bwMode="auto">
          <a:xfrm>
            <a:off x="611188" y="836613"/>
            <a:ext cx="4343400" cy="4419600"/>
          </a:xfrm>
          <a:prstGeom prst="rect">
            <a:avLst/>
          </a:prstGeom>
          <a:noFill/>
          <a:ln w="9525">
            <a:noFill/>
            <a:miter lim="800000"/>
            <a:headEnd/>
            <a:tailEnd/>
          </a:ln>
        </p:spPr>
        <p:txBody>
          <a:bodyPr anchor="ctr"/>
          <a:lstStyle/>
          <a:p>
            <a:pPr algn="ctr"/>
            <a:r>
              <a:rPr lang="es-ES_tradnl" sz="3200" b="1">
                <a:solidFill>
                  <a:schemeClr val="tx2"/>
                </a:solidFill>
                <a:latin typeface="Arial" charset="0"/>
              </a:rPr>
              <a:t/>
            </a:r>
            <a:br>
              <a:rPr lang="es-ES_tradnl" sz="3200" b="1">
                <a:solidFill>
                  <a:schemeClr val="tx2"/>
                </a:solidFill>
                <a:latin typeface="Arial" charset="0"/>
              </a:rPr>
            </a:br>
            <a:r>
              <a:rPr lang="en-US" sz="3200" b="1">
                <a:solidFill>
                  <a:schemeClr val="tx2"/>
                </a:solidFill>
                <a:latin typeface="Arial" charset="0"/>
              </a:rPr>
              <a:t>NUMBERS 2 and 5 (1). Possession 2. Loss 1. 2 TACTICS. PERSONALITY 3. TOOLS 4. PHYSICAL</a:t>
            </a:r>
            <a:r>
              <a:rPr lang="es-ES_tradnl" b="1">
                <a:solidFill>
                  <a:schemeClr val="tx2"/>
                </a:solidFill>
                <a:latin typeface="Arial" charset="0"/>
              </a:rPr>
              <a:t/>
            </a:r>
            <a:br>
              <a:rPr lang="es-ES_tradnl" b="1">
                <a:solidFill>
                  <a:schemeClr val="tx2"/>
                </a:solidFill>
                <a:latin typeface="Arial" charset="0"/>
              </a:rPr>
            </a:b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54289" name="Text Box 17"/>
          <p:cNvSpPr txBox="1">
            <a:spLocks noChangeArrowheads="1"/>
          </p:cNvSpPr>
          <p:nvPr/>
        </p:nvSpPr>
        <p:spPr bwMode="auto">
          <a:xfrm>
            <a:off x="8077200" y="3581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55299"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55300" name="Rectangle 4"/>
          <p:cNvSpPr>
            <a:spLocks noChangeArrowheads="1"/>
          </p:cNvSpPr>
          <p:nvPr/>
        </p:nvSpPr>
        <p:spPr bwMode="auto">
          <a:xfrm>
            <a:off x="395288" y="476250"/>
            <a:ext cx="6553200" cy="685800"/>
          </a:xfrm>
          <a:prstGeom prst="rect">
            <a:avLst/>
          </a:prstGeom>
          <a:noFill/>
          <a:ln w="9525">
            <a:noFill/>
            <a:miter lim="800000"/>
            <a:headEnd/>
            <a:tailEnd/>
          </a:ln>
        </p:spPr>
        <p:txBody>
          <a:bodyPr anchor="ctr"/>
          <a:lstStyle/>
          <a:p>
            <a:r>
              <a:rPr lang="en-US" sz="2800" b="1" u="sng"/>
              <a:t>TACTICAL  qualities of numbers 2 and 5</a:t>
            </a:r>
          </a:p>
        </p:txBody>
      </p:sp>
      <p:sp>
        <p:nvSpPr>
          <p:cNvPr id="55301" name="Rectangle 5"/>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55302" name="Rectangle 6"/>
          <p:cNvSpPr>
            <a:spLocks noChangeArrowheads="1"/>
          </p:cNvSpPr>
          <p:nvPr/>
        </p:nvSpPr>
        <p:spPr bwMode="auto">
          <a:xfrm>
            <a:off x="228600" y="1295400"/>
            <a:ext cx="3962400" cy="4495800"/>
          </a:xfrm>
          <a:prstGeom prst="rect">
            <a:avLst/>
          </a:prstGeom>
          <a:noFill/>
          <a:ln w="9525">
            <a:noFill/>
            <a:miter lim="800000"/>
            <a:headEnd/>
            <a:tailEnd/>
          </a:ln>
        </p:spPr>
        <p:txBody>
          <a:bodyPr anchor="ctr"/>
          <a:lstStyle/>
          <a:p>
            <a:r>
              <a:rPr lang="es-ES_tradnl" b="1" u="sng">
                <a:solidFill>
                  <a:schemeClr val="tx2"/>
                </a:solidFill>
                <a:latin typeface="Arial" charset="0"/>
              </a:rPr>
              <a:t>Posesión</a:t>
            </a:r>
            <a:r>
              <a:rPr lang="es-ES_tradnl" b="1">
                <a:solidFill>
                  <a:schemeClr val="tx2"/>
                </a:solidFill>
                <a:latin typeface="Arial" charset="0"/>
              </a:rPr>
              <a:t> </a:t>
            </a:r>
            <a:br>
              <a:rPr lang="es-ES_tradnl" b="1">
                <a:solidFill>
                  <a:schemeClr val="tx2"/>
                </a:solidFill>
                <a:latin typeface="Arial" charset="0"/>
              </a:rPr>
            </a:br>
            <a:r>
              <a:rPr lang="es-ES_tradnl" b="1">
                <a:solidFill>
                  <a:schemeClr val="tx2"/>
                </a:solidFill>
                <a:latin typeface="Arial" charset="0"/>
              </a:rPr>
              <a:t>                     </a:t>
            </a:r>
            <a:r>
              <a:rPr lang="es-ES_tradnl" sz="1800" b="1">
                <a:solidFill>
                  <a:schemeClr val="tx2"/>
                </a:solidFill>
                <a:latin typeface="Arial" charset="0"/>
              </a:rPr>
              <a:t> </a:t>
            </a:r>
            <a:r>
              <a:rPr lang="es-ES_tradnl" b="1">
                <a:solidFill>
                  <a:schemeClr val="tx2"/>
                </a:solidFill>
                <a:latin typeface="Arial" charset="0"/>
              </a:rPr>
              <a:t>                         </a:t>
            </a:r>
            <a:br>
              <a:rPr lang="es-ES_tradnl" b="1">
                <a:solidFill>
                  <a:schemeClr val="tx2"/>
                </a:solidFill>
                <a:latin typeface="Arial" charset="0"/>
              </a:rPr>
            </a:br>
            <a:r>
              <a:rPr lang="es-ES_tradnl" b="1">
                <a:solidFill>
                  <a:schemeClr val="tx2"/>
                </a:solidFill>
                <a:latin typeface="Arial" charset="0"/>
              </a:rPr>
              <a:t>1. </a:t>
            </a:r>
            <a:r>
              <a:rPr lang="en-US"/>
              <a:t>Speed ​​control - With  - No ball? 2. Knowing how to choose? - First pass, save? ownership, change? direction of the game, go in? depth (or bands? center)?                                         3. Game positions? - Always in position to receive the ball 4. Insight to ask? the ball </a:t>
            </a:r>
            <a:br>
              <a:rPr lang="en-US"/>
            </a:br>
            <a:endParaRPr lang="en-US"/>
          </a:p>
          <a:p>
            <a:endParaRPr lang="es-ES_tradnl" b="1">
              <a:solidFill>
                <a:schemeClr val="tx2"/>
              </a:solidFill>
              <a:latin typeface="Arial" charset="0"/>
            </a:endParaRPr>
          </a:p>
        </p:txBody>
      </p:sp>
      <p:sp>
        <p:nvSpPr>
          <p:cNvPr id="55303" name="Rectangle 7"/>
          <p:cNvSpPr>
            <a:spLocks noChangeArrowheads="1"/>
          </p:cNvSpPr>
          <p:nvPr/>
        </p:nvSpPr>
        <p:spPr bwMode="auto">
          <a:xfrm>
            <a:off x="4787900" y="981075"/>
            <a:ext cx="3803650" cy="4373563"/>
          </a:xfrm>
          <a:prstGeom prst="rect">
            <a:avLst/>
          </a:prstGeom>
          <a:noFill/>
          <a:ln w="9525">
            <a:noFill/>
            <a:miter lim="800000"/>
            <a:headEnd/>
            <a:tailEnd/>
          </a:ln>
        </p:spPr>
        <p:txBody>
          <a:bodyPr anchor="ctr"/>
          <a:lstStyle/>
          <a:p>
            <a:r>
              <a:rPr lang="en-US" sz="2000"/>
              <a:t>PÃ © loss 1. Orientation to                        2. Comunicación - With his company ± eros and respect the opponent                                                    3. Control of the different types of marking - Between lines - 1 to 1 - 1 / 2 - 1 / 2 - 3 / 4 - 1 / 4                              4. Active and passive phases - Vertical changes</a:t>
            </a:r>
          </a:p>
          <a:p>
            <a:r>
              <a:rPr lang="es-ES_tradnl" sz="2000" b="1">
                <a:solidFill>
                  <a:schemeClr val="tx2"/>
                </a:solidFill>
                <a:latin typeface="Arial" charset="0"/>
              </a:rPr>
              <a:t/>
            </a:r>
            <a:br>
              <a:rPr lang="es-ES_tradnl" sz="2000" b="1">
                <a:solidFill>
                  <a:schemeClr val="tx2"/>
                </a:solidFill>
                <a:latin typeface="Arial" charset="0"/>
              </a:rPr>
            </a:br>
            <a:endParaRPr lang="es-ES_tradnl" sz="2000" b="1">
              <a:solidFill>
                <a:schemeClr val="tx2"/>
              </a:solidFill>
              <a:latin typeface="Arial" charset="0"/>
            </a:endParaRPr>
          </a:p>
        </p:txBody>
      </p:sp>
      <p:sp>
        <p:nvSpPr>
          <p:cNvPr id="55304" name="Line 8"/>
          <p:cNvSpPr>
            <a:spLocks noChangeShapeType="1"/>
          </p:cNvSpPr>
          <p:nvPr/>
        </p:nvSpPr>
        <p:spPr bwMode="auto">
          <a:xfrm flipH="1">
            <a:off x="4572000" y="990600"/>
            <a:ext cx="0" cy="5105400"/>
          </a:xfrm>
          <a:prstGeom prst="line">
            <a:avLst/>
          </a:prstGeom>
          <a:noFill/>
          <a:ln w="38100">
            <a:solidFill>
              <a:schemeClr val="tx2"/>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56323"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56324"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56325" name="Rectangle 5"/>
          <p:cNvSpPr>
            <a:spLocks noChangeArrowheads="1"/>
          </p:cNvSpPr>
          <p:nvPr/>
        </p:nvSpPr>
        <p:spPr bwMode="auto">
          <a:xfrm>
            <a:off x="539750" y="1125538"/>
            <a:ext cx="6400800" cy="4343400"/>
          </a:xfrm>
          <a:prstGeom prst="rect">
            <a:avLst/>
          </a:prstGeom>
          <a:noFill/>
          <a:ln w="9525">
            <a:noFill/>
            <a:miter lim="800000"/>
            <a:headEnd/>
            <a:tailEnd/>
          </a:ln>
        </p:spPr>
        <p:txBody>
          <a:bodyPr anchor="ctr"/>
          <a:lstStyle/>
          <a:p>
            <a:r>
              <a:rPr lang="en-US" b="1">
                <a:solidFill>
                  <a:schemeClr val="tx2"/>
                </a:solidFill>
                <a:latin typeface="Arial" charset="0"/>
              </a:rPr>
              <a:t>1. Disciplined and responsible - always in attitude of receiving the ball - first pass without risks - orientation - save the positions - run to narrow the space - avoid the 2 centres.                                                        Willingness to work for the team - in attack - defense                                                                         3. With confidence</a:t>
            </a:r>
            <a:r>
              <a:rPr lang="es-ES_tradnl" b="1">
                <a:solidFill>
                  <a:schemeClr val="tx2"/>
                </a:solidFill>
                <a:latin typeface="Arial" charset="0"/>
              </a:rPr>
              <a:t/>
            </a:r>
            <a:br>
              <a:rPr lang="es-ES_tradnl" b="1">
                <a:solidFill>
                  <a:schemeClr val="tx2"/>
                </a:solidFill>
                <a:latin typeface="Arial" charset="0"/>
              </a:rPr>
            </a:br>
            <a:r>
              <a:rPr lang="es-ES_tradnl" b="1">
                <a:solidFill>
                  <a:schemeClr val="tx2"/>
                </a:solidFill>
                <a:latin typeface="Arial" charset="0"/>
              </a:rPr>
              <a:t> </a:t>
            </a:r>
            <a:endParaRPr lang="es-ES_tradnl" sz="1800" b="1">
              <a:solidFill>
                <a:schemeClr val="tx2"/>
              </a:solidFill>
              <a:latin typeface="Arial" charset="0"/>
            </a:endParaRPr>
          </a:p>
        </p:txBody>
      </p:sp>
      <p:sp>
        <p:nvSpPr>
          <p:cNvPr id="56326" name="Rectangle 6"/>
          <p:cNvSpPr>
            <a:spLocks noChangeArrowheads="1"/>
          </p:cNvSpPr>
          <p:nvPr/>
        </p:nvSpPr>
        <p:spPr bwMode="auto">
          <a:xfrm>
            <a:off x="539750" y="476250"/>
            <a:ext cx="7127875" cy="685800"/>
          </a:xfrm>
          <a:prstGeom prst="rect">
            <a:avLst/>
          </a:prstGeom>
          <a:noFill/>
          <a:ln w="9525">
            <a:noFill/>
            <a:miter lim="800000"/>
            <a:headEnd/>
            <a:tailEnd/>
          </a:ln>
        </p:spPr>
        <p:txBody>
          <a:bodyPr anchor="ctr"/>
          <a:lstStyle/>
          <a:p>
            <a:pPr algn="ctr"/>
            <a:r>
              <a:rPr lang="en-US" sz="2800" b="1" u="sng">
                <a:solidFill>
                  <a:schemeClr val="tx2"/>
                </a:solidFill>
                <a:latin typeface="Arial" charset="0"/>
              </a:rPr>
              <a:t>PERSONALITY of the numbers 2 and 5</a:t>
            </a:r>
            <a:endParaRPr lang="es-ES_tradnl" sz="2800" b="1" u="sng">
              <a:solidFill>
                <a:schemeClr val="tx2"/>
              </a:solidFill>
              <a:latin typeface="Arial"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57347"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57348"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57349" name="Rectangle 5"/>
          <p:cNvSpPr>
            <a:spLocks noChangeArrowheads="1"/>
          </p:cNvSpPr>
          <p:nvPr/>
        </p:nvSpPr>
        <p:spPr bwMode="auto">
          <a:xfrm>
            <a:off x="684213" y="1052513"/>
            <a:ext cx="4967287" cy="3886200"/>
          </a:xfrm>
          <a:prstGeom prst="rect">
            <a:avLst/>
          </a:prstGeom>
          <a:noFill/>
          <a:ln w="9525">
            <a:noFill/>
            <a:miter lim="800000"/>
            <a:headEnd/>
            <a:tailEnd/>
          </a:ln>
        </p:spPr>
        <p:txBody>
          <a:bodyPr anchor="ctr"/>
          <a:lstStyle/>
          <a:p>
            <a:r>
              <a:rPr lang="es-ES_tradnl" sz="2800" b="1">
                <a:solidFill>
                  <a:schemeClr val="tx2"/>
                </a:solidFill>
                <a:latin typeface="Arial" charset="0"/>
              </a:rPr>
              <a:t>                                              </a:t>
            </a:r>
            <a:r>
              <a:rPr lang="en-US" sz="2800" b="1">
                <a:solidFill>
                  <a:schemeClr val="tx2"/>
                </a:solidFill>
                <a:latin typeface="Arial" charset="0"/>
              </a:rPr>
              <a:t>1. Use of speed                            2. Control of the ball - first touch control.                                                 3. Technique of the pass and launch - short, medium and long distance, the bands or in depth - on right and left.</a:t>
            </a:r>
            <a:r>
              <a:rPr lang="es-ES_tradnl" sz="2800" b="1">
                <a:solidFill>
                  <a:schemeClr val="tx2"/>
                </a:solidFill>
                <a:latin typeface="Arial" charset="0"/>
              </a:rPr>
              <a:t/>
            </a:r>
            <a:br>
              <a:rPr lang="es-ES_tradnl" sz="2800" b="1">
                <a:solidFill>
                  <a:schemeClr val="tx2"/>
                </a:solidFill>
                <a:latin typeface="Arial" charset="0"/>
              </a:rPr>
            </a:br>
            <a:endParaRPr lang="es-ES_tradnl" sz="2800" b="1">
              <a:solidFill>
                <a:schemeClr val="tx2"/>
              </a:solidFill>
              <a:latin typeface="Arial" charset="0"/>
            </a:endParaRPr>
          </a:p>
        </p:txBody>
      </p:sp>
      <p:sp>
        <p:nvSpPr>
          <p:cNvPr id="57350" name="Rectangle 8"/>
          <p:cNvSpPr>
            <a:spLocks noChangeArrowheads="1"/>
          </p:cNvSpPr>
          <p:nvPr/>
        </p:nvSpPr>
        <p:spPr bwMode="auto">
          <a:xfrm>
            <a:off x="250825" y="476250"/>
            <a:ext cx="8316913" cy="685800"/>
          </a:xfrm>
          <a:prstGeom prst="rect">
            <a:avLst/>
          </a:prstGeom>
          <a:noFill/>
          <a:ln w="9525">
            <a:noFill/>
            <a:miter lim="800000"/>
            <a:headEnd/>
            <a:tailEnd/>
          </a:ln>
        </p:spPr>
        <p:txBody>
          <a:bodyPr anchor="ctr"/>
          <a:lstStyle/>
          <a:p>
            <a:pPr algn="ctr"/>
            <a:r>
              <a:rPr lang="en-US" sz="2800" b="1" u="sng">
                <a:solidFill>
                  <a:schemeClr val="tx2"/>
                </a:solidFill>
                <a:latin typeface="Arial" charset="0"/>
              </a:rPr>
              <a:t>TECHNICAL QUALITIES of the numbers 2 and 5</a:t>
            </a:r>
            <a:endParaRPr lang="es-ES_tradnl" sz="2800" b="1" u="sng">
              <a:solidFill>
                <a:schemeClr val="tx2"/>
              </a:solidFill>
              <a:latin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58371"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58372"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58373" name="Rectangle 5"/>
          <p:cNvSpPr>
            <a:spLocks noChangeArrowheads="1"/>
          </p:cNvSpPr>
          <p:nvPr/>
        </p:nvSpPr>
        <p:spPr bwMode="auto">
          <a:xfrm>
            <a:off x="827088" y="908050"/>
            <a:ext cx="5638800" cy="4038600"/>
          </a:xfrm>
          <a:prstGeom prst="rect">
            <a:avLst/>
          </a:prstGeom>
          <a:noFill/>
          <a:ln w="9525">
            <a:noFill/>
            <a:miter lim="800000"/>
            <a:headEnd/>
            <a:tailEnd/>
          </a:ln>
        </p:spPr>
        <p:txBody>
          <a:bodyPr anchor="ctr"/>
          <a:lstStyle/>
          <a:p>
            <a:r>
              <a:rPr lang="en-US" sz="2800" b="1">
                <a:solidFill>
                  <a:schemeClr val="tx2"/>
                </a:solidFill>
                <a:latin typeface="Arial" charset="0"/>
              </a:rPr>
              <a:t>1 Speed - In short, medium and long distance                                               2. Power of pass                                     3. Power of movement                             4. Agility</a:t>
            </a:r>
            <a:r>
              <a:rPr lang="es-ES_tradnl" sz="2800" b="1">
                <a:solidFill>
                  <a:schemeClr val="tx2"/>
                </a:solidFill>
                <a:latin typeface="Arial" charset="0"/>
              </a:rPr>
              <a:t/>
            </a:r>
            <a:br>
              <a:rPr lang="es-ES_tradnl" sz="2800" b="1">
                <a:solidFill>
                  <a:schemeClr val="tx2"/>
                </a:solidFill>
                <a:latin typeface="Arial" charset="0"/>
              </a:rPr>
            </a:br>
            <a:r>
              <a:rPr lang="es-ES_tradnl" sz="2800" b="1">
                <a:solidFill>
                  <a:schemeClr val="tx2"/>
                </a:solidFill>
                <a:latin typeface="Arial" charset="0"/>
              </a:rPr>
              <a:t/>
            </a:r>
            <a:br>
              <a:rPr lang="es-ES_tradnl" sz="2800" b="1">
                <a:solidFill>
                  <a:schemeClr val="tx2"/>
                </a:solidFill>
                <a:latin typeface="Arial" charset="0"/>
              </a:rPr>
            </a:br>
            <a:r>
              <a:rPr lang="es-ES_tradnl" sz="2800" b="1">
                <a:solidFill>
                  <a:schemeClr val="tx2"/>
                </a:solidFill>
                <a:latin typeface="Arial" charset="0"/>
              </a:rPr>
              <a:t/>
            </a:r>
            <a:br>
              <a:rPr lang="es-ES_tradnl" sz="2800" b="1">
                <a:solidFill>
                  <a:schemeClr val="tx2"/>
                </a:solidFill>
                <a:latin typeface="Arial" charset="0"/>
              </a:rPr>
            </a:br>
            <a:endParaRPr lang="es-ES_tradnl" sz="2800" b="1">
              <a:solidFill>
                <a:schemeClr val="tx2"/>
              </a:solidFill>
              <a:latin typeface="Arial" charset="0"/>
            </a:endParaRPr>
          </a:p>
        </p:txBody>
      </p:sp>
      <p:sp>
        <p:nvSpPr>
          <p:cNvPr id="58374" name="Rectangle 6"/>
          <p:cNvSpPr>
            <a:spLocks noChangeArrowheads="1"/>
          </p:cNvSpPr>
          <p:nvPr/>
        </p:nvSpPr>
        <p:spPr bwMode="auto">
          <a:xfrm>
            <a:off x="395288" y="476250"/>
            <a:ext cx="7632700" cy="685800"/>
          </a:xfrm>
          <a:prstGeom prst="rect">
            <a:avLst/>
          </a:prstGeom>
          <a:noFill/>
          <a:ln w="9525">
            <a:noFill/>
            <a:miter lim="800000"/>
            <a:headEnd/>
            <a:tailEnd/>
          </a:ln>
        </p:spPr>
        <p:txBody>
          <a:bodyPr anchor="ctr"/>
          <a:lstStyle/>
          <a:p>
            <a:pPr algn="ctr"/>
            <a:r>
              <a:rPr lang="en-US" sz="2800" b="1" u="sng">
                <a:solidFill>
                  <a:schemeClr val="tx2"/>
                </a:solidFill>
                <a:latin typeface="Arial" charset="0"/>
              </a:rPr>
              <a:t>PHYSICAL qualities of numbers 2 and 5</a:t>
            </a:r>
            <a:r>
              <a:rPr lang="es-ES_tradnl" sz="2800" b="1" u="sng">
                <a:solidFill>
                  <a:schemeClr val="tx2"/>
                </a:solidFill>
                <a:latin typeface="Arial" charset="0"/>
              </a:rPr>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59395" name="Rectangle 3"/>
          <p:cNvSpPr>
            <a:spLocks noChangeArrowheads="1"/>
          </p:cNvSpPr>
          <p:nvPr/>
        </p:nvSpPr>
        <p:spPr bwMode="auto">
          <a:xfrm>
            <a:off x="685800" y="25908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59396" name="Rectangle 4"/>
          <p:cNvSpPr>
            <a:spLocks noChangeArrowheads="1"/>
          </p:cNvSpPr>
          <p:nvPr/>
        </p:nvSpPr>
        <p:spPr bwMode="auto">
          <a:xfrm>
            <a:off x="7315200" y="25146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59397" name="Rectangle 5"/>
          <p:cNvSpPr>
            <a:spLocks noChangeArrowheads="1"/>
          </p:cNvSpPr>
          <p:nvPr/>
        </p:nvSpPr>
        <p:spPr bwMode="auto">
          <a:xfrm>
            <a:off x="685800" y="30480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59398" name="Rectangle 6"/>
          <p:cNvSpPr>
            <a:spLocks noChangeArrowheads="1"/>
          </p:cNvSpPr>
          <p:nvPr/>
        </p:nvSpPr>
        <p:spPr bwMode="auto">
          <a:xfrm>
            <a:off x="7924800" y="29718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59399"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59400"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59401"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59402"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59403" name="Text Box 11"/>
          <p:cNvSpPr txBox="1">
            <a:spLocks noChangeArrowheads="1"/>
          </p:cNvSpPr>
          <p:nvPr/>
        </p:nvSpPr>
        <p:spPr bwMode="auto">
          <a:xfrm>
            <a:off x="5715000" y="4348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59404" name="Text Box 12"/>
          <p:cNvSpPr txBox="1">
            <a:spLocks noChangeArrowheads="1"/>
          </p:cNvSpPr>
          <p:nvPr/>
        </p:nvSpPr>
        <p:spPr bwMode="auto">
          <a:xfrm>
            <a:off x="7086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59405" name="Text Box 13"/>
          <p:cNvSpPr txBox="1">
            <a:spLocks noChangeArrowheads="1"/>
          </p:cNvSpPr>
          <p:nvPr/>
        </p:nvSpPr>
        <p:spPr bwMode="auto">
          <a:xfrm>
            <a:off x="4572000" y="3433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59406" name="Text Box 14"/>
          <p:cNvSpPr txBox="1">
            <a:spLocks noChangeArrowheads="1"/>
          </p:cNvSpPr>
          <p:nvPr/>
        </p:nvSpPr>
        <p:spPr bwMode="auto">
          <a:xfrm>
            <a:off x="5715000" y="2443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59407" name="Text Box 15"/>
          <p:cNvSpPr txBox="1">
            <a:spLocks noChangeArrowheads="1"/>
          </p:cNvSpPr>
          <p:nvPr/>
        </p:nvSpPr>
        <p:spPr bwMode="auto">
          <a:xfrm>
            <a:off x="3429000" y="2671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59408" name="Text Box 16"/>
          <p:cNvSpPr txBox="1">
            <a:spLocks noChangeArrowheads="1"/>
          </p:cNvSpPr>
          <p:nvPr/>
        </p:nvSpPr>
        <p:spPr bwMode="auto">
          <a:xfrm>
            <a:off x="3429000" y="4195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59409" name="Text Box 17"/>
          <p:cNvSpPr txBox="1">
            <a:spLocks noChangeArrowheads="1"/>
          </p:cNvSpPr>
          <p:nvPr/>
        </p:nvSpPr>
        <p:spPr bwMode="auto">
          <a:xfrm>
            <a:off x="12192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59410" name="Text Box 18"/>
          <p:cNvSpPr txBox="1">
            <a:spLocks noChangeArrowheads="1"/>
          </p:cNvSpPr>
          <p:nvPr/>
        </p:nvSpPr>
        <p:spPr bwMode="auto">
          <a:xfrm>
            <a:off x="67056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59411" name="Text Box 19"/>
          <p:cNvSpPr txBox="1">
            <a:spLocks noChangeArrowheads="1"/>
          </p:cNvSpPr>
          <p:nvPr/>
        </p:nvSpPr>
        <p:spPr bwMode="auto">
          <a:xfrm>
            <a:off x="45720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59412" name="Text Box 20"/>
          <p:cNvSpPr txBox="1">
            <a:spLocks noChangeArrowheads="1"/>
          </p:cNvSpPr>
          <p:nvPr/>
        </p:nvSpPr>
        <p:spPr bwMode="auto">
          <a:xfrm>
            <a:off x="45720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59413" name="Text Box 21"/>
          <p:cNvSpPr txBox="1">
            <a:spLocks noChangeArrowheads="1"/>
          </p:cNvSpPr>
          <p:nvPr/>
        </p:nvSpPr>
        <p:spPr bwMode="auto">
          <a:xfrm>
            <a:off x="67056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59414"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59415"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59416" name="Line 34"/>
          <p:cNvSpPr>
            <a:spLocks noChangeShapeType="1"/>
          </p:cNvSpPr>
          <p:nvPr/>
        </p:nvSpPr>
        <p:spPr bwMode="auto">
          <a:xfrm>
            <a:off x="5029200" y="1600200"/>
            <a:ext cx="914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59417" name="Line 52"/>
          <p:cNvSpPr>
            <a:spLocks noChangeShapeType="1"/>
          </p:cNvSpPr>
          <p:nvPr/>
        </p:nvSpPr>
        <p:spPr bwMode="auto">
          <a:xfrm>
            <a:off x="5029200" y="5638800"/>
            <a:ext cx="914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59418" name="Line 56"/>
          <p:cNvSpPr>
            <a:spLocks noChangeShapeType="1"/>
          </p:cNvSpPr>
          <p:nvPr/>
        </p:nvSpPr>
        <p:spPr bwMode="auto">
          <a:xfrm flipH="1" flipV="1">
            <a:off x="3200400" y="4953000"/>
            <a:ext cx="1371600" cy="6096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59419" name="Line 57"/>
          <p:cNvSpPr>
            <a:spLocks noChangeShapeType="1"/>
          </p:cNvSpPr>
          <p:nvPr/>
        </p:nvSpPr>
        <p:spPr bwMode="auto">
          <a:xfrm flipH="1">
            <a:off x="3200400" y="1600200"/>
            <a:ext cx="1371600" cy="5334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59420" name="Line 58"/>
          <p:cNvSpPr>
            <a:spLocks noChangeShapeType="1"/>
          </p:cNvSpPr>
          <p:nvPr/>
        </p:nvSpPr>
        <p:spPr bwMode="auto">
          <a:xfrm rot="5400000" flipH="1" flipV="1">
            <a:off x="5105400" y="4953000"/>
            <a:ext cx="609600" cy="7620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59421" name="Line 59"/>
          <p:cNvSpPr>
            <a:spLocks noChangeShapeType="1"/>
          </p:cNvSpPr>
          <p:nvPr/>
        </p:nvSpPr>
        <p:spPr bwMode="auto">
          <a:xfrm rot="16200000" flipH="1">
            <a:off x="5105400" y="1524000"/>
            <a:ext cx="609600" cy="7620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59422" name="Rectangle 73"/>
          <p:cNvSpPr>
            <a:spLocks noChangeArrowheads="1"/>
          </p:cNvSpPr>
          <p:nvPr/>
        </p:nvSpPr>
        <p:spPr bwMode="auto">
          <a:xfrm>
            <a:off x="228600" y="228600"/>
            <a:ext cx="6172200" cy="533400"/>
          </a:xfrm>
          <a:prstGeom prst="rect">
            <a:avLst/>
          </a:prstGeom>
          <a:noFill/>
          <a:ln w="9525">
            <a:noFill/>
            <a:miter lim="800000"/>
            <a:headEnd/>
            <a:tailEnd/>
          </a:ln>
        </p:spPr>
        <p:txBody>
          <a:bodyPr anchor="ctr"/>
          <a:lstStyle/>
          <a:p>
            <a:pPr algn="ctr"/>
            <a:r>
              <a:rPr lang="es-ES_tradnl" b="1" u="sng">
                <a:solidFill>
                  <a:schemeClr val="tx2"/>
                </a:solidFill>
                <a:latin typeface="Arial" charset="0"/>
              </a:rPr>
              <a:t>3. </a:t>
            </a:r>
            <a:r>
              <a:rPr lang="en-US" b="1" u="sng">
                <a:solidFill>
                  <a:schemeClr val="tx2"/>
                </a:solidFill>
                <a:latin typeface="Arial" charset="0"/>
              </a:rPr>
              <a:t>The players in our system</a:t>
            </a:r>
            <a:endParaRPr lang="es-ES_tradnl" b="1">
              <a:solidFill>
                <a:schemeClr val="tx2"/>
              </a:solidFill>
              <a:latin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60419" name="Rectangle 3"/>
          <p:cNvSpPr>
            <a:spLocks noChangeArrowheads="1"/>
          </p:cNvSpPr>
          <p:nvPr/>
        </p:nvSpPr>
        <p:spPr bwMode="auto">
          <a:xfrm>
            <a:off x="685800" y="25908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60420" name="Rectangle 4"/>
          <p:cNvSpPr>
            <a:spLocks noChangeArrowheads="1"/>
          </p:cNvSpPr>
          <p:nvPr/>
        </p:nvSpPr>
        <p:spPr bwMode="auto">
          <a:xfrm>
            <a:off x="7315200" y="25146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60421" name="Rectangle 5"/>
          <p:cNvSpPr>
            <a:spLocks noChangeArrowheads="1"/>
          </p:cNvSpPr>
          <p:nvPr/>
        </p:nvSpPr>
        <p:spPr bwMode="auto">
          <a:xfrm>
            <a:off x="685800" y="30480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60422" name="Rectangle 6"/>
          <p:cNvSpPr>
            <a:spLocks noChangeArrowheads="1"/>
          </p:cNvSpPr>
          <p:nvPr/>
        </p:nvSpPr>
        <p:spPr bwMode="auto">
          <a:xfrm>
            <a:off x="7924800" y="29718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60423"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60424"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60425"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60426"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60427" name="Text Box 11"/>
          <p:cNvSpPr txBox="1">
            <a:spLocks noChangeArrowheads="1"/>
          </p:cNvSpPr>
          <p:nvPr/>
        </p:nvSpPr>
        <p:spPr bwMode="auto">
          <a:xfrm>
            <a:off x="5334000" y="4343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60428" name="Text Box 12"/>
          <p:cNvSpPr txBox="1">
            <a:spLocks noChangeArrowheads="1"/>
          </p:cNvSpPr>
          <p:nvPr/>
        </p:nvSpPr>
        <p:spPr bwMode="auto">
          <a:xfrm>
            <a:off x="6705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60429" name="Text Box 13"/>
          <p:cNvSpPr txBox="1">
            <a:spLocks noChangeArrowheads="1"/>
          </p:cNvSpPr>
          <p:nvPr/>
        </p:nvSpPr>
        <p:spPr bwMode="auto">
          <a:xfrm>
            <a:off x="35814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60430" name="Text Box 14"/>
          <p:cNvSpPr txBox="1">
            <a:spLocks noChangeArrowheads="1"/>
          </p:cNvSpPr>
          <p:nvPr/>
        </p:nvSpPr>
        <p:spPr bwMode="auto">
          <a:xfrm>
            <a:off x="5334000" y="2362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60431" name="Text Box 15"/>
          <p:cNvSpPr txBox="1">
            <a:spLocks noChangeArrowheads="1"/>
          </p:cNvSpPr>
          <p:nvPr/>
        </p:nvSpPr>
        <p:spPr bwMode="auto">
          <a:xfrm>
            <a:off x="2133600" y="25146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60432" name="Text Box 16"/>
          <p:cNvSpPr txBox="1">
            <a:spLocks noChangeArrowheads="1"/>
          </p:cNvSpPr>
          <p:nvPr/>
        </p:nvSpPr>
        <p:spPr bwMode="auto">
          <a:xfrm>
            <a:off x="2133600" y="4495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60433" name="Text Box 17"/>
          <p:cNvSpPr txBox="1">
            <a:spLocks noChangeArrowheads="1"/>
          </p:cNvSpPr>
          <p:nvPr/>
        </p:nvSpPr>
        <p:spPr bwMode="auto">
          <a:xfrm>
            <a:off x="12192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60434" name="Text Box 18"/>
          <p:cNvSpPr txBox="1">
            <a:spLocks noChangeArrowheads="1"/>
          </p:cNvSpPr>
          <p:nvPr/>
        </p:nvSpPr>
        <p:spPr bwMode="auto">
          <a:xfrm>
            <a:off x="6324600" y="5486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60435" name="Text Box 19"/>
          <p:cNvSpPr txBox="1">
            <a:spLocks noChangeArrowheads="1"/>
          </p:cNvSpPr>
          <p:nvPr/>
        </p:nvSpPr>
        <p:spPr bwMode="auto">
          <a:xfrm>
            <a:off x="3733800" y="5410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60436" name="Text Box 20"/>
          <p:cNvSpPr txBox="1">
            <a:spLocks noChangeArrowheads="1"/>
          </p:cNvSpPr>
          <p:nvPr/>
        </p:nvSpPr>
        <p:spPr bwMode="auto">
          <a:xfrm>
            <a:off x="3657600" y="1447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60437" name="Text Box 21"/>
          <p:cNvSpPr txBox="1">
            <a:spLocks noChangeArrowheads="1"/>
          </p:cNvSpPr>
          <p:nvPr/>
        </p:nvSpPr>
        <p:spPr bwMode="auto">
          <a:xfrm>
            <a:off x="64008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60438"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60439"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60440" name="Rectangle 24"/>
          <p:cNvSpPr>
            <a:spLocks noChangeArrowheads="1"/>
          </p:cNvSpPr>
          <p:nvPr/>
        </p:nvSpPr>
        <p:spPr bwMode="auto">
          <a:xfrm>
            <a:off x="228600" y="228600"/>
            <a:ext cx="7772400" cy="533400"/>
          </a:xfrm>
          <a:prstGeom prst="rect">
            <a:avLst/>
          </a:prstGeom>
          <a:noFill/>
          <a:ln w="9525">
            <a:noFill/>
            <a:miter lim="800000"/>
            <a:headEnd/>
            <a:tailEnd/>
          </a:ln>
        </p:spPr>
        <p:txBody>
          <a:bodyPr anchor="ctr"/>
          <a:lstStyle/>
          <a:p>
            <a:pPr algn="ctr"/>
            <a:r>
              <a:rPr lang="es-ES_tradnl" b="1" u="sng">
                <a:solidFill>
                  <a:schemeClr val="tx2"/>
                </a:solidFill>
                <a:latin typeface="Arial" charset="0"/>
              </a:rPr>
              <a:t>3. </a:t>
            </a:r>
            <a:r>
              <a:rPr lang="en-US" b="1" u="sng">
                <a:solidFill>
                  <a:schemeClr val="tx2"/>
                </a:solidFill>
                <a:latin typeface="Arial" charset="0"/>
              </a:rPr>
              <a:t>The players in our system: pass lines</a:t>
            </a:r>
            <a:endParaRPr lang="es-ES_tradnl" b="1">
              <a:solidFill>
                <a:schemeClr val="tx2"/>
              </a:solidFill>
              <a:latin typeface="Arial" charset="0"/>
            </a:endParaRPr>
          </a:p>
        </p:txBody>
      </p:sp>
      <p:sp>
        <p:nvSpPr>
          <p:cNvPr id="60441" name="Freeform 26"/>
          <p:cNvSpPr>
            <a:spLocks/>
          </p:cNvSpPr>
          <p:nvPr/>
        </p:nvSpPr>
        <p:spPr bwMode="auto">
          <a:xfrm>
            <a:off x="1295400" y="4114800"/>
            <a:ext cx="2438400" cy="1447800"/>
          </a:xfrm>
          <a:custGeom>
            <a:avLst/>
            <a:gdLst>
              <a:gd name="T0" fmla="*/ 2147483647 w 1536"/>
              <a:gd name="T1" fmla="*/ 2147483647 h 912"/>
              <a:gd name="T2" fmla="*/ 2147483647 w 1536"/>
              <a:gd name="T3" fmla="*/ 2147483647 h 912"/>
              <a:gd name="T4" fmla="*/ 0 w 1536"/>
              <a:gd name="T5" fmla="*/ 0 h 912"/>
              <a:gd name="T6" fmla="*/ 0 60000 65536"/>
              <a:gd name="T7" fmla="*/ 0 60000 65536"/>
              <a:gd name="T8" fmla="*/ 0 60000 65536"/>
              <a:gd name="T9" fmla="*/ 0 w 1536"/>
              <a:gd name="T10" fmla="*/ 0 h 912"/>
              <a:gd name="T11" fmla="*/ 1536 w 1536"/>
              <a:gd name="T12" fmla="*/ 912 h 912"/>
            </a:gdLst>
            <a:ahLst/>
            <a:cxnLst>
              <a:cxn ang="T6">
                <a:pos x="T0" y="T1"/>
              </a:cxn>
              <a:cxn ang="T7">
                <a:pos x="T2" y="T3"/>
              </a:cxn>
              <a:cxn ang="T8">
                <a:pos x="T4" y="T5"/>
              </a:cxn>
            </a:cxnLst>
            <a:rect l="T9" t="T10" r="T11" b="T12"/>
            <a:pathLst>
              <a:path w="1536" h="912">
                <a:moveTo>
                  <a:pt x="1536" y="912"/>
                </a:moveTo>
                <a:cubicBezTo>
                  <a:pt x="1040" y="796"/>
                  <a:pt x="544" y="680"/>
                  <a:pt x="288" y="528"/>
                </a:cubicBezTo>
                <a:cubicBezTo>
                  <a:pt x="32" y="376"/>
                  <a:pt x="16" y="188"/>
                  <a:pt x="0" y="0"/>
                </a:cubicBezTo>
              </a:path>
            </a:pathLst>
          </a:custGeom>
          <a:noFill/>
          <a:ln w="38100">
            <a:solidFill>
              <a:schemeClr val="bg1"/>
            </a:solidFill>
            <a:round/>
            <a:headEnd/>
            <a:tailEnd type="triangle" w="med" len="med"/>
          </a:ln>
        </p:spPr>
        <p:txBody>
          <a:bodyPr wrap="none" anchor="ctr"/>
          <a:lstStyle/>
          <a:p>
            <a:endParaRPr lang="en-US"/>
          </a:p>
        </p:txBody>
      </p:sp>
      <p:sp>
        <p:nvSpPr>
          <p:cNvPr id="60442" name="Line 27"/>
          <p:cNvSpPr>
            <a:spLocks noChangeShapeType="1"/>
          </p:cNvSpPr>
          <p:nvPr/>
        </p:nvSpPr>
        <p:spPr bwMode="auto">
          <a:xfrm flipH="1" flipV="1">
            <a:off x="2743200" y="4724400"/>
            <a:ext cx="990600" cy="838200"/>
          </a:xfrm>
          <a:prstGeom prst="line">
            <a:avLst/>
          </a:prstGeom>
          <a:noFill/>
          <a:ln w="38100">
            <a:solidFill>
              <a:schemeClr val="bg1"/>
            </a:solidFill>
            <a:round/>
            <a:headEnd/>
            <a:tailEnd type="triangle" w="med" len="med"/>
          </a:ln>
        </p:spPr>
        <p:txBody>
          <a:bodyPr wrap="none" anchor="ctr"/>
          <a:lstStyle/>
          <a:p>
            <a:endParaRPr lang="en-US"/>
          </a:p>
        </p:txBody>
      </p:sp>
      <p:sp>
        <p:nvSpPr>
          <p:cNvPr id="60443" name="Line 28"/>
          <p:cNvSpPr>
            <a:spLocks noChangeShapeType="1"/>
          </p:cNvSpPr>
          <p:nvPr/>
        </p:nvSpPr>
        <p:spPr bwMode="auto">
          <a:xfrm flipH="1" flipV="1">
            <a:off x="2667000" y="2971800"/>
            <a:ext cx="1066800" cy="2590800"/>
          </a:xfrm>
          <a:prstGeom prst="line">
            <a:avLst/>
          </a:prstGeom>
          <a:noFill/>
          <a:ln w="38100">
            <a:solidFill>
              <a:schemeClr val="bg1"/>
            </a:solidFill>
            <a:round/>
            <a:headEnd/>
            <a:tailEnd type="triangle" w="med" len="med"/>
          </a:ln>
        </p:spPr>
        <p:txBody>
          <a:bodyPr wrap="none" anchor="ctr"/>
          <a:lstStyle/>
          <a:p>
            <a:endParaRPr lang="en-US"/>
          </a:p>
        </p:txBody>
      </p:sp>
      <p:sp>
        <p:nvSpPr>
          <p:cNvPr id="60444" name="Line 29"/>
          <p:cNvSpPr>
            <a:spLocks noChangeShapeType="1"/>
          </p:cNvSpPr>
          <p:nvPr/>
        </p:nvSpPr>
        <p:spPr bwMode="auto">
          <a:xfrm flipV="1">
            <a:off x="3962400" y="3733800"/>
            <a:ext cx="304800" cy="1676400"/>
          </a:xfrm>
          <a:prstGeom prst="line">
            <a:avLst/>
          </a:prstGeom>
          <a:noFill/>
          <a:ln w="38100">
            <a:solidFill>
              <a:schemeClr val="bg1"/>
            </a:solidFill>
            <a:round/>
            <a:headEnd/>
            <a:tailEnd type="triangle" w="med" len="med"/>
          </a:ln>
        </p:spPr>
        <p:txBody>
          <a:bodyPr wrap="none" anchor="ctr"/>
          <a:lstStyle/>
          <a:p>
            <a:endParaRPr lang="en-US"/>
          </a:p>
        </p:txBody>
      </p:sp>
      <p:sp>
        <p:nvSpPr>
          <p:cNvPr id="60445" name="Freeform 30"/>
          <p:cNvSpPr>
            <a:spLocks/>
          </p:cNvSpPr>
          <p:nvPr/>
        </p:nvSpPr>
        <p:spPr bwMode="auto">
          <a:xfrm>
            <a:off x="4191000" y="3733800"/>
            <a:ext cx="3276600" cy="1905000"/>
          </a:xfrm>
          <a:custGeom>
            <a:avLst/>
            <a:gdLst>
              <a:gd name="T0" fmla="*/ 0 w 2064"/>
              <a:gd name="T1" fmla="*/ 2147483647 h 1200"/>
              <a:gd name="T2" fmla="*/ 2147483647 w 2064"/>
              <a:gd name="T3" fmla="*/ 2147483647 h 1200"/>
              <a:gd name="T4" fmla="*/ 2147483647 w 2064"/>
              <a:gd name="T5" fmla="*/ 0 h 1200"/>
              <a:gd name="T6" fmla="*/ 0 60000 65536"/>
              <a:gd name="T7" fmla="*/ 0 60000 65536"/>
              <a:gd name="T8" fmla="*/ 0 60000 65536"/>
              <a:gd name="T9" fmla="*/ 0 w 2064"/>
              <a:gd name="T10" fmla="*/ 0 h 1200"/>
              <a:gd name="T11" fmla="*/ 2064 w 2064"/>
              <a:gd name="T12" fmla="*/ 1200 h 1200"/>
            </a:gdLst>
            <a:ahLst/>
            <a:cxnLst>
              <a:cxn ang="T6">
                <a:pos x="T0" y="T1"/>
              </a:cxn>
              <a:cxn ang="T7">
                <a:pos x="T2" y="T3"/>
              </a:cxn>
              <a:cxn ang="T8">
                <a:pos x="T4" y="T5"/>
              </a:cxn>
            </a:cxnLst>
            <a:rect l="T9" t="T10" r="T11" b="T12"/>
            <a:pathLst>
              <a:path w="2064" h="1200">
                <a:moveTo>
                  <a:pt x="0" y="1200"/>
                </a:moveTo>
                <a:cubicBezTo>
                  <a:pt x="404" y="1108"/>
                  <a:pt x="808" y="1016"/>
                  <a:pt x="1152" y="816"/>
                </a:cubicBezTo>
                <a:cubicBezTo>
                  <a:pt x="1496" y="616"/>
                  <a:pt x="1780" y="308"/>
                  <a:pt x="2064" y="0"/>
                </a:cubicBezTo>
              </a:path>
            </a:pathLst>
          </a:custGeom>
          <a:noFill/>
          <a:ln w="38100">
            <a:solidFill>
              <a:schemeClr val="bg1"/>
            </a:solidFill>
            <a:round/>
            <a:headEnd/>
            <a:tailEnd type="triangle" w="med" len="med"/>
          </a:ln>
        </p:spPr>
        <p:txBody>
          <a:bodyPr wrap="none" anchor="ctr"/>
          <a:lstStyle/>
          <a:p>
            <a:endParaRPr lang="en-US"/>
          </a:p>
        </p:txBody>
      </p:sp>
      <p:sp>
        <p:nvSpPr>
          <p:cNvPr id="60446" name="Freeform 31"/>
          <p:cNvSpPr>
            <a:spLocks/>
          </p:cNvSpPr>
          <p:nvPr/>
        </p:nvSpPr>
        <p:spPr bwMode="auto">
          <a:xfrm>
            <a:off x="4191000" y="4800600"/>
            <a:ext cx="2743200" cy="838200"/>
          </a:xfrm>
          <a:custGeom>
            <a:avLst/>
            <a:gdLst>
              <a:gd name="T0" fmla="*/ 0 w 1728"/>
              <a:gd name="T1" fmla="*/ 2147483647 h 528"/>
              <a:gd name="T2" fmla="*/ 2147483647 w 1728"/>
              <a:gd name="T3" fmla="*/ 2147483647 h 528"/>
              <a:gd name="T4" fmla="*/ 2147483647 w 1728"/>
              <a:gd name="T5" fmla="*/ 0 h 528"/>
              <a:gd name="T6" fmla="*/ 0 60000 65536"/>
              <a:gd name="T7" fmla="*/ 0 60000 65536"/>
              <a:gd name="T8" fmla="*/ 0 60000 65536"/>
              <a:gd name="T9" fmla="*/ 0 w 1728"/>
              <a:gd name="T10" fmla="*/ 0 h 528"/>
              <a:gd name="T11" fmla="*/ 1728 w 1728"/>
              <a:gd name="T12" fmla="*/ 528 h 528"/>
            </a:gdLst>
            <a:ahLst/>
            <a:cxnLst>
              <a:cxn ang="T6">
                <a:pos x="T0" y="T1"/>
              </a:cxn>
              <a:cxn ang="T7">
                <a:pos x="T2" y="T3"/>
              </a:cxn>
              <a:cxn ang="T8">
                <a:pos x="T4" y="T5"/>
              </a:cxn>
            </a:cxnLst>
            <a:rect l="T9" t="T10" r="T11" b="T12"/>
            <a:pathLst>
              <a:path w="1728" h="528">
                <a:moveTo>
                  <a:pt x="0" y="528"/>
                </a:moveTo>
                <a:cubicBezTo>
                  <a:pt x="432" y="476"/>
                  <a:pt x="864" y="424"/>
                  <a:pt x="1152" y="336"/>
                </a:cubicBezTo>
                <a:cubicBezTo>
                  <a:pt x="1440" y="248"/>
                  <a:pt x="1584" y="124"/>
                  <a:pt x="1728" y="0"/>
                </a:cubicBezTo>
              </a:path>
            </a:pathLst>
          </a:custGeom>
          <a:noFill/>
          <a:ln w="38100">
            <a:solidFill>
              <a:schemeClr val="bg1"/>
            </a:solidFill>
            <a:round/>
            <a:headEnd/>
            <a:tailEnd type="triangle" w="med" len="med"/>
          </a:ln>
        </p:spPr>
        <p:txBody>
          <a:bodyPr wrap="none" anchor="ctr"/>
          <a:lstStyle/>
          <a:p>
            <a:endParaRPr lang="en-US"/>
          </a:p>
        </p:txBody>
      </p:sp>
      <p:sp>
        <p:nvSpPr>
          <p:cNvPr id="60447" name="Freeform 32"/>
          <p:cNvSpPr>
            <a:spLocks/>
          </p:cNvSpPr>
          <p:nvPr/>
        </p:nvSpPr>
        <p:spPr bwMode="auto">
          <a:xfrm>
            <a:off x="4191000" y="5638800"/>
            <a:ext cx="3124200" cy="406400"/>
          </a:xfrm>
          <a:custGeom>
            <a:avLst/>
            <a:gdLst>
              <a:gd name="T0" fmla="*/ 0 w 1968"/>
              <a:gd name="T1" fmla="*/ 0 h 256"/>
              <a:gd name="T2" fmla="*/ 2147483647 w 1968"/>
              <a:gd name="T3" fmla="*/ 2147483647 h 256"/>
              <a:gd name="T4" fmla="*/ 2147483647 w 1968"/>
              <a:gd name="T5" fmla="*/ 2147483647 h 256"/>
              <a:gd name="T6" fmla="*/ 0 60000 65536"/>
              <a:gd name="T7" fmla="*/ 0 60000 65536"/>
              <a:gd name="T8" fmla="*/ 0 60000 65536"/>
              <a:gd name="T9" fmla="*/ 0 w 1968"/>
              <a:gd name="T10" fmla="*/ 0 h 256"/>
              <a:gd name="T11" fmla="*/ 1968 w 1968"/>
              <a:gd name="T12" fmla="*/ 256 h 256"/>
            </a:gdLst>
            <a:ahLst/>
            <a:cxnLst>
              <a:cxn ang="T6">
                <a:pos x="T0" y="T1"/>
              </a:cxn>
              <a:cxn ang="T7">
                <a:pos x="T2" y="T3"/>
              </a:cxn>
              <a:cxn ang="T8">
                <a:pos x="T4" y="T5"/>
              </a:cxn>
            </a:cxnLst>
            <a:rect l="T9" t="T10" r="T11" b="T12"/>
            <a:pathLst>
              <a:path w="1968" h="256">
                <a:moveTo>
                  <a:pt x="0" y="0"/>
                </a:moveTo>
                <a:cubicBezTo>
                  <a:pt x="556" y="112"/>
                  <a:pt x="1112" y="224"/>
                  <a:pt x="1440" y="240"/>
                </a:cubicBezTo>
                <a:cubicBezTo>
                  <a:pt x="1768" y="256"/>
                  <a:pt x="1868" y="176"/>
                  <a:pt x="1968" y="96"/>
                </a:cubicBezTo>
              </a:path>
            </a:pathLst>
          </a:custGeom>
          <a:noFill/>
          <a:ln w="38100">
            <a:solidFill>
              <a:schemeClr val="bg1"/>
            </a:solidFill>
            <a:round/>
            <a:headEnd/>
            <a:tailEnd type="triangle" w="med" len="med"/>
          </a:ln>
        </p:spPr>
        <p:txBody>
          <a:bodyPr wrap="none" anchor="ctr"/>
          <a:lstStyle/>
          <a:p>
            <a:endParaRPr lang="en-US"/>
          </a:p>
        </p:txBody>
      </p:sp>
      <p:sp>
        <p:nvSpPr>
          <p:cNvPr id="60448" name="Freeform 33"/>
          <p:cNvSpPr>
            <a:spLocks/>
          </p:cNvSpPr>
          <p:nvPr/>
        </p:nvSpPr>
        <p:spPr bwMode="auto">
          <a:xfrm>
            <a:off x="1295400" y="1600200"/>
            <a:ext cx="2362200" cy="1600200"/>
          </a:xfrm>
          <a:custGeom>
            <a:avLst/>
            <a:gdLst>
              <a:gd name="T0" fmla="*/ 2147483647 w 1488"/>
              <a:gd name="T1" fmla="*/ 0 h 1008"/>
              <a:gd name="T2" fmla="*/ 2147483647 w 1488"/>
              <a:gd name="T3" fmla="*/ 2147483647 h 1008"/>
              <a:gd name="T4" fmla="*/ 0 w 1488"/>
              <a:gd name="T5" fmla="*/ 2147483647 h 1008"/>
              <a:gd name="T6" fmla="*/ 0 60000 65536"/>
              <a:gd name="T7" fmla="*/ 0 60000 65536"/>
              <a:gd name="T8" fmla="*/ 0 60000 65536"/>
              <a:gd name="T9" fmla="*/ 0 w 1488"/>
              <a:gd name="T10" fmla="*/ 0 h 1008"/>
              <a:gd name="T11" fmla="*/ 1488 w 1488"/>
              <a:gd name="T12" fmla="*/ 1008 h 1008"/>
            </a:gdLst>
            <a:ahLst/>
            <a:cxnLst>
              <a:cxn ang="T6">
                <a:pos x="T0" y="T1"/>
              </a:cxn>
              <a:cxn ang="T7">
                <a:pos x="T2" y="T3"/>
              </a:cxn>
              <a:cxn ang="T8">
                <a:pos x="T4" y="T5"/>
              </a:cxn>
            </a:cxnLst>
            <a:rect l="T9" t="T10" r="T11" b="T12"/>
            <a:pathLst>
              <a:path w="1488" h="1008">
                <a:moveTo>
                  <a:pt x="1488" y="0"/>
                </a:moveTo>
                <a:cubicBezTo>
                  <a:pt x="1012" y="156"/>
                  <a:pt x="536" y="312"/>
                  <a:pt x="288" y="480"/>
                </a:cubicBezTo>
                <a:cubicBezTo>
                  <a:pt x="40" y="648"/>
                  <a:pt x="20" y="828"/>
                  <a:pt x="0" y="1008"/>
                </a:cubicBezTo>
              </a:path>
            </a:pathLst>
          </a:custGeom>
          <a:noFill/>
          <a:ln w="38100">
            <a:solidFill>
              <a:srgbClr val="FF0000"/>
            </a:solidFill>
            <a:round/>
            <a:headEnd/>
            <a:tailEnd type="triangle" w="med" len="med"/>
          </a:ln>
        </p:spPr>
        <p:txBody>
          <a:bodyPr wrap="none" anchor="ctr"/>
          <a:lstStyle/>
          <a:p>
            <a:endParaRPr lang="en-US"/>
          </a:p>
        </p:txBody>
      </p:sp>
      <p:sp>
        <p:nvSpPr>
          <p:cNvPr id="60449" name="Line 34"/>
          <p:cNvSpPr>
            <a:spLocks noChangeShapeType="1"/>
          </p:cNvSpPr>
          <p:nvPr/>
        </p:nvSpPr>
        <p:spPr bwMode="auto">
          <a:xfrm flipH="1">
            <a:off x="2667000" y="1600200"/>
            <a:ext cx="990600" cy="990600"/>
          </a:xfrm>
          <a:prstGeom prst="line">
            <a:avLst/>
          </a:prstGeom>
          <a:noFill/>
          <a:ln w="38100">
            <a:solidFill>
              <a:srgbClr val="FF0000"/>
            </a:solidFill>
            <a:round/>
            <a:headEnd/>
            <a:tailEnd type="triangle" w="med" len="med"/>
          </a:ln>
        </p:spPr>
        <p:txBody>
          <a:bodyPr wrap="none" anchor="ctr"/>
          <a:lstStyle/>
          <a:p>
            <a:endParaRPr lang="en-US"/>
          </a:p>
        </p:txBody>
      </p:sp>
      <p:sp>
        <p:nvSpPr>
          <p:cNvPr id="60450" name="Line 35"/>
          <p:cNvSpPr>
            <a:spLocks noChangeShapeType="1"/>
          </p:cNvSpPr>
          <p:nvPr/>
        </p:nvSpPr>
        <p:spPr bwMode="auto">
          <a:xfrm flipH="1">
            <a:off x="2667000" y="1600200"/>
            <a:ext cx="990600" cy="2819400"/>
          </a:xfrm>
          <a:prstGeom prst="line">
            <a:avLst/>
          </a:prstGeom>
          <a:noFill/>
          <a:ln w="38100">
            <a:solidFill>
              <a:srgbClr val="FF0000"/>
            </a:solidFill>
            <a:round/>
            <a:headEnd/>
            <a:tailEnd type="triangle" w="med" len="med"/>
          </a:ln>
        </p:spPr>
        <p:txBody>
          <a:bodyPr wrap="none" anchor="ctr"/>
          <a:lstStyle/>
          <a:p>
            <a:endParaRPr lang="en-US"/>
          </a:p>
        </p:txBody>
      </p:sp>
      <p:sp>
        <p:nvSpPr>
          <p:cNvPr id="60451" name="Line 36"/>
          <p:cNvSpPr>
            <a:spLocks noChangeShapeType="1"/>
          </p:cNvSpPr>
          <p:nvPr/>
        </p:nvSpPr>
        <p:spPr bwMode="auto">
          <a:xfrm>
            <a:off x="3886200" y="1828800"/>
            <a:ext cx="381000" cy="1905000"/>
          </a:xfrm>
          <a:prstGeom prst="line">
            <a:avLst/>
          </a:prstGeom>
          <a:noFill/>
          <a:ln w="38100">
            <a:solidFill>
              <a:srgbClr val="FF0000"/>
            </a:solidFill>
            <a:round/>
            <a:headEnd/>
            <a:tailEnd type="triangle" w="med" len="med"/>
          </a:ln>
        </p:spPr>
        <p:txBody>
          <a:bodyPr wrap="none" anchor="ctr"/>
          <a:lstStyle/>
          <a:p>
            <a:endParaRPr lang="en-US"/>
          </a:p>
        </p:txBody>
      </p:sp>
      <p:sp>
        <p:nvSpPr>
          <p:cNvPr id="60452" name="Freeform 37"/>
          <p:cNvSpPr>
            <a:spLocks/>
          </p:cNvSpPr>
          <p:nvPr/>
        </p:nvSpPr>
        <p:spPr bwMode="auto">
          <a:xfrm>
            <a:off x="4114800" y="1600200"/>
            <a:ext cx="3352800" cy="1828800"/>
          </a:xfrm>
          <a:custGeom>
            <a:avLst/>
            <a:gdLst>
              <a:gd name="T0" fmla="*/ 0 w 2112"/>
              <a:gd name="T1" fmla="*/ 0 h 1056"/>
              <a:gd name="T2" fmla="*/ 2147483647 w 2112"/>
              <a:gd name="T3" fmla="*/ 2147483647 h 1056"/>
              <a:gd name="T4" fmla="*/ 2147483647 w 2112"/>
              <a:gd name="T5" fmla="*/ 2147483647 h 1056"/>
              <a:gd name="T6" fmla="*/ 0 60000 65536"/>
              <a:gd name="T7" fmla="*/ 0 60000 65536"/>
              <a:gd name="T8" fmla="*/ 0 60000 65536"/>
              <a:gd name="T9" fmla="*/ 0 w 2112"/>
              <a:gd name="T10" fmla="*/ 0 h 1056"/>
              <a:gd name="T11" fmla="*/ 2112 w 2112"/>
              <a:gd name="T12" fmla="*/ 1056 h 1056"/>
            </a:gdLst>
            <a:ahLst/>
            <a:cxnLst>
              <a:cxn ang="T6">
                <a:pos x="T0" y="T1"/>
              </a:cxn>
              <a:cxn ang="T7">
                <a:pos x="T2" y="T3"/>
              </a:cxn>
              <a:cxn ang="T8">
                <a:pos x="T4" y="T5"/>
              </a:cxn>
            </a:cxnLst>
            <a:rect l="T9" t="T10" r="T11" b="T12"/>
            <a:pathLst>
              <a:path w="2112" h="1056">
                <a:moveTo>
                  <a:pt x="0" y="0"/>
                </a:moveTo>
                <a:cubicBezTo>
                  <a:pt x="568" y="128"/>
                  <a:pt x="1136" y="256"/>
                  <a:pt x="1488" y="432"/>
                </a:cubicBezTo>
                <a:cubicBezTo>
                  <a:pt x="1840" y="608"/>
                  <a:pt x="1976" y="832"/>
                  <a:pt x="2112" y="1056"/>
                </a:cubicBezTo>
              </a:path>
            </a:pathLst>
          </a:custGeom>
          <a:noFill/>
          <a:ln w="38100">
            <a:solidFill>
              <a:srgbClr val="FF0000"/>
            </a:solidFill>
            <a:round/>
            <a:headEnd/>
            <a:tailEnd type="triangle" w="med" len="med"/>
          </a:ln>
        </p:spPr>
        <p:txBody>
          <a:bodyPr wrap="none" anchor="ctr"/>
          <a:lstStyle/>
          <a:p>
            <a:endParaRPr lang="en-US"/>
          </a:p>
        </p:txBody>
      </p:sp>
      <p:sp>
        <p:nvSpPr>
          <p:cNvPr id="60453" name="Freeform 39"/>
          <p:cNvSpPr>
            <a:spLocks/>
          </p:cNvSpPr>
          <p:nvPr/>
        </p:nvSpPr>
        <p:spPr bwMode="auto">
          <a:xfrm flipV="1">
            <a:off x="4191000" y="1600200"/>
            <a:ext cx="2743200" cy="685800"/>
          </a:xfrm>
          <a:custGeom>
            <a:avLst/>
            <a:gdLst>
              <a:gd name="T0" fmla="*/ 0 w 1728"/>
              <a:gd name="T1" fmla="*/ 2147483647 h 528"/>
              <a:gd name="T2" fmla="*/ 2147483647 w 1728"/>
              <a:gd name="T3" fmla="*/ 2147483647 h 528"/>
              <a:gd name="T4" fmla="*/ 2147483647 w 1728"/>
              <a:gd name="T5" fmla="*/ 0 h 528"/>
              <a:gd name="T6" fmla="*/ 0 60000 65536"/>
              <a:gd name="T7" fmla="*/ 0 60000 65536"/>
              <a:gd name="T8" fmla="*/ 0 60000 65536"/>
              <a:gd name="T9" fmla="*/ 0 w 1728"/>
              <a:gd name="T10" fmla="*/ 0 h 528"/>
              <a:gd name="T11" fmla="*/ 1728 w 1728"/>
              <a:gd name="T12" fmla="*/ 528 h 528"/>
            </a:gdLst>
            <a:ahLst/>
            <a:cxnLst>
              <a:cxn ang="T6">
                <a:pos x="T0" y="T1"/>
              </a:cxn>
              <a:cxn ang="T7">
                <a:pos x="T2" y="T3"/>
              </a:cxn>
              <a:cxn ang="T8">
                <a:pos x="T4" y="T5"/>
              </a:cxn>
            </a:cxnLst>
            <a:rect l="T9" t="T10" r="T11" b="T12"/>
            <a:pathLst>
              <a:path w="1728" h="528">
                <a:moveTo>
                  <a:pt x="0" y="528"/>
                </a:moveTo>
                <a:cubicBezTo>
                  <a:pt x="432" y="476"/>
                  <a:pt x="864" y="424"/>
                  <a:pt x="1152" y="336"/>
                </a:cubicBezTo>
                <a:cubicBezTo>
                  <a:pt x="1440" y="248"/>
                  <a:pt x="1584" y="124"/>
                  <a:pt x="1728" y="0"/>
                </a:cubicBezTo>
              </a:path>
            </a:pathLst>
          </a:custGeom>
          <a:noFill/>
          <a:ln w="38100">
            <a:solidFill>
              <a:srgbClr val="FF0000"/>
            </a:solidFill>
            <a:round/>
            <a:headEnd/>
            <a:tailEnd type="triangle" w="med" len="med"/>
          </a:ln>
        </p:spPr>
        <p:txBody>
          <a:bodyPr wrap="none" anchor="ctr"/>
          <a:lstStyle/>
          <a:p>
            <a:endParaRPr lang="en-US"/>
          </a:p>
        </p:txBody>
      </p:sp>
      <p:sp>
        <p:nvSpPr>
          <p:cNvPr id="60454" name="Freeform 40"/>
          <p:cNvSpPr>
            <a:spLocks/>
          </p:cNvSpPr>
          <p:nvPr/>
        </p:nvSpPr>
        <p:spPr bwMode="auto">
          <a:xfrm flipV="1">
            <a:off x="4114800" y="1219200"/>
            <a:ext cx="3124200" cy="406400"/>
          </a:xfrm>
          <a:custGeom>
            <a:avLst/>
            <a:gdLst>
              <a:gd name="T0" fmla="*/ 0 w 1968"/>
              <a:gd name="T1" fmla="*/ 0 h 256"/>
              <a:gd name="T2" fmla="*/ 2147483647 w 1968"/>
              <a:gd name="T3" fmla="*/ 2147483647 h 256"/>
              <a:gd name="T4" fmla="*/ 2147483647 w 1968"/>
              <a:gd name="T5" fmla="*/ 2147483647 h 256"/>
              <a:gd name="T6" fmla="*/ 0 60000 65536"/>
              <a:gd name="T7" fmla="*/ 0 60000 65536"/>
              <a:gd name="T8" fmla="*/ 0 60000 65536"/>
              <a:gd name="T9" fmla="*/ 0 w 1968"/>
              <a:gd name="T10" fmla="*/ 0 h 256"/>
              <a:gd name="T11" fmla="*/ 1968 w 1968"/>
              <a:gd name="T12" fmla="*/ 256 h 256"/>
            </a:gdLst>
            <a:ahLst/>
            <a:cxnLst>
              <a:cxn ang="T6">
                <a:pos x="T0" y="T1"/>
              </a:cxn>
              <a:cxn ang="T7">
                <a:pos x="T2" y="T3"/>
              </a:cxn>
              <a:cxn ang="T8">
                <a:pos x="T4" y="T5"/>
              </a:cxn>
            </a:cxnLst>
            <a:rect l="T9" t="T10" r="T11" b="T12"/>
            <a:pathLst>
              <a:path w="1968" h="256">
                <a:moveTo>
                  <a:pt x="0" y="0"/>
                </a:moveTo>
                <a:cubicBezTo>
                  <a:pt x="556" y="112"/>
                  <a:pt x="1112" y="224"/>
                  <a:pt x="1440" y="240"/>
                </a:cubicBezTo>
                <a:cubicBezTo>
                  <a:pt x="1768" y="256"/>
                  <a:pt x="1868" y="176"/>
                  <a:pt x="1968" y="96"/>
                </a:cubicBezTo>
              </a:path>
            </a:pathLst>
          </a:custGeom>
          <a:noFill/>
          <a:ln w="38100">
            <a:solidFill>
              <a:srgbClr val="FF0000"/>
            </a:solidFill>
            <a:round/>
            <a:headEnd/>
            <a:tailEnd type="triangle" w="med" len="med"/>
          </a:ln>
        </p:spPr>
        <p:txBody>
          <a:bodyPr wrap="none" anchor="ctr"/>
          <a:lstStyle/>
          <a:p>
            <a:endParaRPr lang="en-US"/>
          </a:p>
        </p:txBody>
      </p:sp>
      <p:sp>
        <p:nvSpPr>
          <p:cNvPr id="60455" name="Freeform 41"/>
          <p:cNvSpPr>
            <a:spLocks/>
          </p:cNvSpPr>
          <p:nvPr/>
        </p:nvSpPr>
        <p:spPr bwMode="auto">
          <a:xfrm>
            <a:off x="4114800" y="1600200"/>
            <a:ext cx="3390900" cy="4038600"/>
          </a:xfrm>
          <a:custGeom>
            <a:avLst/>
            <a:gdLst>
              <a:gd name="T0" fmla="*/ 0 w 2136"/>
              <a:gd name="T1" fmla="*/ 0 h 2544"/>
              <a:gd name="T2" fmla="*/ 2147483647 w 2136"/>
              <a:gd name="T3" fmla="*/ 2147483647 h 2544"/>
              <a:gd name="T4" fmla="*/ 2147483647 w 2136"/>
              <a:gd name="T5" fmla="*/ 2147483647 h 2544"/>
              <a:gd name="T6" fmla="*/ 0 60000 65536"/>
              <a:gd name="T7" fmla="*/ 0 60000 65536"/>
              <a:gd name="T8" fmla="*/ 0 60000 65536"/>
              <a:gd name="T9" fmla="*/ 0 w 2136"/>
              <a:gd name="T10" fmla="*/ 0 h 2544"/>
              <a:gd name="T11" fmla="*/ 2136 w 2136"/>
              <a:gd name="T12" fmla="*/ 2544 h 2544"/>
            </a:gdLst>
            <a:ahLst/>
            <a:cxnLst>
              <a:cxn ang="T6">
                <a:pos x="T0" y="T1"/>
              </a:cxn>
              <a:cxn ang="T7">
                <a:pos x="T2" y="T3"/>
              </a:cxn>
              <a:cxn ang="T8">
                <a:pos x="T4" y="T5"/>
              </a:cxn>
            </a:cxnLst>
            <a:rect l="T9" t="T10" r="T11" b="T12"/>
            <a:pathLst>
              <a:path w="2136" h="2544">
                <a:moveTo>
                  <a:pt x="0" y="0"/>
                </a:moveTo>
                <a:cubicBezTo>
                  <a:pt x="756" y="820"/>
                  <a:pt x="1512" y="1640"/>
                  <a:pt x="1824" y="2064"/>
                </a:cubicBezTo>
                <a:cubicBezTo>
                  <a:pt x="2136" y="2488"/>
                  <a:pt x="2004" y="2516"/>
                  <a:pt x="1872" y="2544"/>
                </a:cubicBezTo>
              </a:path>
            </a:pathLst>
          </a:custGeom>
          <a:noFill/>
          <a:ln w="38100">
            <a:solidFill>
              <a:srgbClr val="FF0000"/>
            </a:solidFill>
            <a:round/>
            <a:headEnd/>
            <a:tailEnd type="triangle" w="med" len="med"/>
          </a:ln>
        </p:spPr>
        <p:txBody>
          <a:bodyPr wrap="none" anchor="ctr"/>
          <a:lstStyle/>
          <a:p>
            <a:endParaRPr lang="en-US"/>
          </a:p>
        </p:txBody>
      </p:sp>
      <p:sp>
        <p:nvSpPr>
          <p:cNvPr id="60456" name="Freeform 42"/>
          <p:cNvSpPr>
            <a:spLocks/>
          </p:cNvSpPr>
          <p:nvPr/>
        </p:nvSpPr>
        <p:spPr bwMode="auto">
          <a:xfrm>
            <a:off x="4114800" y="1600200"/>
            <a:ext cx="1905000" cy="2819400"/>
          </a:xfrm>
          <a:custGeom>
            <a:avLst/>
            <a:gdLst>
              <a:gd name="T0" fmla="*/ 0 w 1200"/>
              <a:gd name="T1" fmla="*/ 0 h 1776"/>
              <a:gd name="T2" fmla="*/ 2147483647 w 1200"/>
              <a:gd name="T3" fmla="*/ 2147483647 h 1776"/>
              <a:gd name="T4" fmla="*/ 2147483647 w 1200"/>
              <a:gd name="T5" fmla="*/ 2147483647 h 1776"/>
              <a:gd name="T6" fmla="*/ 0 60000 65536"/>
              <a:gd name="T7" fmla="*/ 0 60000 65536"/>
              <a:gd name="T8" fmla="*/ 0 60000 65536"/>
              <a:gd name="T9" fmla="*/ 0 w 1200"/>
              <a:gd name="T10" fmla="*/ 0 h 1776"/>
              <a:gd name="T11" fmla="*/ 1200 w 1200"/>
              <a:gd name="T12" fmla="*/ 1776 h 1776"/>
            </a:gdLst>
            <a:ahLst/>
            <a:cxnLst>
              <a:cxn ang="T6">
                <a:pos x="T0" y="T1"/>
              </a:cxn>
              <a:cxn ang="T7">
                <a:pos x="T2" y="T3"/>
              </a:cxn>
              <a:cxn ang="T8">
                <a:pos x="T4" y="T5"/>
              </a:cxn>
            </a:cxnLst>
            <a:rect l="T9" t="T10" r="T11" b="T12"/>
            <a:pathLst>
              <a:path w="1200" h="1776">
                <a:moveTo>
                  <a:pt x="0" y="0"/>
                </a:moveTo>
                <a:cubicBezTo>
                  <a:pt x="408" y="548"/>
                  <a:pt x="816" y="1096"/>
                  <a:pt x="1008" y="1392"/>
                </a:cubicBezTo>
                <a:cubicBezTo>
                  <a:pt x="1200" y="1688"/>
                  <a:pt x="1176" y="1732"/>
                  <a:pt x="1152" y="1776"/>
                </a:cubicBezTo>
              </a:path>
            </a:pathLst>
          </a:custGeom>
          <a:noFill/>
          <a:ln w="38100">
            <a:solidFill>
              <a:srgbClr val="FF0000"/>
            </a:solidFill>
            <a:round/>
            <a:headEnd/>
            <a:tailEnd type="triangle" w="med" len="med"/>
          </a:ln>
        </p:spPr>
        <p:txBody>
          <a:bodyPr wrap="none" anchor="ctr"/>
          <a:lstStyle/>
          <a:p>
            <a:endParaRPr lang="en-US"/>
          </a:p>
        </p:txBody>
      </p:sp>
      <p:sp>
        <p:nvSpPr>
          <p:cNvPr id="60457" name="Freeform 43"/>
          <p:cNvSpPr>
            <a:spLocks/>
          </p:cNvSpPr>
          <p:nvPr/>
        </p:nvSpPr>
        <p:spPr bwMode="auto">
          <a:xfrm>
            <a:off x="4191000" y="1828800"/>
            <a:ext cx="2895600" cy="3810000"/>
          </a:xfrm>
          <a:custGeom>
            <a:avLst/>
            <a:gdLst>
              <a:gd name="T0" fmla="*/ 0 w 1728"/>
              <a:gd name="T1" fmla="*/ 2147483647 h 2544"/>
              <a:gd name="T2" fmla="*/ 2147483647 w 1728"/>
              <a:gd name="T3" fmla="*/ 2147483647 h 2544"/>
              <a:gd name="T4" fmla="*/ 2147483647 w 1728"/>
              <a:gd name="T5" fmla="*/ 0 h 2544"/>
              <a:gd name="T6" fmla="*/ 0 60000 65536"/>
              <a:gd name="T7" fmla="*/ 0 60000 65536"/>
              <a:gd name="T8" fmla="*/ 0 60000 65536"/>
              <a:gd name="T9" fmla="*/ 0 w 1728"/>
              <a:gd name="T10" fmla="*/ 0 h 2544"/>
              <a:gd name="T11" fmla="*/ 1728 w 1728"/>
              <a:gd name="T12" fmla="*/ 2544 h 2544"/>
            </a:gdLst>
            <a:ahLst/>
            <a:cxnLst>
              <a:cxn ang="T6">
                <a:pos x="T0" y="T1"/>
              </a:cxn>
              <a:cxn ang="T7">
                <a:pos x="T2" y="T3"/>
              </a:cxn>
              <a:cxn ang="T8">
                <a:pos x="T4" y="T5"/>
              </a:cxn>
            </a:cxnLst>
            <a:rect l="T9" t="T10" r="T11" b="T12"/>
            <a:pathLst>
              <a:path w="1728" h="2544">
                <a:moveTo>
                  <a:pt x="0" y="2544"/>
                </a:moveTo>
                <a:cubicBezTo>
                  <a:pt x="576" y="1796"/>
                  <a:pt x="1152" y="1048"/>
                  <a:pt x="1440" y="624"/>
                </a:cubicBezTo>
                <a:cubicBezTo>
                  <a:pt x="1728" y="200"/>
                  <a:pt x="1728" y="100"/>
                  <a:pt x="1728" y="0"/>
                </a:cubicBezTo>
              </a:path>
            </a:pathLst>
          </a:custGeom>
          <a:noFill/>
          <a:ln w="38100">
            <a:solidFill>
              <a:schemeClr val="bg1"/>
            </a:solidFill>
            <a:round/>
            <a:headEnd/>
            <a:tailEnd type="triangle" w="med" len="med"/>
          </a:ln>
        </p:spPr>
        <p:txBody>
          <a:bodyPr wrap="none" anchor="ctr"/>
          <a:lstStyle/>
          <a:p>
            <a:endParaRPr lang="en-US"/>
          </a:p>
        </p:txBody>
      </p:sp>
      <p:sp>
        <p:nvSpPr>
          <p:cNvPr id="60458" name="Freeform 45"/>
          <p:cNvSpPr>
            <a:spLocks/>
          </p:cNvSpPr>
          <p:nvPr/>
        </p:nvSpPr>
        <p:spPr bwMode="auto">
          <a:xfrm>
            <a:off x="4191000" y="2590800"/>
            <a:ext cx="1828800" cy="3048000"/>
          </a:xfrm>
          <a:custGeom>
            <a:avLst/>
            <a:gdLst>
              <a:gd name="T0" fmla="*/ 0 w 1152"/>
              <a:gd name="T1" fmla="*/ 2147483647 h 1920"/>
              <a:gd name="T2" fmla="*/ 2147483647 w 1152"/>
              <a:gd name="T3" fmla="*/ 2147483647 h 1920"/>
              <a:gd name="T4" fmla="*/ 2147483647 w 1152"/>
              <a:gd name="T5" fmla="*/ 0 h 1920"/>
              <a:gd name="T6" fmla="*/ 0 60000 65536"/>
              <a:gd name="T7" fmla="*/ 0 60000 65536"/>
              <a:gd name="T8" fmla="*/ 0 60000 65536"/>
              <a:gd name="T9" fmla="*/ 0 w 1152"/>
              <a:gd name="T10" fmla="*/ 0 h 1920"/>
              <a:gd name="T11" fmla="*/ 1152 w 1152"/>
              <a:gd name="T12" fmla="*/ 1920 h 1920"/>
            </a:gdLst>
            <a:ahLst/>
            <a:cxnLst>
              <a:cxn ang="T6">
                <a:pos x="T0" y="T1"/>
              </a:cxn>
              <a:cxn ang="T7">
                <a:pos x="T2" y="T3"/>
              </a:cxn>
              <a:cxn ang="T8">
                <a:pos x="T4" y="T5"/>
              </a:cxn>
            </a:cxnLst>
            <a:rect l="T9" t="T10" r="T11" b="T12"/>
            <a:pathLst>
              <a:path w="1152" h="1920">
                <a:moveTo>
                  <a:pt x="0" y="1920"/>
                </a:moveTo>
                <a:cubicBezTo>
                  <a:pt x="360" y="1408"/>
                  <a:pt x="720" y="896"/>
                  <a:pt x="912" y="576"/>
                </a:cubicBezTo>
                <a:cubicBezTo>
                  <a:pt x="1104" y="256"/>
                  <a:pt x="1128" y="128"/>
                  <a:pt x="1152" y="0"/>
                </a:cubicBezTo>
              </a:path>
            </a:pathLst>
          </a:custGeom>
          <a:noFill/>
          <a:ln w="38100">
            <a:solidFill>
              <a:schemeClr val="bg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50825" y="476250"/>
            <a:ext cx="5562600" cy="609600"/>
          </a:xfrm>
        </p:spPr>
        <p:txBody>
          <a:bodyPr/>
          <a:lstStyle/>
          <a:p>
            <a:r>
              <a:rPr lang="es-ES_tradnl" sz="2400" b="1" u="sng" smtClean="0">
                <a:latin typeface="Arial" charset="0"/>
              </a:rPr>
              <a:t>3. </a:t>
            </a:r>
            <a:r>
              <a:rPr lang="en-US" sz="2400" b="1" u="sng" smtClean="0">
                <a:latin typeface="Arial" charset="0"/>
              </a:rPr>
              <a:t>The players in our system</a:t>
            </a:r>
            <a:endParaRPr lang="es-ES_tradnl" sz="2400" b="1" smtClean="0">
              <a:latin typeface="Arial" charset="0"/>
            </a:endParaRPr>
          </a:p>
        </p:txBody>
      </p:sp>
      <p:pic>
        <p:nvPicPr>
          <p:cNvPr id="61443" name="Picture 3"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61444" name="Rectangle 4"/>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61445" name="Rectangle 5"/>
          <p:cNvSpPr>
            <a:spLocks noChangeArrowheads="1"/>
          </p:cNvSpPr>
          <p:nvPr/>
        </p:nvSpPr>
        <p:spPr bwMode="auto">
          <a:xfrm>
            <a:off x="5562600" y="1676400"/>
            <a:ext cx="3124200" cy="42672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1446" name="Line 6"/>
          <p:cNvSpPr>
            <a:spLocks noChangeShapeType="1"/>
          </p:cNvSpPr>
          <p:nvPr/>
        </p:nvSpPr>
        <p:spPr bwMode="auto">
          <a:xfrm>
            <a:off x="5562600" y="3810000"/>
            <a:ext cx="3124200" cy="0"/>
          </a:xfrm>
          <a:prstGeom prst="line">
            <a:avLst/>
          </a:prstGeom>
          <a:noFill/>
          <a:ln w="9525">
            <a:solidFill>
              <a:schemeClr val="tx1"/>
            </a:solidFill>
            <a:round/>
            <a:headEnd/>
            <a:tailEnd/>
          </a:ln>
        </p:spPr>
        <p:txBody>
          <a:bodyPr wrap="none" anchor="ctr"/>
          <a:lstStyle/>
          <a:p>
            <a:endParaRPr lang="en-US"/>
          </a:p>
        </p:txBody>
      </p:sp>
      <p:sp>
        <p:nvSpPr>
          <p:cNvPr id="61447" name="Rectangle 7"/>
          <p:cNvSpPr>
            <a:spLocks noChangeArrowheads="1"/>
          </p:cNvSpPr>
          <p:nvPr/>
        </p:nvSpPr>
        <p:spPr bwMode="auto">
          <a:xfrm>
            <a:off x="6248400" y="51816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1448" name="Rectangle 8"/>
          <p:cNvSpPr>
            <a:spLocks noChangeArrowheads="1"/>
          </p:cNvSpPr>
          <p:nvPr/>
        </p:nvSpPr>
        <p:spPr bwMode="auto">
          <a:xfrm>
            <a:off x="6248400" y="16764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1449" name="Rectangle 9"/>
          <p:cNvSpPr>
            <a:spLocks noChangeArrowheads="1"/>
          </p:cNvSpPr>
          <p:nvPr/>
        </p:nvSpPr>
        <p:spPr bwMode="auto">
          <a:xfrm>
            <a:off x="6629400" y="56388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1450" name="Rectangle 10"/>
          <p:cNvSpPr>
            <a:spLocks noChangeArrowheads="1"/>
          </p:cNvSpPr>
          <p:nvPr/>
        </p:nvSpPr>
        <p:spPr bwMode="auto">
          <a:xfrm>
            <a:off x="6629400" y="16764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1451" name="Oval 11"/>
          <p:cNvSpPr>
            <a:spLocks noChangeArrowheads="1"/>
          </p:cNvSpPr>
          <p:nvPr/>
        </p:nvSpPr>
        <p:spPr bwMode="auto">
          <a:xfrm>
            <a:off x="6781800" y="3429000"/>
            <a:ext cx="762000" cy="762000"/>
          </a:xfrm>
          <a:prstGeom prst="ellipse">
            <a:avLst/>
          </a:prstGeom>
          <a:solidFill>
            <a:srgbClr val="00CC00"/>
          </a:solidFill>
          <a:ln w="9525">
            <a:solidFill>
              <a:schemeClr val="tx1"/>
            </a:solidFill>
            <a:round/>
            <a:headEnd/>
            <a:tailEnd/>
          </a:ln>
        </p:spPr>
        <p:txBody>
          <a:bodyPr wrap="none" anchor="ctr"/>
          <a:lstStyle/>
          <a:p>
            <a:endParaRPr lang="en-US"/>
          </a:p>
        </p:txBody>
      </p:sp>
      <p:sp>
        <p:nvSpPr>
          <p:cNvPr id="61452" name="Line 12"/>
          <p:cNvSpPr>
            <a:spLocks noChangeShapeType="1"/>
          </p:cNvSpPr>
          <p:nvPr/>
        </p:nvSpPr>
        <p:spPr bwMode="auto">
          <a:xfrm>
            <a:off x="6781800" y="3810000"/>
            <a:ext cx="762000" cy="0"/>
          </a:xfrm>
          <a:prstGeom prst="line">
            <a:avLst/>
          </a:prstGeom>
          <a:noFill/>
          <a:ln w="9525">
            <a:solidFill>
              <a:schemeClr val="tx1"/>
            </a:solidFill>
            <a:round/>
            <a:headEnd/>
            <a:tailEnd/>
          </a:ln>
        </p:spPr>
        <p:txBody>
          <a:bodyPr wrap="none" anchor="ctr"/>
          <a:lstStyle/>
          <a:p>
            <a:endParaRPr lang="en-US"/>
          </a:p>
        </p:txBody>
      </p:sp>
      <p:sp>
        <p:nvSpPr>
          <p:cNvPr id="61453" name="Rectangle 13" descr="Rombos transparentes"/>
          <p:cNvSpPr>
            <a:spLocks noChangeArrowheads="1"/>
          </p:cNvSpPr>
          <p:nvPr/>
        </p:nvSpPr>
        <p:spPr bwMode="auto">
          <a:xfrm>
            <a:off x="6858000" y="15240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61454" name="Rectangle 14" descr="Rombos transparentes"/>
          <p:cNvSpPr>
            <a:spLocks noChangeArrowheads="1"/>
          </p:cNvSpPr>
          <p:nvPr/>
        </p:nvSpPr>
        <p:spPr bwMode="auto">
          <a:xfrm>
            <a:off x="6858000" y="59436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61455" name="Text Box 15"/>
          <p:cNvSpPr txBox="1">
            <a:spLocks noChangeArrowheads="1"/>
          </p:cNvSpPr>
          <p:nvPr/>
        </p:nvSpPr>
        <p:spPr bwMode="auto">
          <a:xfrm>
            <a:off x="6172200" y="4267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61456" name="Rectangle 16"/>
          <p:cNvSpPr>
            <a:spLocks noChangeArrowheads="1"/>
          </p:cNvSpPr>
          <p:nvPr/>
        </p:nvSpPr>
        <p:spPr bwMode="auto">
          <a:xfrm>
            <a:off x="755650" y="1125538"/>
            <a:ext cx="4392613" cy="3914775"/>
          </a:xfrm>
          <a:prstGeom prst="rect">
            <a:avLst/>
          </a:prstGeom>
          <a:noFill/>
          <a:ln w="9525">
            <a:noFill/>
            <a:miter lim="800000"/>
            <a:headEnd/>
            <a:tailEnd/>
          </a:ln>
        </p:spPr>
        <p:txBody>
          <a:bodyPr anchor="ctr"/>
          <a:lstStyle/>
          <a:p>
            <a:pPr algn="ctr"/>
            <a:r>
              <a:rPr lang="es-ES_tradnl" sz="3200" b="1">
                <a:solidFill>
                  <a:schemeClr val="tx2"/>
                </a:solidFill>
                <a:latin typeface="Arial" charset="0"/>
              </a:rPr>
              <a:t/>
            </a:r>
            <a:br>
              <a:rPr lang="es-ES_tradnl" sz="3200" b="1">
                <a:solidFill>
                  <a:schemeClr val="tx2"/>
                </a:solidFill>
                <a:latin typeface="Arial" charset="0"/>
              </a:rPr>
            </a:br>
            <a:r>
              <a:rPr lang="en-US" sz="3200" b="1">
                <a:solidFill>
                  <a:schemeClr val="tx2"/>
                </a:solidFill>
                <a:latin typeface="Arial" charset="0"/>
              </a:rPr>
              <a:t>NUMBERS 8 and 10 (1). Possession 2. Loss 1. 2 TACTICS. PERSONALITY 3. TOOLS 4. PHYSICAL</a:t>
            </a:r>
            <a:r>
              <a:rPr lang="es-ES_tradnl" b="1">
                <a:solidFill>
                  <a:schemeClr val="tx2"/>
                </a:solidFill>
                <a:latin typeface="Arial" charset="0"/>
              </a:rPr>
              <a:t/>
            </a:r>
            <a:br>
              <a:rPr lang="es-ES_tradnl" b="1">
                <a:solidFill>
                  <a:schemeClr val="tx2"/>
                </a:solidFill>
                <a:latin typeface="Arial" charset="0"/>
              </a:rPr>
            </a:b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61457" name="Text Box 17"/>
          <p:cNvSpPr txBox="1">
            <a:spLocks noChangeArrowheads="1"/>
          </p:cNvSpPr>
          <p:nvPr/>
        </p:nvSpPr>
        <p:spPr bwMode="auto">
          <a:xfrm>
            <a:off x="7620000" y="4267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62467"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62468" name="Rectangle 4"/>
          <p:cNvSpPr>
            <a:spLocks noChangeArrowheads="1"/>
          </p:cNvSpPr>
          <p:nvPr/>
        </p:nvSpPr>
        <p:spPr bwMode="auto">
          <a:xfrm>
            <a:off x="228600" y="228600"/>
            <a:ext cx="8015288" cy="685800"/>
          </a:xfrm>
          <a:prstGeom prst="rect">
            <a:avLst/>
          </a:prstGeom>
          <a:noFill/>
          <a:ln w="9525">
            <a:noFill/>
            <a:miter lim="800000"/>
            <a:headEnd/>
            <a:tailEnd/>
          </a:ln>
        </p:spPr>
        <p:txBody>
          <a:bodyPr anchor="ctr"/>
          <a:lstStyle/>
          <a:p>
            <a:pPr algn="ctr"/>
            <a:r>
              <a:rPr lang="en-US" sz="2800" b="1" u="sng">
                <a:solidFill>
                  <a:schemeClr val="tx2"/>
                </a:solidFill>
                <a:latin typeface="Arial" charset="0"/>
              </a:rPr>
              <a:t>TACTICAL qualities of numbers 8 and 10</a:t>
            </a:r>
            <a:endParaRPr lang="es-ES_tradnl" sz="2800" b="1" u="sng">
              <a:solidFill>
                <a:schemeClr val="tx2"/>
              </a:solidFill>
              <a:latin typeface="Arial" charset="0"/>
            </a:endParaRPr>
          </a:p>
        </p:txBody>
      </p:sp>
      <p:sp>
        <p:nvSpPr>
          <p:cNvPr id="62469" name="Rectangle 5"/>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62470" name="Rectangle 6"/>
          <p:cNvSpPr>
            <a:spLocks noChangeArrowheads="1"/>
          </p:cNvSpPr>
          <p:nvPr/>
        </p:nvSpPr>
        <p:spPr bwMode="auto">
          <a:xfrm>
            <a:off x="250825" y="1052513"/>
            <a:ext cx="4200525" cy="4495800"/>
          </a:xfrm>
          <a:prstGeom prst="rect">
            <a:avLst/>
          </a:prstGeom>
          <a:noFill/>
          <a:ln w="9525">
            <a:noFill/>
            <a:miter lim="800000"/>
            <a:headEnd/>
            <a:tailEnd/>
          </a:ln>
        </p:spPr>
        <p:txBody>
          <a:bodyPr anchor="ctr"/>
          <a:lstStyle/>
          <a:p>
            <a:endParaRPr lang="es-ES_tradnl" b="1" u="sng">
              <a:solidFill>
                <a:schemeClr val="tx2"/>
              </a:solidFill>
              <a:latin typeface="Arial" charset="0"/>
            </a:endParaRPr>
          </a:p>
          <a:p>
            <a:r>
              <a:rPr lang="es-ES_tradnl" b="1" u="sng">
                <a:solidFill>
                  <a:schemeClr val="tx2"/>
                </a:solidFill>
                <a:latin typeface="Arial" charset="0"/>
              </a:rPr>
              <a:t>Possessión</a:t>
            </a:r>
            <a:r>
              <a:rPr lang="es-ES_tradnl" b="1">
                <a:solidFill>
                  <a:schemeClr val="tx2"/>
                </a:solidFill>
                <a:latin typeface="Arial" charset="0"/>
              </a:rPr>
              <a:t>        </a:t>
            </a:r>
            <a:r>
              <a:rPr lang="es-ES_tradnl" sz="1800" b="1">
                <a:solidFill>
                  <a:schemeClr val="tx2"/>
                </a:solidFill>
                <a:latin typeface="Arial" charset="0"/>
              </a:rPr>
              <a:t> </a:t>
            </a:r>
            <a:r>
              <a:rPr lang="es-ES_tradnl" b="1">
                <a:solidFill>
                  <a:schemeClr val="tx2"/>
                </a:solidFill>
                <a:latin typeface="Arial" charset="0"/>
              </a:rPr>
              <a:t>                         </a:t>
            </a:r>
            <a:br>
              <a:rPr lang="es-ES_tradnl" b="1">
                <a:solidFill>
                  <a:schemeClr val="tx2"/>
                </a:solidFill>
                <a:latin typeface="Arial" charset="0"/>
              </a:rPr>
            </a:br>
            <a:r>
              <a:rPr lang="en-US" b="1">
                <a:solidFill>
                  <a:schemeClr val="tx2"/>
                </a:solidFill>
                <a:latin typeface="Arial" charset="0"/>
              </a:rPr>
              <a:t>1 - With ball - speed control without the ball                              2. Game of positions - always in position to receive, in open position for seeing the pitchers, and go to the space created by the launchers, see options being the second or 3rd Man                                                    3. Know how to choose - Mark the same or a partner and/or create goal chances</a:t>
            </a:r>
            <a:endParaRPr lang="es-ES_tradnl" b="1">
              <a:solidFill>
                <a:schemeClr val="tx2"/>
              </a:solidFill>
              <a:latin typeface="Arial" charset="0"/>
            </a:endParaRPr>
          </a:p>
        </p:txBody>
      </p:sp>
      <p:sp>
        <p:nvSpPr>
          <p:cNvPr id="62471" name="Rectangle 7"/>
          <p:cNvSpPr>
            <a:spLocks noChangeArrowheads="1"/>
          </p:cNvSpPr>
          <p:nvPr/>
        </p:nvSpPr>
        <p:spPr bwMode="auto">
          <a:xfrm>
            <a:off x="4643438" y="1196975"/>
            <a:ext cx="4114800" cy="4648200"/>
          </a:xfrm>
          <a:prstGeom prst="rect">
            <a:avLst/>
          </a:prstGeom>
          <a:noFill/>
          <a:ln w="9525">
            <a:noFill/>
            <a:miter lim="800000"/>
            <a:headEnd/>
            <a:tailEnd/>
          </a:ln>
        </p:spPr>
        <p:txBody>
          <a:bodyPr anchor="ctr"/>
          <a:lstStyle/>
          <a:p>
            <a:r>
              <a:rPr lang="en-US" b="1" u="sng">
                <a:solidFill>
                  <a:schemeClr val="tx2"/>
                </a:solidFill>
                <a:latin typeface="Arial" charset="0"/>
              </a:rPr>
              <a:t>Pérdida                                </a:t>
            </a:r>
            <a:r>
              <a:rPr lang="en-US" b="1">
                <a:solidFill>
                  <a:schemeClr val="tx2"/>
                </a:solidFill>
                <a:latin typeface="Arial" charset="0"/>
              </a:rPr>
              <a:t>1. Orientation                               2. Communication - with their peers and with respect to the opponent                  3. Acumen to pressure as team                                                  4. Control of the different types of marking - between the lines, 1 to 1, 3/4-1/4 and 1/2 - 1/2                                 6. Active and passive phases</a:t>
            </a: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62472" name="Line 8"/>
          <p:cNvSpPr>
            <a:spLocks noChangeShapeType="1"/>
          </p:cNvSpPr>
          <p:nvPr/>
        </p:nvSpPr>
        <p:spPr bwMode="auto">
          <a:xfrm flipH="1">
            <a:off x="4572000" y="990600"/>
            <a:ext cx="0" cy="5105400"/>
          </a:xfrm>
          <a:prstGeom prst="line">
            <a:avLst/>
          </a:prstGeom>
          <a:noFill/>
          <a:ln w="38100">
            <a:solidFill>
              <a:schemeClr val="tx2"/>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09600" y="1682750"/>
            <a:ext cx="1676400" cy="711200"/>
          </a:xfrm>
          <a:prstGeom prst="rect">
            <a:avLst/>
          </a:prstGeom>
          <a:solidFill>
            <a:srgbClr val="99FFCC"/>
          </a:solidFill>
          <a:ln w="9525">
            <a:solidFill>
              <a:srgbClr val="66FFCC"/>
            </a:solidFill>
            <a:miter lim="800000"/>
            <a:headEnd/>
            <a:tailEnd/>
          </a:ln>
        </p:spPr>
        <p:txBody>
          <a:bodyPr>
            <a:spAutoFit/>
          </a:bodyPr>
          <a:lstStyle/>
          <a:p>
            <a:pPr>
              <a:spcBef>
                <a:spcPct val="50000"/>
              </a:spcBef>
            </a:pPr>
            <a:r>
              <a:rPr lang="es-ES_tradnl" sz="2000">
                <a:solidFill>
                  <a:schemeClr val="bg1"/>
                </a:solidFill>
                <a:latin typeface="Arial" charset="0"/>
              </a:rPr>
              <a:t>Create occasions</a:t>
            </a:r>
            <a:endParaRPr lang="es-ES_tradnl">
              <a:solidFill>
                <a:schemeClr val="bg1"/>
              </a:solidFill>
              <a:latin typeface="Arial" charset="0"/>
            </a:endParaRPr>
          </a:p>
        </p:txBody>
      </p:sp>
      <p:sp>
        <p:nvSpPr>
          <p:cNvPr id="8195" name="Text Box 3"/>
          <p:cNvSpPr txBox="1">
            <a:spLocks noChangeArrowheads="1"/>
          </p:cNvSpPr>
          <p:nvPr/>
        </p:nvSpPr>
        <p:spPr bwMode="auto">
          <a:xfrm>
            <a:off x="2590800" y="1692275"/>
            <a:ext cx="1143000" cy="400050"/>
          </a:xfrm>
          <a:prstGeom prst="rect">
            <a:avLst/>
          </a:prstGeom>
          <a:solidFill>
            <a:srgbClr val="99FFCC"/>
          </a:solidFill>
          <a:ln w="9525">
            <a:solidFill>
              <a:srgbClr val="66FFCC"/>
            </a:solidFill>
            <a:miter lim="800000"/>
            <a:headEnd/>
            <a:tailEnd/>
          </a:ln>
        </p:spPr>
        <p:txBody>
          <a:bodyPr>
            <a:spAutoFit/>
          </a:bodyPr>
          <a:lstStyle/>
          <a:p>
            <a:pPr>
              <a:spcBef>
                <a:spcPct val="50000"/>
              </a:spcBef>
            </a:pPr>
            <a:r>
              <a:rPr lang="es-ES_tradnl" sz="2000">
                <a:solidFill>
                  <a:schemeClr val="bg1"/>
                </a:solidFill>
                <a:latin typeface="Arial" charset="0"/>
              </a:rPr>
              <a:t>Scoring</a:t>
            </a:r>
            <a:endParaRPr lang="es-ES_tradnl" sz="2000">
              <a:latin typeface="Arial" charset="0"/>
            </a:endParaRPr>
          </a:p>
        </p:txBody>
      </p:sp>
      <p:sp>
        <p:nvSpPr>
          <p:cNvPr id="8196" name="Text Box 4"/>
          <p:cNvSpPr txBox="1">
            <a:spLocks noChangeArrowheads="1"/>
          </p:cNvSpPr>
          <p:nvPr/>
        </p:nvSpPr>
        <p:spPr bwMode="auto">
          <a:xfrm>
            <a:off x="4114800" y="1143000"/>
            <a:ext cx="2514600" cy="1108075"/>
          </a:xfrm>
          <a:prstGeom prst="rect">
            <a:avLst/>
          </a:prstGeom>
          <a:solidFill>
            <a:srgbClr val="99CCFF"/>
          </a:solidFill>
          <a:ln w="9525">
            <a:noFill/>
            <a:miter lim="800000"/>
            <a:headEnd/>
            <a:tailEnd/>
          </a:ln>
        </p:spPr>
        <p:txBody>
          <a:bodyPr>
            <a:spAutoFit/>
          </a:bodyPr>
          <a:lstStyle/>
          <a:p>
            <a:pPr>
              <a:spcBef>
                <a:spcPct val="50000"/>
              </a:spcBef>
            </a:pPr>
            <a:r>
              <a:rPr lang="en-US" b="1">
                <a:solidFill>
                  <a:schemeClr val="bg1"/>
                </a:solidFill>
                <a:latin typeface="Arial" charset="0"/>
              </a:rPr>
              <a:t>TRANSITION </a:t>
            </a:r>
            <a:r>
              <a:rPr lang="en-US" sz="1400" b="1">
                <a:solidFill>
                  <a:schemeClr val="bg1"/>
                </a:solidFill>
                <a:latin typeface="Arial" charset="0"/>
              </a:rPr>
              <a:t>(</a:t>
            </a:r>
            <a:r>
              <a:rPr lang="en-US" sz="1800" b="1">
                <a:solidFill>
                  <a:schemeClr val="bg1"/>
                </a:solidFill>
                <a:latin typeface="Arial" charset="0"/>
              </a:rPr>
              <a:t>from losing to winning the </a:t>
            </a:r>
            <a:r>
              <a:rPr lang="en-US" b="1">
                <a:solidFill>
                  <a:schemeClr val="bg1"/>
                </a:solidFill>
                <a:latin typeface="Arial" charset="0"/>
              </a:rPr>
              <a:t>ball)</a:t>
            </a:r>
            <a:r>
              <a:rPr lang="es-ES_tradnl" sz="1400" b="1">
                <a:solidFill>
                  <a:schemeClr val="bg1"/>
                </a:solidFill>
                <a:latin typeface="Arial" charset="0"/>
              </a:rPr>
              <a:t>)</a:t>
            </a:r>
          </a:p>
        </p:txBody>
      </p:sp>
      <p:sp>
        <p:nvSpPr>
          <p:cNvPr id="8197" name="Text Box 5"/>
          <p:cNvSpPr txBox="1">
            <a:spLocks noChangeArrowheads="1"/>
          </p:cNvSpPr>
          <p:nvPr/>
        </p:nvSpPr>
        <p:spPr bwMode="auto">
          <a:xfrm>
            <a:off x="4143375" y="2143125"/>
            <a:ext cx="2514600" cy="830263"/>
          </a:xfrm>
          <a:prstGeom prst="rect">
            <a:avLst/>
          </a:prstGeom>
          <a:solidFill>
            <a:srgbClr val="0099FF"/>
          </a:solidFill>
          <a:ln w="9525">
            <a:noFill/>
            <a:miter lim="800000"/>
            <a:headEnd/>
            <a:tailEnd/>
          </a:ln>
        </p:spPr>
        <p:txBody>
          <a:bodyPr>
            <a:spAutoFit/>
          </a:bodyPr>
          <a:lstStyle/>
          <a:p>
            <a:pPr>
              <a:spcBef>
                <a:spcPct val="50000"/>
              </a:spcBef>
            </a:pPr>
            <a:r>
              <a:rPr lang="es-ES_tradnl" b="1">
                <a:latin typeface="Arial" charset="0"/>
              </a:rPr>
              <a:t>POSSESSION OF THE BALL</a:t>
            </a:r>
            <a:endParaRPr lang="es-ES_tradnl"/>
          </a:p>
        </p:txBody>
      </p:sp>
      <p:sp>
        <p:nvSpPr>
          <p:cNvPr id="8198" name="Text Box 6"/>
          <p:cNvSpPr txBox="1">
            <a:spLocks noChangeArrowheads="1"/>
          </p:cNvSpPr>
          <p:nvPr/>
        </p:nvSpPr>
        <p:spPr bwMode="auto">
          <a:xfrm>
            <a:off x="7162800" y="1385888"/>
            <a:ext cx="1447800" cy="923925"/>
          </a:xfrm>
          <a:prstGeom prst="rect">
            <a:avLst/>
          </a:prstGeom>
          <a:solidFill>
            <a:srgbClr val="FF66CC"/>
          </a:solidFill>
          <a:ln w="9525">
            <a:noFill/>
            <a:miter lim="800000"/>
            <a:headEnd/>
            <a:tailEnd/>
          </a:ln>
        </p:spPr>
        <p:txBody>
          <a:bodyPr>
            <a:spAutoFit/>
          </a:bodyPr>
          <a:lstStyle/>
          <a:p>
            <a:pPr>
              <a:spcBef>
                <a:spcPct val="50000"/>
              </a:spcBef>
            </a:pPr>
            <a:r>
              <a:rPr lang="es-ES_tradnl" sz="1800">
                <a:latin typeface="Arial" charset="0"/>
              </a:rPr>
              <a:t>Not organized rival</a:t>
            </a:r>
          </a:p>
        </p:txBody>
      </p:sp>
      <p:sp>
        <p:nvSpPr>
          <p:cNvPr id="8199" name="Text Box 7"/>
          <p:cNvSpPr txBox="1">
            <a:spLocks noChangeArrowheads="1"/>
          </p:cNvSpPr>
          <p:nvPr/>
        </p:nvSpPr>
        <p:spPr bwMode="auto">
          <a:xfrm>
            <a:off x="7162800" y="2041525"/>
            <a:ext cx="1447800" cy="701675"/>
          </a:xfrm>
          <a:prstGeom prst="rect">
            <a:avLst/>
          </a:prstGeom>
          <a:solidFill>
            <a:srgbClr val="FF0066"/>
          </a:solidFill>
          <a:ln w="9525">
            <a:noFill/>
            <a:miter lim="800000"/>
            <a:headEnd/>
            <a:tailEnd/>
          </a:ln>
        </p:spPr>
        <p:txBody>
          <a:bodyPr>
            <a:spAutoFit/>
          </a:bodyPr>
          <a:lstStyle/>
          <a:p>
            <a:pPr>
              <a:spcBef>
                <a:spcPct val="50000"/>
              </a:spcBef>
            </a:pPr>
            <a:r>
              <a:rPr lang="es-ES_tradnl" sz="2000">
                <a:latin typeface="Arial" charset="0"/>
              </a:rPr>
              <a:t>Organized rival</a:t>
            </a:r>
          </a:p>
        </p:txBody>
      </p:sp>
      <p:sp>
        <p:nvSpPr>
          <p:cNvPr id="8200" name="Text Box 8"/>
          <p:cNvSpPr txBox="1">
            <a:spLocks noChangeArrowheads="1"/>
          </p:cNvSpPr>
          <p:nvPr/>
        </p:nvSpPr>
        <p:spPr bwMode="auto">
          <a:xfrm>
            <a:off x="609600" y="2743200"/>
            <a:ext cx="3124200" cy="1200150"/>
          </a:xfrm>
          <a:prstGeom prst="rect">
            <a:avLst/>
          </a:prstGeom>
          <a:solidFill>
            <a:srgbClr val="FFFF99"/>
          </a:solidFill>
          <a:ln w="9525">
            <a:solidFill>
              <a:schemeClr val="bg1"/>
            </a:solidFill>
            <a:miter lim="800000"/>
            <a:headEnd/>
            <a:tailEnd/>
          </a:ln>
        </p:spPr>
        <p:txBody>
          <a:bodyPr>
            <a:spAutoFit/>
          </a:bodyPr>
          <a:lstStyle/>
          <a:p>
            <a:pPr>
              <a:spcBef>
                <a:spcPct val="50000"/>
              </a:spcBef>
            </a:pPr>
            <a:r>
              <a:rPr lang="en-US" sz="3600" b="1">
                <a:solidFill>
                  <a:schemeClr val="bg1"/>
                </a:solidFill>
                <a:latin typeface="Arial" charset="0"/>
              </a:rPr>
              <a:t>1. Principles of the game</a:t>
            </a:r>
            <a:endParaRPr lang="es-ES_tradnl" sz="3600" b="1">
              <a:solidFill>
                <a:schemeClr val="bg1"/>
              </a:solidFill>
              <a:latin typeface="Arial" charset="0"/>
            </a:endParaRPr>
          </a:p>
        </p:txBody>
      </p:sp>
      <p:sp>
        <p:nvSpPr>
          <p:cNvPr id="8201" name="Text Box 9"/>
          <p:cNvSpPr txBox="1">
            <a:spLocks noChangeArrowheads="1"/>
          </p:cNvSpPr>
          <p:nvPr/>
        </p:nvSpPr>
        <p:spPr bwMode="auto">
          <a:xfrm>
            <a:off x="609600" y="4648200"/>
            <a:ext cx="1676400" cy="711200"/>
          </a:xfrm>
          <a:prstGeom prst="rect">
            <a:avLst/>
          </a:prstGeom>
          <a:solidFill>
            <a:srgbClr val="99FFCC"/>
          </a:solidFill>
          <a:ln w="9525">
            <a:solidFill>
              <a:srgbClr val="66FFCC"/>
            </a:solidFill>
            <a:miter lim="800000"/>
            <a:headEnd/>
            <a:tailEnd/>
          </a:ln>
        </p:spPr>
        <p:txBody>
          <a:bodyPr>
            <a:spAutoFit/>
          </a:bodyPr>
          <a:lstStyle/>
          <a:p>
            <a:pPr>
              <a:spcBef>
                <a:spcPct val="50000"/>
              </a:spcBef>
            </a:pPr>
            <a:r>
              <a:rPr lang="es-ES_tradnl" sz="2000">
                <a:solidFill>
                  <a:schemeClr val="bg1"/>
                </a:solidFill>
                <a:latin typeface="Arial" charset="0"/>
              </a:rPr>
              <a:t>Recover the ball</a:t>
            </a:r>
          </a:p>
        </p:txBody>
      </p:sp>
      <p:sp>
        <p:nvSpPr>
          <p:cNvPr id="8202" name="Text Box 10"/>
          <p:cNvSpPr txBox="1">
            <a:spLocks noChangeArrowheads="1"/>
          </p:cNvSpPr>
          <p:nvPr/>
        </p:nvSpPr>
        <p:spPr bwMode="auto">
          <a:xfrm>
            <a:off x="2590800" y="4648200"/>
            <a:ext cx="1143000" cy="711200"/>
          </a:xfrm>
          <a:prstGeom prst="rect">
            <a:avLst/>
          </a:prstGeom>
          <a:solidFill>
            <a:srgbClr val="99FFCC"/>
          </a:solidFill>
          <a:ln w="9525">
            <a:solidFill>
              <a:srgbClr val="66FFCC"/>
            </a:solidFill>
            <a:miter lim="800000"/>
            <a:headEnd/>
            <a:tailEnd/>
          </a:ln>
        </p:spPr>
        <p:txBody>
          <a:bodyPr>
            <a:spAutoFit/>
          </a:bodyPr>
          <a:lstStyle/>
          <a:p>
            <a:pPr>
              <a:spcBef>
                <a:spcPct val="50000"/>
              </a:spcBef>
            </a:pPr>
            <a:r>
              <a:rPr lang="es-ES_tradnl" sz="2000">
                <a:solidFill>
                  <a:schemeClr val="bg1"/>
                </a:solidFill>
                <a:latin typeface="Arial" charset="0"/>
              </a:rPr>
              <a:t>Avoid goals</a:t>
            </a:r>
            <a:endParaRPr lang="es-ES_tradnl" sz="2000">
              <a:latin typeface="Arial" charset="0"/>
            </a:endParaRPr>
          </a:p>
        </p:txBody>
      </p:sp>
      <p:sp>
        <p:nvSpPr>
          <p:cNvPr id="8203" name="Text Box 11"/>
          <p:cNvSpPr txBox="1">
            <a:spLocks noChangeArrowheads="1"/>
          </p:cNvSpPr>
          <p:nvPr/>
        </p:nvSpPr>
        <p:spPr bwMode="auto">
          <a:xfrm>
            <a:off x="4114800" y="4038600"/>
            <a:ext cx="2514600" cy="738188"/>
          </a:xfrm>
          <a:prstGeom prst="rect">
            <a:avLst/>
          </a:prstGeom>
          <a:solidFill>
            <a:srgbClr val="FF6699"/>
          </a:solidFill>
          <a:ln w="9525">
            <a:noFill/>
            <a:miter lim="800000"/>
            <a:headEnd/>
            <a:tailEnd/>
          </a:ln>
        </p:spPr>
        <p:txBody>
          <a:bodyPr>
            <a:spAutoFit/>
          </a:bodyPr>
          <a:lstStyle/>
          <a:p>
            <a:pPr>
              <a:spcBef>
                <a:spcPct val="50000"/>
              </a:spcBef>
            </a:pPr>
            <a:r>
              <a:rPr lang="en-US" b="1">
                <a:latin typeface="Arial" charset="0"/>
              </a:rPr>
              <a:t>TRANSITION </a:t>
            </a:r>
            <a:r>
              <a:rPr lang="en-US" sz="1800" b="1">
                <a:latin typeface="Arial" charset="0"/>
              </a:rPr>
              <a:t>(to win to lose the ball)</a:t>
            </a:r>
            <a:endParaRPr lang="es-ES_tradnl" sz="1800">
              <a:latin typeface="Arial" charset="0"/>
            </a:endParaRPr>
          </a:p>
        </p:txBody>
      </p:sp>
      <p:sp>
        <p:nvSpPr>
          <p:cNvPr id="8204" name="Text Box 12"/>
          <p:cNvSpPr txBox="1">
            <a:spLocks noChangeArrowheads="1"/>
          </p:cNvSpPr>
          <p:nvPr/>
        </p:nvSpPr>
        <p:spPr bwMode="auto">
          <a:xfrm>
            <a:off x="4114800" y="4800600"/>
            <a:ext cx="2514600" cy="830263"/>
          </a:xfrm>
          <a:prstGeom prst="rect">
            <a:avLst/>
          </a:prstGeom>
          <a:solidFill>
            <a:srgbClr val="FF0066"/>
          </a:solidFill>
          <a:ln w="9525">
            <a:noFill/>
            <a:miter lim="800000"/>
            <a:headEnd/>
            <a:tailEnd/>
          </a:ln>
        </p:spPr>
        <p:txBody>
          <a:bodyPr>
            <a:spAutoFit/>
          </a:bodyPr>
          <a:lstStyle/>
          <a:p>
            <a:pPr>
              <a:spcBef>
                <a:spcPct val="50000"/>
              </a:spcBef>
            </a:pPr>
            <a:r>
              <a:rPr lang="es-ES_tradnl" b="1">
                <a:latin typeface="Arial" charset="0"/>
              </a:rPr>
              <a:t>LOSS OF THE BALL</a:t>
            </a:r>
            <a:endParaRPr lang="es-ES_tradnl"/>
          </a:p>
        </p:txBody>
      </p:sp>
      <p:sp>
        <p:nvSpPr>
          <p:cNvPr id="8205" name="Text Box 13"/>
          <p:cNvSpPr txBox="1">
            <a:spLocks noChangeArrowheads="1"/>
          </p:cNvSpPr>
          <p:nvPr/>
        </p:nvSpPr>
        <p:spPr bwMode="auto">
          <a:xfrm>
            <a:off x="7162800" y="4876800"/>
            <a:ext cx="1624013" cy="701675"/>
          </a:xfrm>
          <a:prstGeom prst="rect">
            <a:avLst/>
          </a:prstGeom>
          <a:solidFill>
            <a:srgbClr val="0099FF"/>
          </a:solidFill>
          <a:ln w="9525">
            <a:noFill/>
            <a:miter lim="800000"/>
            <a:headEnd/>
            <a:tailEnd/>
          </a:ln>
        </p:spPr>
        <p:txBody>
          <a:bodyPr>
            <a:spAutoFit/>
          </a:bodyPr>
          <a:lstStyle/>
          <a:p>
            <a:pPr>
              <a:spcBef>
                <a:spcPct val="50000"/>
              </a:spcBef>
            </a:pPr>
            <a:r>
              <a:rPr lang="es-ES_tradnl" sz="2000">
                <a:latin typeface="Arial" charset="0"/>
              </a:rPr>
              <a:t>Organized Barça</a:t>
            </a:r>
          </a:p>
        </p:txBody>
      </p:sp>
      <p:sp>
        <p:nvSpPr>
          <p:cNvPr id="8206" name="Text Box 14"/>
          <p:cNvSpPr txBox="1">
            <a:spLocks noChangeArrowheads="1"/>
          </p:cNvSpPr>
          <p:nvPr/>
        </p:nvSpPr>
        <p:spPr bwMode="auto">
          <a:xfrm>
            <a:off x="7162800" y="4175125"/>
            <a:ext cx="1766888" cy="701675"/>
          </a:xfrm>
          <a:prstGeom prst="rect">
            <a:avLst/>
          </a:prstGeom>
          <a:solidFill>
            <a:srgbClr val="99CCFF"/>
          </a:solidFill>
          <a:ln w="9525">
            <a:noFill/>
            <a:miter lim="800000"/>
            <a:headEnd/>
            <a:tailEnd/>
          </a:ln>
        </p:spPr>
        <p:txBody>
          <a:bodyPr>
            <a:spAutoFit/>
          </a:bodyPr>
          <a:lstStyle/>
          <a:p>
            <a:pPr>
              <a:spcBef>
                <a:spcPct val="50000"/>
              </a:spcBef>
            </a:pPr>
            <a:r>
              <a:rPr lang="es-ES_tradnl" sz="2000">
                <a:solidFill>
                  <a:schemeClr val="bg1"/>
                </a:solidFill>
                <a:latin typeface="Arial" charset="0"/>
              </a:rPr>
              <a:t>Unorganized Barça</a:t>
            </a:r>
          </a:p>
        </p:txBody>
      </p:sp>
      <p:sp>
        <p:nvSpPr>
          <p:cNvPr id="8207" name="Rectangle 15"/>
          <p:cNvSpPr>
            <a:spLocks noChangeArrowheads="1"/>
          </p:cNvSpPr>
          <p:nvPr/>
        </p:nvSpPr>
        <p:spPr bwMode="auto">
          <a:xfrm>
            <a:off x="609600" y="6072188"/>
            <a:ext cx="2781300" cy="336550"/>
          </a:xfrm>
          <a:prstGeom prst="rect">
            <a:avLst/>
          </a:prstGeom>
          <a:noFill/>
          <a:ln w="9525">
            <a:noFill/>
            <a:miter lim="800000"/>
            <a:headEnd/>
            <a:tailEnd/>
          </a:ln>
        </p:spPr>
        <p:txBody>
          <a:bodyPr wrap="none">
            <a:spAutoFit/>
          </a:bodyPr>
          <a:lstStyle/>
          <a:p>
            <a:endParaRPr lang="es-ES_tradnl" sz="800" i="1">
              <a:solidFill>
                <a:schemeClr val="tx2"/>
              </a:solidFill>
              <a:latin typeface="Arial" charset="0"/>
            </a:endParaRPr>
          </a:p>
          <a:p>
            <a:r>
              <a:rPr lang="es-ES_tradnl" sz="800" i="1">
                <a:solidFill>
                  <a:schemeClr val="tx2"/>
                </a:solidFill>
                <a:latin typeface="Arial" charset="0"/>
              </a:rPr>
              <a:t>LouisvanGaal / Frans Hoek /  Lluís Lainz © FC Barcelona</a:t>
            </a:r>
            <a:endParaRPr lang="es-ES_tradnl" sz="600" i="1">
              <a:solidFill>
                <a:schemeClr val="tx2"/>
              </a:solidFill>
              <a:latin typeface="Arial" charset="0"/>
            </a:endParaRPr>
          </a:p>
        </p:txBody>
      </p:sp>
      <p:pic>
        <p:nvPicPr>
          <p:cNvPr id="8208" name="Picture 16"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8209" name="Line 17"/>
          <p:cNvSpPr>
            <a:spLocks noChangeShapeType="1"/>
          </p:cNvSpPr>
          <p:nvPr/>
        </p:nvSpPr>
        <p:spPr bwMode="auto">
          <a:xfrm>
            <a:off x="3733800" y="3429000"/>
            <a:ext cx="152400" cy="0"/>
          </a:xfrm>
          <a:prstGeom prst="line">
            <a:avLst/>
          </a:prstGeom>
          <a:noFill/>
          <a:ln w="38100">
            <a:solidFill>
              <a:schemeClr val="tx2"/>
            </a:solidFill>
            <a:round/>
            <a:headEnd/>
            <a:tailEnd/>
          </a:ln>
        </p:spPr>
        <p:txBody>
          <a:bodyPr wrap="none" anchor="ctr"/>
          <a:lstStyle/>
          <a:p>
            <a:endParaRPr lang="en-US"/>
          </a:p>
        </p:txBody>
      </p:sp>
      <p:sp>
        <p:nvSpPr>
          <p:cNvPr id="8210" name="Line 18"/>
          <p:cNvSpPr>
            <a:spLocks noChangeShapeType="1"/>
          </p:cNvSpPr>
          <p:nvPr/>
        </p:nvSpPr>
        <p:spPr bwMode="auto">
          <a:xfrm>
            <a:off x="3886200" y="1524000"/>
            <a:ext cx="0" cy="3581400"/>
          </a:xfrm>
          <a:prstGeom prst="line">
            <a:avLst/>
          </a:prstGeom>
          <a:noFill/>
          <a:ln w="38100">
            <a:solidFill>
              <a:schemeClr val="tx2"/>
            </a:solidFill>
            <a:round/>
            <a:headEnd/>
            <a:tailEnd/>
          </a:ln>
        </p:spPr>
        <p:txBody>
          <a:bodyPr wrap="none" anchor="ctr"/>
          <a:lstStyle/>
          <a:p>
            <a:endParaRPr lang="en-US"/>
          </a:p>
        </p:txBody>
      </p:sp>
      <p:sp>
        <p:nvSpPr>
          <p:cNvPr id="8211" name="Line 19"/>
          <p:cNvSpPr>
            <a:spLocks noChangeShapeType="1"/>
          </p:cNvSpPr>
          <p:nvPr/>
        </p:nvSpPr>
        <p:spPr bwMode="auto">
          <a:xfrm>
            <a:off x="6629400" y="1600200"/>
            <a:ext cx="152400" cy="0"/>
          </a:xfrm>
          <a:prstGeom prst="line">
            <a:avLst/>
          </a:prstGeom>
          <a:noFill/>
          <a:ln w="38100">
            <a:solidFill>
              <a:schemeClr val="tx2"/>
            </a:solidFill>
            <a:round/>
            <a:headEnd/>
            <a:tailEnd/>
          </a:ln>
        </p:spPr>
        <p:txBody>
          <a:bodyPr wrap="none" anchor="ctr"/>
          <a:lstStyle/>
          <a:p>
            <a:endParaRPr lang="en-US"/>
          </a:p>
        </p:txBody>
      </p:sp>
      <p:sp>
        <p:nvSpPr>
          <p:cNvPr id="8212" name="Line 20"/>
          <p:cNvSpPr>
            <a:spLocks noChangeShapeType="1"/>
          </p:cNvSpPr>
          <p:nvPr/>
        </p:nvSpPr>
        <p:spPr bwMode="auto">
          <a:xfrm>
            <a:off x="6629400" y="2438400"/>
            <a:ext cx="152400" cy="0"/>
          </a:xfrm>
          <a:prstGeom prst="line">
            <a:avLst/>
          </a:prstGeom>
          <a:noFill/>
          <a:ln w="38100">
            <a:solidFill>
              <a:schemeClr val="tx2"/>
            </a:solidFill>
            <a:round/>
            <a:headEnd/>
            <a:tailEnd/>
          </a:ln>
        </p:spPr>
        <p:txBody>
          <a:bodyPr wrap="none" anchor="ctr"/>
          <a:lstStyle/>
          <a:p>
            <a:endParaRPr lang="en-US"/>
          </a:p>
        </p:txBody>
      </p:sp>
      <p:sp>
        <p:nvSpPr>
          <p:cNvPr id="8213" name="Line 21"/>
          <p:cNvSpPr>
            <a:spLocks noChangeShapeType="1"/>
          </p:cNvSpPr>
          <p:nvPr/>
        </p:nvSpPr>
        <p:spPr bwMode="auto">
          <a:xfrm>
            <a:off x="7010400" y="1752600"/>
            <a:ext cx="152400" cy="0"/>
          </a:xfrm>
          <a:prstGeom prst="line">
            <a:avLst/>
          </a:prstGeom>
          <a:noFill/>
          <a:ln w="38100">
            <a:solidFill>
              <a:schemeClr val="tx2"/>
            </a:solidFill>
            <a:round/>
            <a:headEnd/>
            <a:tailEnd/>
          </a:ln>
        </p:spPr>
        <p:txBody>
          <a:bodyPr wrap="none" anchor="ctr"/>
          <a:lstStyle/>
          <a:p>
            <a:endParaRPr lang="en-US"/>
          </a:p>
        </p:txBody>
      </p:sp>
      <p:sp>
        <p:nvSpPr>
          <p:cNvPr id="8214" name="Line 22"/>
          <p:cNvSpPr>
            <a:spLocks noChangeShapeType="1"/>
          </p:cNvSpPr>
          <p:nvPr/>
        </p:nvSpPr>
        <p:spPr bwMode="auto">
          <a:xfrm>
            <a:off x="7010400" y="2286000"/>
            <a:ext cx="152400" cy="0"/>
          </a:xfrm>
          <a:prstGeom prst="line">
            <a:avLst/>
          </a:prstGeom>
          <a:noFill/>
          <a:ln w="38100">
            <a:solidFill>
              <a:schemeClr val="tx2"/>
            </a:solidFill>
            <a:round/>
            <a:headEnd/>
            <a:tailEnd/>
          </a:ln>
        </p:spPr>
        <p:txBody>
          <a:bodyPr wrap="none" anchor="ctr"/>
          <a:lstStyle/>
          <a:p>
            <a:endParaRPr lang="en-US"/>
          </a:p>
        </p:txBody>
      </p:sp>
      <p:sp>
        <p:nvSpPr>
          <p:cNvPr id="8215" name="Line 23"/>
          <p:cNvSpPr>
            <a:spLocks noChangeShapeType="1"/>
          </p:cNvSpPr>
          <p:nvPr/>
        </p:nvSpPr>
        <p:spPr bwMode="auto">
          <a:xfrm>
            <a:off x="7010400" y="1752600"/>
            <a:ext cx="0" cy="533400"/>
          </a:xfrm>
          <a:prstGeom prst="line">
            <a:avLst/>
          </a:prstGeom>
          <a:noFill/>
          <a:ln w="38100">
            <a:solidFill>
              <a:schemeClr val="tx2"/>
            </a:solidFill>
            <a:round/>
            <a:headEnd/>
            <a:tailEnd/>
          </a:ln>
        </p:spPr>
        <p:txBody>
          <a:bodyPr wrap="none" anchor="ctr"/>
          <a:lstStyle/>
          <a:p>
            <a:endParaRPr lang="en-US"/>
          </a:p>
        </p:txBody>
      </p:sp>
      <p:sp>
        <p:nvSpPr>
          <p:cNvPr id="8216" name="Line 24"/>
          <p:cNvSpPr>
            <a:spLocks noChangeShapeType="1"/>
          </p:cNvSpPr>
          <p:nvPr/>
        </p:nvSpPr>
        <p:spPr bwMode="auto">
          <a:xfrm>
            <a:off x="6781800" y="1600200"/>
            <a:ext cx="0" cy="838200"/>
          </a:xfrm>
          <a:prstGeom prst="line">
            <a:avLst/>
          </a:prstGeom>
          <a:noFill/>
          <a:ln w="38100">
            <a:solidFill>
              <a:schemeClr val="tx2"/>
            </a:solidFill>
            <a:round/>
            <a:headEnd/>
            <a:tailEnd/>
          </a:ln>
        </p:spPr>
        <p:txBody>
          <a:bodyPr wrap="none" anchor="ctr"/>
          <a:lstStyle/>
          <a:p>
            <a:endParaRPr lang="en-US"/>
          </a:p>
        </p:txBody>
      </p:sp>
      <p:sp>
        <p:nvSpPr>
          <p:cNvPr id="8217" name="Line 25"/>
          <p:cNvSpPr>
            <a:spLocks noChangeShapeType="1"/>
          </p:cNvSpPr>
          <p:nvPr/>
        </p:nvSpPr>
        <p:spPr bwMode="auto">
          <a:xfrm>
            <a:off x="6781800" y="1981200"/>
            <a:ext cx="228600" cy="0"/>
          </a:xfrm>
          <a:prstGeom prst="line">
            <a:avLst/>
          </a:prstGeom>
          <a:noFill/>
          <a:ln w="38100">
            <a:solidFill>
              <a:schemeClr val="tx2"/>
            </a:solidFill>
            <a:round/>
            <a:headEnd/>
            <a:tailEnd/>
          </a:ln>
        </p:spPr>
        <p:txBody>
          <a:bodyPr wrap="none" anchor="ctr"/>
          <a:lstStyle/>
          <a:p>
            <a:endParaRPr lang="en-US"/>
          </a:p>
        </p:txBody>
      </p:sp>
      <p:sp>
        <p:nvSpPr>
          <p:cNvPr id="8218" name="Line 26"/>
          <p:cNvSpPr>
            <a:spLocks noChangeShapeType="1"/>
          </p:cNvSpPr>
          <p:nvPr/>
        </p:nvSpPr>
        <p:spPr bwMode="auto">
          <a:xfrm>
            <a:off x="6629400" y="4419600"/>
            <a:ext cx="152400" cy="0"/>
          </a:xfrm>
          <a:prstGeom prst="line">
            <a:avLst/>
          </a:prstGeom>
          <a:noFill/>
          <a:ln w="38100">
            <a:solidFill>
              <a:schemeClr val="tx2"/>
            </a:solidFill>
            <a:round/>
            <a:headEnd/>
            <a:tailEnd/>
          </a:ln>
        </p:spPr>
        <p:txBody>
          <a:bodyPr wrap="none" anchor="ctr"/>
          <a:lstStyle/>
          <a:p>
            <a:endParaRPr lang="en-US"/>
          </a:p>
        </p:txBody>
      </p:sp>
      <p:sp>
        <p:nvSpPr>
          <p:cNvPr id="8219" name="Line 27"/>
          <p:cNvSpPr>
            <a:spLocks noChangeShapeType="1"/>
          </p:cNvSpPr>
          <p:nvPr/>
        </p:nvSpPr>
        <p:spPr bwMode="auto">
          <a:xfrm>
            <a:off x="6629400" y="5257800"/>
            <a:ext cx="152400" cy="0"/>
          </a:xfrm>
          <a:prstGeom prst="line">
            <a:avLst/>
          </a:prstGeom>
          <a:noFill/>
          <a:ln w="38100">
            <a:solidFill>
              <a:schemeClr val="tx2"/>
            </a:solidFill>
            <a:round/>
            <a:headEnd/>
            <a:tailEnd/>
          </a:ln>
        </p:spPr>
        <p:txBody>
          <a:bodyPr wrap="none" anchor="ctr"/>
          <a:lstStyle/>
          <a:p>
            <a:endParaRPr lang="en-US"/>
          </a:p>
        </p:txBody>
      </p:sp>
      <p:sp>
        <p:nvSpPr>
          <p:cNvPr id="8220" name="Line 28"/>
          <p:cNvSpPr>
            <a:spLocks noChangeShapeType="1"/>
          </p:cNvSpPr>
          <p:nvPr/>
        </p:nvSpPr>
        <p:spPr bwMode="auto">
          <a:xfrm>
            <a:off x="7010400" y="4572000"/>
            <a:ext cx="152400" cy="0"/>
          </a:xfrm>
          <a:prstGeom prst="line">
            <a:avLst/>
          </a:prstGeom>
          <a:noFill/>
          <a:ln w="38100">
            <a:solidFill>
              <a:schemeClr val="tx2"/>
            </a:solidFill>
            <a:round/>
            <a:headEnd/>
            <a:tailEnd/>
          </a:ln>
        </p:spPr>
        <p:txBody>
          <a:bodyPr wrap="none" anchor="ctr"/>
          <a:lstStyle/>
          <a:p>
            <a:endParaRPr lang="en-US"/>
          </a:p>
        </p:txBody>
      </p:sp>
      <p:sp>
        <p:nvSpPr>
          <p:cNvPr id="8221" name="Line 29"/>
          <p:cNvSpPr>
            <a:spLocks noChangeShapeType="1"/>
          </p:cNvSpPr>
          <p:nvPr/>
        </p:nvSpPr>
        <p:spPr bwMode="auto">
          <a:xfrm>
            <a:off x="7010400" y="5105400"/>
            <a:ext cx="152400" cy="0"/>
          </a:xfrm>
          <a:prstGeom prst="line">
            <a:avLst/>
          </a:prstGeom>
          <a:noFill/>
          <a:ln w="38100">
            <a:solidFill>
              <a:schemeClr val="tx2"/>
            </a:solidFill>
            <a:round/>
            <a:headEnd/>
            <a:tailEnd/>
          </a:ln>
        </p:spPr>
        <p:txBody>
          <a:bodyPr wrap="none" anchor="ctr"/>
          <a:lstStyle/>
          <a:p>
            <a:endParaRPr lang="en-US"/>
          </a:p>
        </p:txBody>
      </p:sp>
      <p:sp>
        <p:nvSpPr>
          <p:cNvPr id="8222" name="Line 30"/>
          <p:cNvSpPr>
            <a:spLocks noChangeShapeType="1"/>
          </p:cNvSpPr>
          <p:nvPr/>
        </p:nvSpPr>
        <p:spPr bwMode="auto">
          <a:xfrm>
            <a:off x="6781800" y="4419600"/>
            <a:ext cx="0" cy="838200"/>
          </a:xfrm>
          <a:prstGeom prst="line">
            <a:avLst/>
          </a:prstGeom>
          <a:noFill/>
          <a:ln w="38100">
            <a:solidFill>
              <a:schemeClr val="tx2"/>
            </a:solidFill>
            <a:round/>
            <a:headEnd/>
            <a:tailEnd/>
          </a:ln>
        </p:spPr>
        <p:txBody>
          <a:bodyPr wrap="none" anchor="ctr"/>
          <a:lstStyle/>
          <a:p>
            <a:endParaRPr lang="en-US"/>
          </a:p>
        </p:txBody>
      </p:sp>
      <p:sp>
        <p:nvSpPr>
          <p:cNvPr id="8223" name="Line 31"/>
          <p:cNvSpPr>
            <a:spLocks noChangeShapeType="1"/>
          </p:cNvSpPr>
          <p:nvPr/>
        </p:nvSpPr>
        <p:spPr bwMode="auto">
          <a:xfrm>
            <a:off x="7010400" y="4572000"/>
            <a:ext cx="0" cy="533400"/>
          </a:xfrm>
          <a:prstGeom prst="line">
            <a:avLst/>
          </a:prstGeom>
          <a:noFill/>
          <a:ln w="38100">
            <a:solidFill>
              <a:schemeClr val="tx2"/>
            </a:solidFill>
            <a:round/>
            <a:headEnd/>
            <a:tailEnd/>
          </a:ln>
        </p:spPr>
        <p:txBody>
          <a:bodyPr wrap="none" anchor="ctr"/>
          <a:lstStyle/>
          <a:p>
            <a:endParaRPr lang="en-US"/>
          </a:p>
        </p:txBody>
      </p:sp>
      <p:sp>
        <p:nvSpPr>
          <p:cNvPr id="8224" name="Line 32"/>
          <p:cNvSpPr>
            <a:spLocks noChangeShapeType="1"/>
          </p:cNvSpPr>
          <p:nvPr/>
        </p:nvSpPr>
        <p:spPr bwMode="auto">
          <a:xfrm>
            <a:off x="6781800" y="4800600"/>
            <a:ext cx="228600" cy="0"/>
          </a:xfrm>
          <a:prstGeom prst="line">
            <a:avLst/>
          </a:prstGeom>
          <a:noFill/>
          <a:ln w="38100">
            <a:solidFill>
              <a:schemeClr val="tx2"/>
            </a:solidFill>
            <a:round/>
            <a:headEnd/>
            <a:tailEnd/>
          </a:ln>
        </p:spPr>
        <p:txBody>
          <a:bodyPr wrap="none" anchor="ctr"/>
          <a:lstStyle/>
          <a:p>
            <a:endParaRPr lang="en-US"/>
          </a:p>
        </p:txBody>
      </p:sp>
      <p:sp>
        <p:nvSpPr>
          <p:cNvPr id="8225" name="Line 33"/>
          <p:cNvSpPr>
            <a:spLocks noChangeShapeType="1"/>
          </p:cNvSpPr>
          <p:nvPr/>
        </p:nvSpPr>
        <p:spPr bwMode="auto">
          <a:xfrm>
            <a:off x="3733800" y="2133600"/>
            <a:ext cx="381000" cy="0"/>
          </a:xfrm>
          <a:prstGeom prst="line">
            <a:avLst/>
          </a:prstGeom>
          <a:noFill/>
          <a:ln w="38100">
            <a:solidFill>
              <a:schemeClr val="tx2"/>
            </a:solidFill>
            <a:round/>
            <a:headEnd/>
            <a:tailEnd/>
          </a:ln>
        </p:spPr>
        <p:txBody>
          <a:bodyPr wrap="none" anchor="ctr"/>
          <a:lstStyle/>
          <a:p>
            <a:endParaRPr lang="en-US"/>
          </a:p>
        </p:txBody>
      </p:sp>
      <p:sp>
        <p:nvSpPr>
          <p:cNvPr id="8226" name="Line 34"/>
          <p:cNvSpPr>
            <a:spLocks noChangeShapeType="1"/>
          </p:cNvSpPr>
          <p:nvPr/>
        </p:nvSpPr>
        <p:spPr bwMode="auto">
          <a:xfrm>
            <a:off x="3733800" y="5105400"/>
            <a:ext cx="381000" cy="0"/>
          </a:xfrm>
          <a:prstGeom prst="line">
            <a:avLst/>
          </a:prstGeom>
          <a:noFill/>
          <a:ln w="38100">
            <a:solidFill>
              <a:schemeClr val="tx2"/>
            </a:solidFill>
            <a:round/>
            <a:headEnd/>
            <a:tailEnd/>
          </a:ln>
        </p:spPr>
        <p:txBody>
          <a:bodyPr wrap="none" anchor="ctr"/>
          <a:lstStyle/>
          <a:p>
            <a:endParaRPr lang="en-US"/>
          </a:p>
        </p:txBody>
      </p:sp>
      <p:sp>
        <p:nvSpPr>
          <p:cNvPr id="8227" name="Line 35"/>
          <p:cNvSpPr>
            <a:spLocks noChangeShapeType="1"/>
          </p:cNvSpPr>
          <p:nvPr/>
        </p:nvSpPr>
        <p:spPr bwMode="auto">
          <a:xfrm flipV="1">
            <a:off x="1371600" y="4495800"/>
            <a:ext cx="0" cy="152400"/>
          </a:xfrm>
          <a:prstGeom prst="line">
            <a:avLst/>
          </a:prstGeom>
          <a:noFill/>
          <a:ln w="38100">
            <a:solidFill>
              <a:schemeClr val="tx2"/>
            </a:solidFill>
            <a:round/>
            <a:headEnd/>
            <a:tailEnd/>
          </a:ln>
        </p:spPr>
        <p:txBody>
          <a:bodyPr wrap="none" anchor="ctr"/>
          <a:lstStyle/>
          <a:p>
            <a:endParaRPr lang="en-US"/>
          </a:p>
        </p:txBody>
      </p:sp>
      <p:sp>
        <p:nvSpPr>
          <p:cNvPr id="8228" name="Line 36"/>
          <p:cNvSpPr>
            <a:spLocks noChangeShapeType="1"/>
          </p:cNvSpPr>
          <p:nvPr/>
        </p:nvSpPr>
        <p:spPr bwMode="auto">
          <a:xfrm>
            <a:off x="1371600" y="4495800"/>
            <a:ext cx="2743200" cy="0"/>
          </a:xfrm>
          <a:prstGeom prst="line">
            <a:avLst/>
          </a:prstGeom>
          <a:noFill/>
          <a:ln w="38100">
            <a:solidFill>
              <a:schemeClr val="tx2"/>
            </a:solidFill>
            <a:round/>
            <a:headEnd/>
            <a:tailEnd/>
          </a:ln>
        </p:spPr>
        <p:txBody>
          <a:bodyPr wrap="none" anchor="ctr"/>
          <a:lstStyle/>
          <a:p>
            <a:endParaRPr lang="en-US"/>
          </a:p>
        </p:txBody>
      </p:sp>
      <p:sp>
        <p:nvSpPr>
          <p:cNvPr id="8229" name="Line 37"/>
          <p:cNvSpPr>
            <a:spLocks noChangeShapeType="1"/>
          </p:cNvSpPr>
          <p:nvPr/>
        </p:nvSpPr>
        <p:spPr bwMode="auto">
          <a:xfrm flipV="1">
            <a:off x="1295400" y="1524000"/>
            <a:ext cx="0" cy="152400"/>
          </a:xfrm>
          <a:prstGeom prst="line">
            <a:avLst/>
          </a:prstGeom>
          <a:noFill/>
          <a:ln w="38100">
            <a:solidFill>
              <a:schemeClr val="tx2"/>
            </a:solidFill>
            <a:round/>
            <a:headEnd/>
            <a:tailEnd/>
          </a:ln>
        </p:spPr>
        <p:txBody>
          <a:bodyPr wrap="none" anchor="ctr"/>
          <a:lstStyle/>
          <a:p>
            <a:endParaRPr lang="en-US"/>
          </a:p>
        </p:txBody>
      </p:sp>
      <p:sp>
        <p:nvSpPr>
          <p:cNvPr id="8230" name="Line 38"/>
          <p:cNvSpPr>
            <a:spLocks noChangeShapeType="1"/>
          </p:cNvSpPr>
          <p:nvPr/>
        </p:nvSpPr>
        <p:spPr bwMode="auto">
          <a:xfrm>
            <a:off x="1295400" y="1524000"/>
            <a:ext cx="2819400" cy="0"/>
          </a:xfrm>
          <a:prstGeom prst="line">
            <a:avLst/>
          </a:prstGeom>
          <a:noFill/>
          <a:ln w="38100">
            <a:solidFill>
              <a:schemeClr val="tx2"/>
            </a:solidFill>
            <a:round/>
            <a:headEnd/>
            <a:tailEnd/>
          </a:ln>
        </p:spPr>
        <p:txBody>
          <a:bodyPr wrap="none" anchor="ct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63491"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63492"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63493" name="Rectangle 5"/>
          <p:cNvSpPr>
            <a:spLocks noChangeArrowheads="1"/>
          </p:cNvSpPr>
          <p:nvPr/>
        </p:nvSpPr>
        <p:spPr bwMode="auto">
          <a:xfrm>
            <a:off x="755650" y="1196975"/>
            <a:ext cx="6400800" cy="4343400"/>
          </a:xfrm>
          <a:prstGeom prst="rect">
            <a:avLst/>
          </a:prstGeom>
          <a:noFill/>
          <a:ln w="9525">
            <a:noFill/>
            <a:miter lim="800000"/>
            <a:headEnd/>
            <a:tailEnd/>
          </a:ln>
        </p:spPr>
        <p:txBody>
          <a:bodyPr anchor="ctr"/>
          <a:lstStyle/>
          <a:p>
            <a:r>
              <a:rPr lang="en-US" sz="2800"/>
              <a:t>1. Disciplined and responsible - always in the act of receiving the bullet ³ n - First check - First pass - Orientation to - Save the positions                                                             2. Will work for the team - on offense - the defense                                                                    3. With confidence - to go deeper - to score goals - to return to his position n - To defend</a:t>
            </a:r>
          </a:p>
        </p:txBody>
      </p:sp>
      <p:sp>
        <p:nvSpPr>
          <p:cNvPr id="63494" name="Rectangle 6"/>
          <p:cNvSpPr>
            <a:spLocks noChangeArrowheads="1"/>
          </p:cNvSpPr>
          <p:nvPr/>
        </p:nvSpPr>
        <p:spPr bwMode="auto">
          <a:xfrm>
            <a:off x="684213" y="476250"/>
            <a:ext cx="6019800" cy="685800"/>
          </a:xfrm>
          <a:prstGeom prst="rect">
            <a:avLst/>
          </a:prstGeom>
          <a:noFill/>
          <a:ln w="9525">
            <a:noFill/>
            <a:miter lim="800000"/>
            <a:headEnd/>
            <a:tailEnd/>
          </a:ln>
        </p:spPr>
        <p:txBody>
          <a:bodyPr anchor="ctr"/>
          <a:lstStyle/>
          <a:p>
            <a:pPr algn="ctr"/>
            <a:r>
              <a:rPr lang="es-ES_tradnl" b="1" u="sng">
                <a:solidFill>
                  <a:schemeClr val="tx2"/>
                </a:solidFill>
                <a:latin typeface="Arial" charset="0"/>
              </a:rPr>
              <a:t>PERSONALITY of  Numbers 8 and 10</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64515"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64516"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64517" name="Rectangle 5"/>
          <p:cNvSpPr>
            <a:spLocks noChangeArrowheads="1"/>
          </p:cNvSpPr>
          <p:nvPr/>
        </p:nvSpPr>
        <p:spPr bwMode="auto">
          <a:xfrm>
            <a:off x="395288" y="1052513"/>
            <a:ext cx="4114800" cy="4572000"/>
          </a:xfrm>
          <a:prstGeom prst="rect">
            <a:avLst/>
          </a:prstGeom>
          <a:noFill/>
          <a:ln w="9525">
            <a:noFill/>
            <a:miter lim="800000"/>
            <a:headEnd/>
            <a:tailEnd/>
          </a:ln>
        </p:spPr>
        <p:txBody>
          <a:bodyPr anchor="ctr"/>
          <a:lstStyle/>
          <a:p>
            <a:r>
              <a:rPr lang="es-ES_tradnl" b="1">
                <a:solidFill>
                  <a:schemeClr val="tx2"/>
                </a:solidFill>
                <a:latin typeface="Arial" charset="0"/>
              </a:rPr>
              <a:t>                     </a:t>
            </a:r>
            <a:r>
              <a:rPr lang="es-ES_tradnl" sz="1800" b="1">
                <a:solidFill>
                  <a:schemeClr val="tx2"/>
                </a:solidFill>
                <a:latin typeface="Arial" charset="0"/>
              </a:rPr>
              <a:t> </a:t>
            </a:r>
            <a:r>
              <a:rPr lang="es-ES_tradnl" b="1">
                <a:solidFill>
                  <a:schemeClr val="tx2"/>
                </a:solidFill>
                <a:latin typeface="Arial" charset="0"/>
              </a:rPr>
              <a:t>                       </a:t>
            </a:r>
            <a:r>
              <a:rPr lang="en-US" b="1">
                <a:solidFill>
                  <a:schemeClr val="tx2"/>
                </a:solidFill>
                <a:latin typeface="Arial" charset="0"/>
              </a:rPr>
              <a:t>1. Use of speed                                  2. Control of the ball - first touch - first control - scoring the goal                                      3. Pass and - short, medium and long distance, the bands or in depth - triggering on right and left.  dribble move - to create a situation of 2 to 1 - to score goal</a:t>
            </a:r>
            <a:r>
              <a:rPr lang="es-ES_tradnl" sz="1800" b="1">
                <a:solidFill>
                  <a:schemeClr val="tx2"/>
                </a:solidFill>
                <a:latin typeface="Arial" charset="0"/>
              </a:rPr>
              <a:t/>
            </a:r>
            <a:br>
              <a:rPr lang="es-ES_tradnl" sz="1800" b="1">
                <a:solidFill>
                  <a:schemeClr val="tx2"/>
                </a:solidFill>
                <a:latin typeface="Arial" charset="0"/>
              </a:rPr>
            </a:br>
            <a:r>
              <a:rPr lang="es-ES_tradnl" sz="1800" b="1">
                <a:solidFill>
                  <a:schemeClr val="tx2"/>
                </a:solidFill>
                <a:latin typeface="Arial" charset="0"/>
              </a:rPr>
              <a:t>       </a:t>
            </a:r>
            <a:br>
              <a:rPr lang="es-ES_tradnl" sz="1800" b="1">
                <a:solidFill>
                  <a:schemeClr val="tx2"/>
                </a:solidFill>
                <a:latin typeface="Arial" charset="0"/>
              </a:rPr>
            </a:br>
            <a:endParaRPr lang="es-ES_tradnl" b="1">
              <a:solidFill>
                <a:schemeClr val="tx2"/>
              </a:solidFill>
              <a:latin typeface="Arial" charset="0"/>
            </a:endParaRPr>
          </a:p>
        </p:txBody>
      </p:sp>
      <p:sp>
        <p:nvSpPr>
          <p:cNvPr id="64518" name="Rectangle 6"/>
          <p:cNvSpPr>
            <a:spLocks noChangeArrowheads="1"/>
          </p:cNvSpPr>
          <p:nvPr/>
        </p:nvSpPr>
        <p:spPr bwMode="auto">
          <a:xfrm>
            <a:off x="4787900" y="836613"/>
            <a:ext cx="3732213" cy="4289425"/>
          </a:xfrm>
          <a:prstGeom prst="rect">
            <a:avLst/>
          </a:prstGeom>
          <a:noFill/>
          <a:ln w="9525">
            <a:noFill/>
            <a:miter lim="800000"/>
            <a:headEnd/>
            <a:tailEnd/>
          </a:ln>
        </p:spPr>
        <p:txBody>
          <a:bodyPr anchor="ctr"/>
          <a:lstStyle/>
          <a:p>
            <a:r>
              <a:rPr lang="es-ES_tradnl" b="1">
                <a:solidFill>
                  <a:schemeClr val="tx2"/>
                </a:solidFill>
                <a:latin typeface="Arial" charset="0"/>
              </a:rPr>
              <a:t>4</a:t>
            </a:r>
            <a:r>
              <a:rPr lang="en-US" b="1">
                <a:solidFill>
                  <a:schemeClr val="tx2"/>
                </a:solidFill>
                <a:latin typeface="Arial" charset="0"/>
              </a:rPr>
              <a:t>. Shot on goal from long distance                                         5. Game head - marking - to move to the third man - to combed backwards (flick)</a:t>
            </a:r>
            <a:r>
              <a:rPr lang="es-ES_tradnl" sz="1800" b="1">
                <a:solidFill>
                  <a:schemeClr val="tx2"/>
                </a:solidFill>
                <a:latin typeface="Arial" charset="0"/>
              </a:rPr>
              <a:t/>
            </a:r>
            <a:br>
              <a:rPr lang="es-ES_tradnl" sz="1800" b="1">
                <a:solidFill>
                  <a:schemeClr val="tx2"/>
                </a:solidFill>
                <a:latin typeface="Arial" charset="0"/>
              </a:rPr>
            </a:br>
            <a:r>
              <a:rPr lang="es-ES_tradnl" sz="1800" b="1">
                <a:solidFill>
                  <a:schemeClr val="tx2"/>
                </a:solidFill>
                <a:latin typeface="Arial" charset="0"/>
              </a:rPr>
              <a:t/>
            </a:r>
            <a:br>
              <a:rPr lang="es-ES_tradnl" sz="1800" b="1">
                <a:solidFill>
                  <a:schemeClr val="tx2"/>
                </a:solidFill>
                <a:latin typeface="Arial" charset="0"/>
              </a:rPr>
            </a:br>
            <a:r>
              <a:rPr lang="es-ES_tradnl" sz="1800" b="1">
                <a:solidFill>
                  <a:schemeClr val="tx2"/>
                </a:solidFill>
                <a:latin typeface="Arial" charset="0"/>
              </a:rPr>
              <a:t/>
            </a:r>
            <a:br>
              <a:rPr lang="es-ES_tradnl" sz="1800" b="1">
                <a:solidFill>
                  <a:schemeClr val="tx2"/>
                </a:solidFill>
                <a:latin typeface="Arial" charset="0"/>
              </a:rPr>
            </a:br>
            <a:r>
              <a:rPr lang="es-ES_tradnl" sz="1800" b="1">
                <a:solidFill>
                  <a:schemeClr val="tx2"/>
                </a:solidFill>
                <a:latin typeface="Arial" charset="0"/>
              </a:rPr>
              <a:t/>
            </a:r>
            <a:br>
              <a:rPr lang="es-ES_tradnl" sz="1800" b="1">
                <a:solidFill>
                  <a:schemeClr val="tx2"/>
                </a:solidFill>
                <a:latin typeface="Arial" charset="0"/>
              </a:rPr>
            </a:br>
            <a:r>
              <a:rPr lang="es-ES_tradnl" sz="1800" b="1">
                <a:solidFill>
                  <a:schemeClr val="tx2"/>
                </a:solidFill>
                <a:latin typeface="Arial" charset="0"/>
              </a:rPr>
              <a:t/>
            </a:r>
            <a:br>
              <a:rPr lang="es-ES_tradnl" sz="1800" b="1">
                <a:solidFill>
                  <a:schemeClr val="tx2"/>
                </a:solidFill>
                <a:latin typeface="Arial" charset="0"/>
              </a:rPr>
            </a:br>
            <a:endParaRPr lang="es-ES_tradnl" sz="1800" b="1">
              <a:solidFill>
                <a:schemeClr val="tx2"/>
              </a:solidFill>
              <a:latin typeface="Arial" charset="0"/>
            </a:endParaRPr>
          </a:p>
        </p:txBody>
      </p:sp>
      <p:sp>
        <p:nvSpPr>
          <p:cNvPr id="64519" name="Line 7"/>
          <p:cNvSpPr>
            <a:spLocks noChangeShapeType="1"/>
          </p:cNvSpPr>
          <p:nvPr/>
        </p:nvSpPr>
        <p:spPr bwMode="auto">
          <a:xfrm>
            <a:off x="4648200" y="1600200"/>
            <a:ext cx="0" cy="4267200"/>
          </a:xfrm>
          <a:prstGeom prst="line">
            <a:avLst/>
          </a:prstGeom>
          <a:noFill/>
          <a:ln w="38100">
            <a:solidFill>
              <a:schemeClr val="tx2"/>
            </a:solidFill>
            <a:round/>
            <a:headEnd/>
            <a:tailEnd/>
          </a:ln>
        </p:spPr>
        <p:txBody>
          <a:bodyPr wrap="none" anchor="ctr"/>
          <a:lstStyle/>
          <a:p>
            <a:endParaRPr lang="en-US"/>
          </a:p>
        </p:txBody>
      </p:sp>
      <p:sp>
        <p:nvSpPr>
          <p:cNvPr id="64520" name="Rectangle 8"/>
          <p:cNvSpPr>
            <a:spLocks noChangeArrowheads="1"/>
          </p:cNvSpPr>
          <p:nvPr/>
        </p:nvSpPr>
        <p:spPr bwMode="auto">
          <a:xfrm>
            <a:off x="539750" y="404813"/>
            <a:ext cx="7010400" cy="685800"/>
          </a:xfrm>
          <a:prstGeom prst="rect">
            <a:avLst/>
          </a:prstGeom>
          <a:noFill/>
          <a:ln w="9525">
            <a:noFill/>
            <a:miter lim="800000"/>
            <a:headEnd/>
            <a:tailEnd/>
          </a:ln>
        </p:spPr>
        <p:txBody>
          <a:bodyPr anchor="ctr"/>
          <a:lstStyle/>
          <a:p>
            <a:pPr algn="ctr"/>
            <a:r>
              <a:rPr lang="en-US" b="1" u="sng">
                <a:solidFill>
                  <a:schemeClr val="tx2"/>
                </a:solidFill>
                <a:latin typeface="Arial" charset="0"/>
              </a:rPr>
              <a:t>TECHNICAL QUALITIES  of numbers 8 and 10</a:t>
            </a:r>
            <a:endParaRPr lang="es-ES_tradnl" b="1" u="sng">
              <a:solidFill>
                <a:schemeClr val="tx2"/>
              </a:solidFill>
              <a:latin typeface="Arial"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65539"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65540"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65541" name="Rectangle 5"/>
          <p:cNvSpPr>
            <a:spLocks noChangeArrowheads="1"/>
          </p:cNvSpPr>
          <p:nvPr/>
        </p:nvSpPr>
        <p:spPr bwMode="auto">
          <a:xfrm>
            <a:off x="900113" y="1052513"/>
            <a:ext cx="5638800" cy="5029200"/>
          </a:xfrm>
          <a:prstGeom prst="rect">
            <a:avLst/>
          </a:prstGeom>
          <a:noFill/>
          <a:ln w="9525">
            <a:noFill/>
            <a:miter lim="800000"/>
            <a:headEnd/>
            <a:tailEnd/>
          </a:ln>
        </p:spPr>
        <p:txBody>
          <a:bodyPr anchor="ctr"/>
          <a:lstStyle/>
          <a:p>
            <a:r>
              <a:rPr lang="en-US" b="1">
                <a:solidFill>
                  <a:schemeClr val="tx2"/>
                </a:solidFill>
                <a:latin typeface="Arial" charset="0"/>
              </a:rPr>
              <a:t>1 Speed - In short, medium and long distance                                                            2. Change of pace - be able to play at 3 different speeds. Resistance at speed                                                                 4. Coordination fine                              5. Power of pass.                                       6. Power of shot on goal                                  7. Power of game of head (attack)</a:t>
            </a: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65542" name="Rectangle 6"/>
          <p:cNvSpPr>
            <a:spLocks noChangeArrowheads="1"/>
          </p:cNvSpPr>
          <p:nvPr/>
        </p:nvSpPr>
        <p:spPr bwMode="auto">
          <a:xfrm>
            <a:off x="395288" y="765175"/>
            <a:ext cx="6553200" cy="685800"/>
          </a:xfrm>
          <a:prstGeom prst="rect">
            <a:avLst/>
          </a:prstGeom>
          <a:noFill/>
          <a:ln w="9525">
            <a:noFill/>
            <a:miter lim="800000"/>
            <a:headEnd/>
            <a:tailEnd/>
          </a:ln>
        </p:spPr>
        <p:txBody>
          <a:bodyPr anchor="ctr"/>
          <a:lstStyle/>
          <a:p>
            <a:pPr algn="ctr"/>
            <a:r>
              <a:rPr lang="en-US" b="1" u="sng">
                <a:solidFill>
                  <a:schemeClr val="tx2"/>
                </a:solidFill>
                <a:latin typeface="Arial" charset="0"/>
              </a:rPr>
              <a:t>PHYSICAL qualities of numbers 8 and 10</a:t>
            </a:r>
            <a:endParaRPr lang="es-ES_tradnl" b="1" u="sng">
              <a:solidFill>
                <a:schemeClr val="tx2"/>
              </a:solidFill>
              <a:latin typeface="Arial"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66563" name="Rectangle 3"/>
          <p:cNvSpPr>
            <a:spLocks noChangeArrowheads="1"/>
          </p:cNvSpPr>
          <p:nvPr/>
        </p:nvSpPr>
        <p:spPr bwMode="auto">
          <a:xfrm>
            <a:off x="685800" y="25908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6564" name="Rectangle 4"/>
          <p:cNvSpPr>
            <a:spLocks noChangeArrowheads="1"/>
          </p:cNvSpPr>
          <p:nvPr/>
        </p:nvSpPr>
        <p:spPr bwMode="auto">
          <a:xfrm>
            <a:off x="7315200" y="25146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6565" name="Rectangle 5"/>
          <p:cNvSpPr>
            <a:spLocks noChangeArrowheads="1"/>
          </p:cNvSpPr>
          <p:nvPr/>
        </p:nvSpPr>
        <p:spPr bwMode="auto">
          <a:xfrm>
            <a:off x="685800" y="30480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6566" name="Rectangle 6"/>
          <p:cNvSpPr>
            <a:spLocks noChangeArrowheads="1"/>
          </p:cNvSpPr>
          <p:nvPr/>
        </p:nvSpPr>
        <p:spPr bwMode="auto">
          <a:xfrm>
            <a:off x="7924800" y="29718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6567"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66568"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66569"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66570"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66571" name="Text Box 11"/>
          <p:cNvSpPr txBox="1">
            <a:spLocks noChangeArrowheads="1"/>
          </p:cNvSpPr>
          <p:nvPr/>
        </p:nvSpPr>
        <p:spPr bwMode="auto">
          <a:xfrm>
            <a:off x="5715000" y="4348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66572" name="Text Box 12"/>
          <p:cNvSpPr txBox="1">
            <a:spLocks noChangeArrowheads="1"/>
          </p:cNvSpPr>
          <p:nvPr/>
        </p:nvSpPr>
        <p:spPr bwMode="auto">
          <a:xfrm>
            <a:off x="7086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66573" name="Text Box 13"/>
          <p:cNvSpPr txBox="1">
            <a:spLocks noChangeArrowheads="1"/>
          </p:cNvSpPr>
          <p:nvPr/>
        </p:nvSpPr>
        <p:spPr bwMode="auto">
          <a:xfrm>
            <a:off x="4572000" y="3433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66574" name="Text Box 14"/>
          <p:cNvSpPr txBox="1">
            <a:spLocks noChangeArrowheads="1"/>
          </p:cNvSpPr>
          <p:nvPr/>
        </p:nvSpPr>
        <p:spPr bwMode="auto">
          <a:xfrm>
            <a:off x="5715000" y="2443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66575" name="Text Box 15"/>
          <p:cNvSpPr txBox="1">
            <a:spLocks noChangeArrowheads="1"/>
          </p:cNvSpPr>
          <p:nvPr/>
        </p:nvSpPr>
        <p:spPr bwMode="auto">
          <a:xfrm>
            <a:off x="3429000" y="2671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66576" name="Text Box 16"/>
          <p:cNvSpPr txBox="1">
            <a:spLocks noChangeArrowheads="1"/>
          </p:cNvSpPr>
          <p:nvPr/>
        </p:nvSpPr>
        <p:spPr bwMode="auto">
          <a:xfrm>
            <a:off x="3429000" y="4195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66577" name="Text Box 17"/>
          <p:cNvSpPr txBox="1">
            <a:spLocks noChangeArrowheads="1"/>
          </p:cNvSpPr>
          <p:nvPr/>
        </p:nvSpPr>
        <p:spPr bwMode="auto">
          <a:xfrm>
            <a:off x="12192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66578" name="Text Box 18"/>
          <p:cNvSpPr txBox="1">
            <a:spLocks noChangeArrowheads="1"/>
          </p:cNvSpPr>
          <p:nvPr/>
        </p:nvSpPr>
        <p:spPr bwMode="auto">
          <a:xfrm>
            <a:off x="67056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66579" name="Text Box 19"/>
          <p:cNvSpPr txBox="1">
            <a:spLocks noChangeArrowheads="1"/>
          </p:cNvSpPr>
          <p:nvPr/>
        </p:nvSpPr>
        <p:spPr bwMode="auto">
          <a:xfrm>
            <a:off x="45720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66580" name="Text Box 20"/>
          <p:cNvSpPr txBox="1">
            <a:spLocks noChangeArrowheads="1"/>
          </p:cNvSpPr>
          <p:nvPr/>
        </p:nvSpPr>
        <p:spPr bwMode="auto">
          <a:xfrm>
            <a:off x="45720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66581" name="Text Box 21"/>
          <p:cNvSpPr txBox="1">
            <a:spLocks noChangeArrowheads="1"/>
          </p:cNvSpPr>
          <p:nvPr/>
        </p:nvSpPr>
        <p:spPr bwMode="auto">
          <a:xfrm>
            <a:off x="67056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66582"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66583"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66584" name="Line 39"/>
          <p:cNvSpPr>
            <a:spLocks noChangeShapeType="1"/>
          </p:cNvSpPr>
          <p:nvPr/>
        </p:nvSpPr>
        <p:spPr bwMode="auto">
          <a:xfrm flipH="1" flipV="1">
            <a:off x="5105400" y="21336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66585" name="Line 40"/>
          <p:cNvSpPr>
            <a:spLocks noChangeShapeType="1"/>
          </p:cNvSpPr>
          <p:nvPr/>
        </p:nvSpPr>
        <p:spPr bwMode="auto">
          <a:xfrm flipH="1">
            <a:off x="5105400" y="25908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66586" name="Line 41"/>
          <p:cNvSpPr>
            <a:spLocks noChangeShapeType="1"/>
          </p:cNvSpPr>
          <p:nvPr/>
        </p:nvSpPr>
        <p:spPr bwMode="auto">
          <a:xfrm flipH="1">
            <a:off x="5105400" y="45720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66587" name="Line 42"/>
          <p:cNvSpPr>
            <a:spLocks noChangeShapeType="1"/>
          </p:cNvSpPr>
          <p:nvPr/>
        </p:nvSpPr>
        <p:spPr bwMode="auto">
          <a:xfrm flipH="1" flipV="1">
            <a:off x="5105400" y="41148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66588" name="Line 46"/>
          <p:cNvSpPr>
            <a:spLocks noChangeShapeType="1"/>
          </p:cNvSpPr>
          <p:nvPr/>
        </p:nvSpPr>
        <p:spPr bwMode="auto">
          <a:xfrm rot="5400000" flipH="1" flipV="1">
            <a:off x="6172200" y="1981200"/>
            <a:ext cx="609600" cy="6096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66589" name="Line 47"/>
          <p:cNvSpPr>
            <a:spLocks noChangeShapeType="1"/>
          </p:cNvSpPr>
          <p:nvPr/>
        </p:nvSpPr>
        <p:spPr bwMode="auto">
          <a:xfrm rot="16200000" flipH="1">
            <a:off x="6134100" y="4610100"/>
            <a:ext cx="685800" cy="6096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66590" name="Line 50"/>
          <p:cNvSpPr>
            <a:spLocks noChangeShapeType="1"/>
          </p:cNvSpPr>
          <p:nvPr/>
        </p:nvSpPr>
        <p:spPr bwMode="auto">
          <a:xfrm>
            <a:off x="6172200" y="2590800"/>
            <a:ext cx="12192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66591" name="Line 51"/>
          <p:cNvSpPr>
            <a:spLocks noChangeShapeType="1"/>
          </p:cNvSpPr>
          <p:nvPr/>
        </p:nvSpPr>
        <p:spPr bwMode="auto">
          <a:xfrm>
            <a:off x="6172200" y="4572000"/>
            <a:ext cx="12192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66592" name="Line 54"/>
          <p:cNvSpPr>
            <a:spLocks noChangeShapeType="1"/>
          </p:cNvSpPr>
          <p:nvPr/>
        </p:nvSpPr>
        <p:spPr bwMode="auto">
          <a:xfrm rot="5400000">
            <a:off x="5676900" y="30861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66593" name="Line 55"/>
          <p:cNvSpPr>
            <a:spLocks noChangeShapeType="1"/>
          </p:cNvSpPr>
          <p:nvPr/>
        </p:nvSpPr>
        <p:spPr bwMode="auto">
          <a:xfrm rot="-5400000">
            <a:off x="5676900" y="40767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66594" name="Rectangle 73"/>
          <p:cNvSpPr>
            <a:spLocks noChangeArrowheads="1"/>
          </p:cNvSpPr>
          <p:nvPr/>
        </p:nvSpPr>
        <p:spPr bwMode="auto">
          <a:xfrm>
            <a:off x="323850" y="404813"/>
            <a:ext cx="6172200" cy="533400"/>
          </a:xfrm>
          <a:prstGeom prst="rect">
            <a:avLst/>
          </a:prstGeom>
          <a:noFill/>
          <a:ln w="9525">
            <a:noFill/>
            <a:miter lim="800000"/>
            <a:headEnd/>
            <a:tailEnd/>
          </a:ln>
        </p:spPr>
        <p:txBody>
          <a:bodyPr anchor="ctr"/>
          <a:lstStyle/>
          <a:p>
            <a:pPr algn="ctr"/>
            <a:r>
              <a:rPr lang="es-ES_tradnl" b="1" u="sng">
                <a:solidFill>
                  <a:schemeClr val="tx2"/>
                </a:solidFill>
                <a:latin typeface="Arial" charset="0"/>
              </a:rPr>
              <a:t>3. </a:t>
            </a:r>
            <a:r>
              <a:rPr lang="en-US" b="1" u="sng">
                <a:solidFill>
                  <a:schemeClr val="tx2"/>
                </a:solidFill>
                <a:latin typeface="Arial" charset="0"/>
              </a:rPr>
              <a:t>The players in our system</a:t>
            </a:r>
            <a:endParaRPr lang="es-ES_tradnl" b="1">
              <a:solidFill>
                <a:schemeClr val="tx2"/>
              </a:solidFill>
              <a:latin typeface="Arial"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67587" name="Rectangle 3"/>
          <p:cNvSpPr>
            <a:spLocks noChangeArrowheads="1"/>
          </p:cNvSpPr>
          <p:nvPr/>
        </p:nvSpPr>
        <p:spPr bwMode="auto">
          <a:xfrm>
            <a:off x="685800" y="25908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67588" name="Rectangle 4"/>
          <p:cNvSpPr>
            <a:spLocks noChangeArrowheads="1"/>
          </p:cNvSpPr>
          <p:nvPr/>
        </p:nvSpPr>
        <p:spPr bwMode="auto">
          <a:xfrm>
            <a:off x="7315200" y="25146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67589" name="Rectangle 5"/>
          <p:cNvSpPr>
            <a:spLocks noChangeArrowheads="1"/>
          </p:cNvSpPr>
          <p:nvPr/>
        </p:nvSpPr>
        <p:spPr bwMode="auto">
          <a:xfrm>
            <a:off x="685800" y="30480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67590" name="Rectangle 6"/>
          <p:cNvSpPr>
            <a:spLocks noChangeArrowheads="1"/>
          </p:cNvSpPr>
          <p:nvPr/>
        </p:nvSpPr>
        <p:spPr bwMode="auto">
          <a:xfrm>
            <a:off x="7924800" y="29718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67591"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67592"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67593"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67594"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67595" name="Text Box 11"/>
          <p:cNvSpPr txBox="1">
            <a:spLocks noChangeArrowheads="1"/>
          </p:cNvSpPr>
          <p:nvPr/>
        </p:nvSpPr>
        <p:spPr bwMode="auto">
          <a:xfrm>
            <a:off x="5334000" y="4343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67596" name="Text Box 12"/>
          <p:cNvSpPr txBox="1">
            <a:spLocks noChangeArrowheads="1"/>
          </p:cNvSpPr>
          <p:nvPr/>
        </p:nvSpPr>
        <p:spPr bwMode="auto">
          <a:xfrm>
            <a:off x="7010400" y="3357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67597" name="Text Box 13"/>
          <p:cNvSpPr txBox="1">
            <a:spLocks noChangeArrowheads="1"/>
          </p:cNvSpPr>
          <p:nvPr/>
        </p:nvSpPr>
        <p:spPr bwMode="auto">
          <a:xfrm>
            <a:off x="38862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67598" name="Text Box 14"/>
          <p:cNvSpPr txBox="1">
            <a:spLocks noChangeArrowheads="1"/>
          </p:cNvSpPr>
          <p:nvPr/>
        </p:nvSpPr>
        <p:spPr bwMode="auto">
          <a:xfrm>
            <a:off x="5334000" y="2362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67599" name="Text Box 15"/>
          <p:cNvSpPr txBox="1">
            <a:spLocks noChangeArrowheads="1"/>
          </p:cNvSpPr>
          <p:nvPr/>
        </p:nvSpPr>
        <p:spPr bwMode="auto">
          <a:xfrm>
            <a:off x="2514600" y="25146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67600" name="Text Box 16"/>
          <p:cNvSpPr txBox="1">
            <a:spLocks noChangeArrowheads="1"/>
          </p:cNvSpPr>
          <p:nvPr/>
        </p:nvSpPr>
        <p:spPr bwMode="auto">
          <a:xfrm>
            <a:off x="2514600" y="4495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67601" name="Text Box 17"/>
          <p:cNvSpPr txBox="1">
            <a:spLocks noChangeArrowheads="1"/>
          </p:cNvSpPr>
          <p:nvPr/>
        </p:nvSpPr>
        <p:spPr bwMode="auto">
          <a:xfrm>
            <a:off x="12192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67602" name="Text Box 18"/>
          <p:cNvSpPr txBox="1">
            <a:spLocks noChangeArrowheads="1"/>
          </p:cNvSpPr>
          <p:nvPr/>
        </p:nvSpPr>
        <p:spPr bwMode="auto">
          <a:xfrm>
            <a:off x="6324600" y="5486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67603" name="Text Box 19"/>
          <p:cNvSpPr txBox="1">
            <a:spLocks noChangeArrowheads="1"/>
          </p:cNvSpPr>
          <p:nvPr/>
        </p:nvSpPr>
        <p:spPr bwMode="auto">
          <a:xfrm>
            <a:off x="3886200" y="5410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67604" name="Text Box 20"/>
          <p:cNvSpPr txBox="1">
            <a:spLocks noChangeArrowheads="1"/>
          </p:cNvSpPr>
          <p:nvPr/>
        </p:nvSpPr>
        <p:spPr bwMode="auto">
          <a:xfrm>
            <a:off x="3886200" y="1447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67605" name="Text Box 21"/>
          <p:cNvSpPr txBox="1">
            <a:spLocks noChangeArrowheads="1"/>
          </p:cNvSpPr>
          <p:nvPr/>
        </p:nvSpPr>
        <p:spPr bwMode="auto">
          <a:xfrm>
            <a:off x="61722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67606"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67607"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67608" name="Rectangle 24"/>
          <p:cNvSpPr>
            <a:spLocks noChangeArrowheads="1"/>
          </p:cNvSpPr>
          <p:nvPr/>
        </p:nvSpPr>
        <p:spPr bwMode="auto">
          <a:xfrm>
            <a:off x="0" y="620713"/>
            <a:ext cx="7772400" cy="533400"/>
          </a:xfrm>
          <a:prstGeom prst="rect">
            <a:avLst/>
          </a:prstGeom>
          <a:noFill/>
          <a:ln w="9525">
            <a:noFill/>
            <a:miter lim="800000"/>
            <a:headEnd/>
            <a:tailEnd/>
          </a:ln>
        </p:spPr>
        <p:txBody>
          <a:bodyPr anchor="ctr"/>
          <a:lstStyle/>
          <a:p>
            <a:pPr algn="ctr"/>
            <a:r>
              <a:rPr lang="es-ES_tradnl" sz="2800" b="1">
                <a:solidFill>
                  <a:schemeClr val="tx2"/>
                </a:solidFill>
                <a:latin typeface="Arial" charset="0"/>
              </a:rPr>
              <a:t>3. </a:t>
            </a:r>
            <a:r>
              <a:rPr lang="en-US" sz="2800" b="1"/>
              <a:t>The players in our system: passing lanes</a:t>
            </a:r>
          </a:p>
          <a:p>
            <a:pPr algn="ctr"/>
            <a:endParaRPr lang="es-ES_tradnl" sz="2800" b="1">
              <a:solidFill>
                <a:schemeClr val="tx2"/>
              </a:solidFill>
              <a:latin typeface="Arial" charset="0"/>
            </a:endParaRPr>
          </a:p>
        </p:txBody>
      </p:sp>
      <p:sp>
        <p:nvSpPr>
          <p:cNvPr id="67609" name="Freeform 25"/>
          <p:cNvSpPr>
            <a:spLocks/>
          </p:cNvSpPr>
          <p:nvPr/>
        </p:nvSpPr>
        <p:spPr bwMode="auto">
          <a:xfrm>
            <a:off x="5791200" y="1905000"/>
            <a:ext cx="1828800" cy="685800"/>
          </a:xfrm>
          <a:custGeom>
            <a:avLst/>
            <a:gdLst>
              <a:gd name="T0" fmla="*/ 0 w 1152"/>
              <a:gd name="T1" fmla="*/ 2147483647 h 432"/>
              <a:gd name="T2" fmla="*/ 2147483647 w 1152"/>
              <a:gd name="T3" fmla="*/ 2147483647 h 432"/>
              <a:gd name="T4" fmla="*/ 2147483647 w 1152"/>
              <a:gd name="T5" fmla="*/ 0 h 432"/>
              <a:gd name="T6" fmla="*/ 0 60000 65536"/>
              <a:gd name="T7" fmla="*/ 0 60000 65536"/>
              <a:gd name="T8" fmla="*/ 0 60000 65536"/>
              <a:gd name="T9" fmla="*/ 0 w 1152"/>
              <a:gd name="T10" fmla="*/ 0 h 432"/>
              <a:gd name="T11" fmla="*/ 1152 w 1152"/>
              <a:gd name="T12" fmla="*/ 432 h 432"/>
            </a:gdLst>
            <a:ahLst/>
            <a:cxnLst>
              <a:cxn ang="T6">
                <a:pos x="T0" y="T1"/>
              </a:cxn>
              <a:cxn ang="T7">
                <a:pos x="T2" y="T3"/>
              </a:cxn>
              <a:cxn ang="T8">
                <a:pos x="T4" y="T5"/>
              </a:cxn>
            </a:cxnLst>
            <a:rect l="T9" t="T10" r="T11" b="T12"/>
            <a:pathLst>
              <a:path w="1152" h="432">
                <a:moveTo>
                  <a:pt x="0" y="432"/>
                </a:moveTo>
                <a:cubicBezTo>
                  <a:pt x="168" y="300"/>
                  <a:pt x="336" y="168"/>
                  <a:pt x="528" y="96"/>
                </a:cubicBezTo>
                <a:cubicBezTo>
                  <a:pt x="720" y="24"/>
                  <a:pt x="936" y="12"/>
                  <a:pt x="1152" y="0"/>
                </a:cubicBezTo>
              </a:path>
            </a:pathLst>
          </a:custGeom>
          <a:noFill/>
          <a:ln w="38100">
            <a:solidFill>
              <a:srgbClr val="FF0000"/>
            </a:solidFill>
            <a:round/>
            <a:headEnd/>
            <a:tailEnd type="triangle" w="med" len="med"/>
          </a:ln>
        </p:spPr>
        <p:txBody>
          <a:bodyPr wrap="none" anchor="ctr"/>
          <a:lstStyle/>
          <a:p>
            <a:endParaRPr lang="en-US"/>
          </a:p>
        </p:txBody>
      </p:sp>
      <p:sp>
        <p:nvSpPr>
          <p:cNvPr id="67610" name="Line 26"/>
          <p:cNvSpPr>
            <a:spLocks noChangeShapeType="1"/>
          </p:cNvSpPr>
          <p:nvPr/>
        </p:nvSpPr>
        <p:spPr bwMode="auto">
          <a:xfrm>
            <a:off x="5791200" y="2590800"/>
            <a:ext cx="1752600" cy="533400"/>
          </a:xfrm>
          <a:prstGeom prst="line">
            <a:avLst/>
          </a:prstGeom>
          <a:noFill/>
          <a:ln w="38100">
            <a:solidFill>
              <a:srgbClr val="FF0000"/>
            </a:solidFill>
            <a:round/>
            <a:headEnd/>
            <a:tailEnd type="triangle" w="med" len="med"/>
          </a:ln>
        </p:spPr>
        <p:txBody>
          <a:bodyPr wrap="none" anchor="ctr"/>
          <a:lstStyle/>
          <a:p>
            <a:endParaRPr lang="en-US"/>
          </a:p>
        </p:txBody>
      </p:sp>
      <p:sp>
        <p:nvSpPr>
          <p:cNvPr id="67611" name="Freeform 27"/>
          <p:cNvSpPr>
            <a:spLocks/>
          </p:cNvSpPr>
          <p:nvPr/>
        </p:nvSpPr>
        <p:spPr bwMode="auto">
          <a:xfrm>
            <a:off x="5791200" y="2590800"/>
            <a:ext cx="1905000" cy="2057400"/>
          </a:xfrm>
          <a:custGeom>
            <a:avLst/>
            <a:gdLst>
              <a:gd name="T0" fmla="*/ 0 w 1152"/>
              <a:gd name="T1" fmla="*/ 0 h 1168"/>
              <a:gd name="T2" fmla="*/ 2147483647 w 1152"/>
              <a:gd name="T3" fmla="*/ 2147483647 h 1168"/>
              <a:gd name="T4" fmla="*/ 2147483647 w 1152"/>
              <a:gd name="T5" fmla="*/ 2147483647 h 1168"/>
              <a:gd name="T6" fmla="*/ 0 60000 65536"/>
              <a:gd name="T7" fmla="*/ 0 60000 65536"/>
              <a:gd name="T8" fmla="*/ 0 60000 65536"/>
              <a:gd name="T9" fmla="*/ 0 w 1152"/>
              <a:gd name="T10" fmla="*/ 0 h 1168"/>
              <a:gd name="T11" fmla="*/ 1152 w 1152"/>
              <a:gd name="T12" fmla="*/ 1168 h 1168"/>
            </a:gdLst>
            <a:ahLst/>
            <a:cxnLst>
              <a:cxn ang="T6">
                <a:pos x="T0" y="T1"/>
              </a:cxn>
              <a:cxn ang="T7">
                <a:pos x="T2" y="T3"/>
              </a:cxn>
              <a:cxn ang="T8">
                <a:pos x="T4" y="T5"/>
              </a:cxn>
            </a:cxnLst>
            <a:rect l="T9" t="T10" r="T11" b="T12"/>
            <a:pathLst>
              <a:path w="1152" h="1168">
                <a:moveTo>
                  <a:pt x="0" y="0"/>
                </a:moveTo>
                <a:cubicBezTo>
                  <a:pt x="192" y="424"/>
                  <a:pt x="384" y="848"/>
                  <a:pt x="576" y="1008"/>
                </a:cubicBezTo>
                <a:cubicBezTo>
                  <a:pt x="768" y="1168"/>
                  <a:pt x="960" y="1064"/>
                  <a:pt x="1152" y="960"/>
                </a:cubicBezTo>
              </a:path>
            </a:pathLst>
          </a:custGeom>
          <a:noFill/>
          <a:ln w="38100">
            <a:solidFill>
              <a:srgbClr val="FF0000"/>
            </a:solidFill>
            <a:round/>
            <a:headEnd/>
            <a:tailEnd type="triangle" w="med" len="med"/>
          </a:ln>
        </p:spPr>
        <p:txBody>
          <a:bodyPr wrap="none" anchor="ctr"/>
          <a:lstStyle/>
          <a:p>
            <a:endParaRPr lang="en-US"/>
          </a:p>
        </p:txBody>
      </p:sp>
      <p:sp>
        <p:nvSpPr>
          <p:cNvPr id="67612" name="Freeform 28"/>
          <p:cNvSpPr>
            <a:spLocks/>
          </p:cNvSpPr>
          <p:nvPr/>
        </p:nvSpPr>
        <p:spPr bwMode="auto">
          <a:xfrm>
            <a:off x="5791200" y="2590800"/>
            <a:ext cx="1828800" cy="3124200"/>
          </a:xfrm>
          <a:custGeom>
            <a:avLst/>
            <a:gdLst>
              <a:gd name="T0" fmla="*/ 0 w 1152"/>
              <a:gd name="T1" fmla="*/ 0 h 1968"/>
              <a:gd name="T2" fmla="*/ 2147483647 w 1152"/>
              <a:gd name="T3" fmla="*/ 2147483647 h 1968"/>
              <a:gd name="T4" fmla="*/ 2147483647 w 1152"/>
              <a:gd name="T5" fmla="*/ 2147483647 h 1968"/>
              <a:gd name="T6" fmla="*/ 0 60000 65536"/>
              <a:gd name="T7" fmla="*/ 0 60000 65536"/>
              <a:gd name="T8" fmla="*/ 0 60000 65536"/>
              <a:gd name="T9" fmla="*/ 0 w 1152"/>
              <a:gd name="T10" fmla="*/ 0 h 1968"/>
              <a:gd name="T11" fmla="*/ 1152 w 1152"/>
              <a:gd name="T12" fmla="*/ 1968 h 1968"/>
            </a:gdLst>
            <a:ahLst/>
            <a:cxnLst>
              <a:cxn ang="T6">
                <a:pos x="T0" y="T1"/>
              </a:cxn>
              <a:cxn ang="T7">
                <a:pos x="T2" y="T3"/>
              </a:cxn>
              <a:cxn ang="T8">
                <a:pos x="T4" y="T5"/>
              </a:cxn>
            </a:cxnLst>
            <a:rect l="T9" t="T10" r="T11" b="T12"/>
            <a:pathLst>
              <a:path w="1152" h="1968">
                <a:moveTo>
                  <a:pt x="0" y="0"/>
                </a:moveTo>
                <a:cubicBezTo>
                  <a:pt x="144" y="604"/>
                  <a:pt x="288" y="1208"/>
                  <a:pt x="480" y="1536"/>
                </a:cubicBezTo>
                <a:cubicBezTo>
                  <a:pt x="672" y="1864"/>
                  <a:pt x="912" y="1916"/>
                  <a:pt x="1152" y="1968"/>
                </a:cubicBezTo>
              </a:path>
            </a:pathLst>
          </a:custGeom>
          <a:noFill/>
          <a:ln w="38100">
            <a:solidFill>
              <a:srgbClr val="FF0000"/>
            </a:solidFill>
            <a:round/>
            <a:headEnd/>
            <a:tailEnd type="triangle" w="med" len="med"/>
          </a:ln>
        </p:spPr>
        <p:txBody>
          <a:bodyPr wrap="none" anchor="ctr"/>
          <a:lstStyle/>
          <a:p>
            <a:endParaRPr lang="en-US"/>
          </a:p>
        </p:txBody>
      </p:sp>
      <p:sp>
        <p:nvSpPr>
          <p:cNvPr id="67613" name="Line 29"/>
          <p:cNvSpPr>
            <a:spLocks noChangeShapeType="1"/>
          </p:cNvSpPr>
          <p:nvPr/>
        </p:nvSpPr>
        <p:spPr bwMode="auto">
          <a:xfrm flipV="1">
            <a:off x="5791200" y="3962400"/>
            <a:ext cx="1676400" cy="533400"/>
          </a:xfrm>
          <a:prstGeom prst="line">
            <a:avLst/>
          </a:prstGeom>
          <a:noFill/>
          <a:ln w="38100">
            <a:solidFill>
              <a:schemeClr val="bg1"/>
            </a:solidFill>
            <a:round/>
            <a:headEnd/>
            <a:tailEnd type="triangle" w="med" len="med"/>
          </a:ln>
        </p:spPr>
        <p:txBody>
          <a:bodyPr wrap="none" anchor="ctr"/>
          <a:lstStyle/>
          <a:p>
            <a:endParaRPr lang="en-US"/>
          </a:p>
        </p:txBody>
      </p:sp>
      <p:sp>
        <p:nvSpPr>
          <p:cNvPr id="67614" name="Freeform 30"/>
          <p:cNvSpPr>
            <a:spLocks/>
          </p:cNvSpPr>
          <p:nvPr/>
        </p:nvSpPr>
        <p:spPr bwMode="auto">
          <a:xfrm flipV="1">
            <a:off x="5791200" y="2438400"/>
            <a:ext cx="1981200" cy="2082800"/>
          </a:xfrm>
          <a:custGeom>
            <a:avLst/>
            <a:gdLst>
              <a:gd name="T0" fmla="*/ 0 w 1152"/>
              <a:gd name="T1" fmla="*/ 0 h 1168"/>
              <a:gd name="T2" fmla="*/ 2147483647 w 1152"/>
              <a:gd name="T3" fmla="*/ 2147483647 h 1168"/>
              <a:gd name="T4" fmla="*/ 2147483647 w 1152"/>
              <a:gd name="T5" fmla="*/ 2147483647 h 1168"/>
              <a:gd name="T6" fmla="*/ 0 60000 65536"/>
              <a:gd name="T7" fmla="*/ 0 60000 65536"/>
              <a:gd name="T8" fmla="*/ 0 60000 65536"/>
              <a:gd name="T9" fmla="*/ 0 w 1152"/>
              <a:gd name="T10" fmla="*/ 0 h 1168"/>
              <a:gd name="T11" fmla="*/ 1152 w 1152"/>
              <a:gd name="T12" fmla="*/ 1168 h 1168"/>
            </a:gdLst>
            <a:ahLst/>
            <a:cxnLst>
              <a:cxn ang="T6">
                <a:pos x="T0" y="T1"/>
              </a:cxn>
              <a:cxn ang="T7">
                <a:pos x="T2" y="T3"/>
              </a:cxn>
              <a:cxn ang="T8">
                <a:pos x="T4" y="T5"/>
              </a:cxn>
            </a:cxnLst>
            <a:rect l="T9" t="T10" r="T11" b="T12"/>
            <a:pathLst>
              <a:path w="1152" h="1168">
                <a:moveTo>
                  <a:pt x="0" y="0"/>
                </a:moveTo>
                <a:cubicBezTo>
                  <a:pt x="192" y="424"/>
                  <a:pt x="384" y="848"/>
                  <a:pt x="576" y="1008"/>
                </a:cubicBezTo>
                <a:cubicBezTo>
                  <a:pt x="768" y="1168"/>
                  <a:pt x="960" y="1064"/>
                  <a:pt x="1152" y="960"/>
                </a:cubicBezTo>
              </a:path>
            </a:pathLst>
          </a:custGeom>
          <a:noFill/>
          <a:ln w="38100">
            <a:solidFill>
              <a:schemeClr val="bg1"/>
            </a:solidFill>
            <a:round/>
            <a:headEnd/>
            <a:tailEnd type="triangle" w="med" len="med"/>
          </a:ln>
        </p:spPr>
        <p:txBody>
          <a:bodyPr wrap="none" anchor="ctr"/>
          <a:lstStyle/>
          <a:p>
            <a:endParaRPr lang="en-US"/>
          </a:p>
        </p:txBody>
      </p:sp>
      <p:sp>
        <p:nvSpPr>
          <p:cNvPr id="67615" name="Freeform 31"/>
          <p:cNvSpPr>
            <a:spLocks/>
          </p:cNvSpPr>
          <p:nvPr/>
        </p:nvSpPr>
        <p:spPr bwMode="auto">
          <a:xfrm rot="10800000" flipH="1">
            <a:off x="5791200" y="4495800"/>
            <a:ext cx="1828800" cy="685800"/>
          </a:xfrm>
          <a:custGeom>
            <a:avLst/>
            <a:gdLst>
              <a:gd name="T0" fmla="*/ 0 w 1152"/>
              <a:gd name="T1" fmla="*/ 2147483647 h 432"/>
              <a:gd name="T2" fmla="*/ 2147483647 w 1152"/>
              <a:gd name="T3" fmla="*/ 2147483647 h 432"/>
              <a:gd name="T4" fmla="*/ 2147483647 w 1152"/>
              <a:gd name="T5" fmla="*/ 0 h 432"/>
              <a:gd name="T6" fmla="*/ 0 60000 65536"/>
              <a:gd name="T7" fmla="*/ 0 60000 65536"/>
              <a:gd name="T8" fmla="*/ 0 60000 65536"/>
              <a:gd name="T9" fmla="*/ 0 w 1152"/>
              <a:gd name="T10" fmla="*/ 0 h 432"/>
              <a:gd name="T11" fmla="*/ 1152 w 1152"/>
              <a:gd name="T12" fmla="*/ 432 h 432"/>
            </a:gdLst>
            <a:ahLst/>
            <a:cxnLst>
              <a:cxn ang="T6">
                <a:pos x="T0" y="T1"/>
              </a:cxn>
              <a:cxn ang="T7">
                <a:pos x="T2" y="T3"/>
              </a:cxn>
              <a:cxn ang="T8">
                <a:pos x="T4" y="T5"/>
              </a:cxn>
            </a:cxnLst>
            <a:rect l="T9" t="T10" r="T11" b="T12"/>
            <a:pathLst>
              <a:path w="1152" h="432">
                <a:moveTo>
                  <a:pt x="0" y="432"/>
                </a:moveTo>
                <a:cubicBezTo>
                  <a:pt x="168" y="300"/>
                  <a:pt x="336" y="168"/>
                  <a:pt x="528" y="96"/>
                </a:cubicBezTo>
                <a:cubicBezTo>
                  <a:pt x="720" y="24"/>
                  <a:pt x="936" y="12"/>
                  <a:pt x="1152" y="0"/>
                </a:cubicBezTo>
              </a:path>
            </a:pathLst>
          </a:custGeom>
          <a:noFill/>
          <a:ln w="38100">
            <a:solidFill>
              <a:schemeClr val="bg1"/>
            </a:solidFill>
            <a:round/>
            <a:headEnd/>
            <a:tailEnd type="triangle" w="med" len="med"/>
          </a:ln>
        </p:spPr>
        <p:txBody>
          <a:bodyPr wrap="none" anchor="ctr"/>
          <a:lstStyle/>
          <a:p>
            <a:endParaRPr lang="en-US"/>
          </a:p>
        </p:txBody>
      </p:sp>
      <p:sp>
        <p:nvSpPr>
          <p:cNvPr id="67616" name="Freeform 32"/>
          <p:cNvSpPr>
            <a:spLocks/>
          </p:cNvSpPr>
          <p:nvPr/>
        </p:nvSpPr>
        <p:spPr bwMode="auto">
          <a:xfrm flipV="1">
            <a:off x="5791200" y="1371600"/>
            <a:ext cx="1828800" cy="3124200"/>
          </a:xfrm>
          <a:custGeom>
            <a:avLst/>
            <a:gdLst>
              <a:gd name="T0" fmla="*/ 0 w 1152"/>
              <a:gd name="T1" fmla="*/ 0 h 1968"/>
              <a:gd name="T2" fmla="*/ 2147483647 w 1152"/>
              <a:gd name="T3" fmla="*/ 2147483647 h 1968"/>
              <a:gd name="T4" fmla="*/ 2147483647 w 1152"/>
              <a:gd name="T5" fmla="*/ 2147483647 h 1968"/>
              <a:gd name="T6" fmla="*/ 0 60000 65536"/>
              <a:gd name="T7" fmla="*/ 0 60000 65536"/>
              <a:gd name="T8" fmla="*/ 0 60000 65536"/>
              <a:gd name="T9" fmla="*/ 0 w 1152"/>
              <a:gd name="T10" fmla="*/ 0 h 1968"/>
              <a:gd name="T11" fmla="*/ 1152 w 1152"/>
              <a:gd name="T12" fmla="*/ 1968 h 1968"/>
            </a:gdLst>
            <a:ahLst/>
            <a:cxnLst>
              <a:cxn ang="T6">
                <a:pos x="T0" y="T1"/>
              </a:cxn>
              <a:cxn ang="T7">
                <a:pos x="T2" y="T3"/>
              </a:cxn>
              <a:cxn ang="T8">
                <a:pos x="T4" y="T5"/>
              </a:cxn>
            </a:cxnLst>
            <a:rect l="T9" t="T10" r="T11" b="T12"/>
            <a:pathLst>
              <a:path w="1152" h="1968">
                <a:moveTo>
                  <a:pt x="0" y="0"/>
                </a:moveTo>
                <a:cubicBezTo>
                  <a:pt x="144" y="604"/>
                  <a:pt x="288" y="1208"/>
                  <a:pt x="480" y="1536"/>
                </a:cubicBezTo>
                <a:cubicBezTo>
                  <a:pt x="672" y="1864"/>
                  <a:pt x="912" y="1916"/>
                  <a:pt x="1152" y="1968"/>
                </a:cubicBezTo>
              </a:path>
            </a:pathLst>
          </a:custGeom>
          <a:noFill/>
          <a:ln w="38100">
            <a:solidFill>
              <a:schemeClr val="bg1"/>
            </a:solidFill>
            <a:round/>
            <a:headEnd/>
            <a:tailEnd type="triangle" w="med" len="med"/>
          </a:ln>
        </p:spPr>
        <p:txBody>
          <a:bodyPr wrap="none" anchor="ctr"/>
          <a:lstStyle/>
          <a:p>
            <a:endParaRPr lang="en-US"/>
          </a:p>
        </p:txBody>
      </p:sp>
      <p:sp>
        <p:nvSpPr>
          <p:cNvPr id="67617" name="Line 33"/>
          <p:cNvSpPr>
            <a:spLocks noChangeShapeType="1"/>
          </p:cNvSpPr>
          <p:nvPr/>
        </p:nvSpPr>
        <p:spPr bwMode="auto">
          <a:xfrm flipH="1" flipV="1">
            <a:off x="4495800" y="1752600"/>
            <a:ext cx="838200" cy="838200"/>
          </a:xfrm>
          <a:prstGeom prst="line">
            <a:avLst/>
          </a:prstGeom>
          <a:noFill/>
          <a:ln w="38100">
            <a:solidFill>
              <a:srgbClr val="FF0000"/>
            </a:solidFill>
            <a:round/>
            <a:headEnd/>
            <a:tailEnd type="triangle" w="med" len="med"/>
          </a:ln>
        </p:spPr>
        <p:txBody>
          <a:bodyPr wrap="none" anchor="ctr"/>
          <a:lstStyle/>
          <a:p>
            <a:endParaRPr lang="en-US"/>
          </a:p>
        </p:txBody>
      </p:sp>
      <p:sp>
        <p:nvSpPr>
          <p:cNvPr id="67618" name="Line 34"/>
          <p:cNvSpPr>
            <a:spLocks noChangeShapeType="1"/>
          </p:cNvSpPr>
          <p:nvPr/>
        </p:nvSpPr>
        <p:spPr bwMode="auto">
          <a:xfrm flipH="1">
            <a:off x="3048000" y="2590800"/>
            <a:ext cx="2286000" cy="0"/>
          </a:xfrm>
          <a:prstGeom prst="line">
            <a:avLst/>
          </a:prstGeom>
          <a:noFill/>
          <a:ln w="38100">
            <a:solidFill>
              <a:srgbClr val="FF0000"/>
            </a:solidFill>
            <a:round/>
            <a:headEnd/>
            <a:tailEnd type="triangle" w="med" len="med"/>
          </a:ln>
        </p:spPr>
        <p:txBody>
          <a:bodyPr wrap="none" anchor="ctr"/>
          <a:lstStyle/>
          <a:p>
            <a:endParaRPr lang="en-US"/>
          </a:p>
        </p:txBody>
      </p:sp>
      <p:sp>
        <p:nvSpPr>
          <p:cNvPr id="67619" name="Line 35"/>
          <p:cNvSpPr>
            <a:spLocks noChangeShapeType="1"/>
          </p:cNvSpPr>
          <p:nvPr/>
        </p:nvSpPr>
        <p:spPr bwMode="auto">
          <a:xfrm flipH="1">
            <a:off x="4419600" y="2590800"/>
            <a:ext cx="914400" cy="914400"/>
          </a:xfrm>
          <a:prstGeom prst="line">
            <a:avLst/>
          </a:prstGeom>
          <a:noFill/>
          <a:ln w="38100">
            <a:solidFill>
              <a:srgbClr val="FF0000"/>
            </a:solidFill>
            <a:round/>
            <a:headEnd/>
            <a:tailEnd type="triangle" w="med" len="med"/>
          </a:ln>
        </p:spPr>
        <p:txBody>
          <a:bodyPr wrap="none" anchor="ctr"/>
          <a:lstStyle/>
          <a:p>
            <a:endParaRPr lang="en-US"/>
          </a:p>
        </p:txBody>
      </p:sp>
      <p:sp>
        <p:nvSpPr>
          <p:cNvPr id="67620" name="Line 36"/>
          <p:cNvSpPr>
            <a:spLocks noChangeShapeType="1"/>
          </p:cNvSpPr>
          <p:nvPr/>
        </p:nvSpPr>
        <p:spPr bwMode="auto">
          <a:xfrm flipH="1">
            <a:off x="4495800" y="2590800"/>
            <a:ext cx="838200" cy="2895600"/>
          </a:xfrm>
          <a:prstGeom prst="line">
            <a:avLst/>
          </a:prstGeom>
          <a:noFill/>
          <a:ln w="38100">
            <a:solidFill>
              <a:srgbClr val="FF0000"/>
            </a:solidFill>
            <a:round/>
            <a:headEnd/>
            <a:tailEnd type="triangle" w="med" len="med"/>
          </a:ln>
        </p:spPr>
        <p:txBody>
          <a:bodyPr wrap="none" anchor="ctr"/>
          <a:lstStyle/>
          <a:p>
            <a:endParaRPr lang="en-US"/>
          </a:p>
        </p:txBody>
      </p:sp>
      <p:sp>
        <p:nvSpPr>
          <p:cNvPr id="67621" name="Line 37"/>
          <p:cNvSpPr>
            <a:spLocks noChangeShapeType="1"/>
          </p:cNvSpPr>
          <p:nvPr/>
        </p:nvSpPr>
        <p:spPr bwMode="auto">
          <a:xfrm flipH="1">
            <a:off x="4495800" y="4495800"/>
            <a:ext cx="838200" cy="1219200"/>
          </a:xfrm>
          <a:prstGeom prst="line">
            <a:avLst/>
          </a:prstGeom>
          <a:noFill/>
          <a:ln w="38100">
            <a:solidFill>
              <a:schemeClr val="bg1"/>
            </a:solidFill>
            <a:round/>
            <a:headEnd/>
            <a:tailEnd type="triangle" w="med" len="med"/>
          </a:ln>
        </p:spPr>
        <p:txBody>
          <a:bodyPr wrap="none" anchor="ctr"/>
          <a:lstStyle/>
          <a:p>
            <a:endParaRPr lang="en-US"/>
          </a:p>
        </p:txBody>
      </p:sp>
      <p:sp>
        <p:nvSpPr>
          <p:cNvPr id="67622" name="Line 38"/>
          <p:cNvSpPr>
            <a:spLocks noChangeShapeType="1"/>
          </p:cNvSpPr>
          <p:nvPr/>
        </p:nvSpPr>
        <p:spPr bwMode="auto">
          <a:xfrm flipH="1">
            <a:off x="3048000" y="4495800"/>
            <a:ext cx="2286000" cy="0"/>
          </a:xfrm>
          <a:prstGeom prst="line">
            <a:avLst/>
          </a:prstGeom>
          <a:noFill/>
          <a:ln w="38100">
            <a:solidFill>
              <a:schemeClr val="bg1"/>
            </a:solidFill>
            <a:round/>
            <a:headEnd/>
            <a:tailEnd type="triangle" w="med" len="med"/>
          </a:ln>
        </p:spPr>
        <p:txBody>
          <a:bodyPr wrap="none" anchor="ctr"/>
          <a:lstStyle/>
          <a:p>
            <a:endParaRPr lang="en-US"/>
          </a:p>
        </p:txBody>
      </p:sp>
      <p:sp>
        <p:nvSpPr>
          <p:cNvPr id="67623" name="Line 39"/>
          <p:cNvSpPr>
            <a:spLocks noChangeShapeType="1"/>
          </p:cNvSpPr>
          <p:nvPr/>
        </p:nvSpPr>
        <p:spPr bwMode="auto">
          <a:xfrm flipH="1" flipV="1">
            <a:off x="4495800" y="3657600"/>
            <a:ext cx="838200" cy="838200"/>
          </a:xfrm>
          <a:prstGeom prst="line">
            <a:avLst/>
          </a:prstGeom>
          <a:noFill/>
          <a:ln w="38100">
            <a:solidFill>
              <a:schemeClr val="bg1"/>
            </a:solidFill>
            <a:round/>
            <a:headEnd/>
            <a:tailEnd type="triangle" w="med" len="med"/>
          </a:ln>
        </p:spPr>
        <p:txBody>
          <a:bodyPr wrap="none" anchor="ctr"/>
          <a:lstStyle/>
          <a:p>
            <a:endParaRPr lang="en-US"/>
          </a:p>
        </p:txBody>
      </p:sp>
      <p:sp>
        <p:nvSpPr>
          <p:cNvPr id="67624" name="Line 40"/>
          <p:cNvSpPr>
            <a:spLocks noChangeShapeType="1"/>
          </p:cNvSpPr>
          <p:nvPr/>
        </p:nvSpPr>
        <p:spPr bwMode="auto">
          <a:xfrm flipH="1" flipV="1">
            <a:off x="4419600" y="1981200"/>
            <a:ext cx="914400" cy="2514600"/>
          </a:xfrm>
          <a:prstGeom prst="line">
            <a:avLst/>
          </a:prstGeom>
          <a:noFill/>
          <a:ln w="38100">
            <a:solidFill>
              <a:schemeClr val="bg1"/>
            </a:solidFill>
            <a:round/>
            <a:headEnd/>
            <a:tailEnd type="triangle" w="med" len="med"/>
          </a:ln>
        </p:spPr>
        <p:txBody>
          <a:bodyPr wrap="none" anchor="ct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68313" y="620713"/>
            <a:ext cx="5562600" cy="609600"/>
          </a:xfrm>
        </p:spPr>
        <p:txBody>
          <a:bodyPr/>
          <a:lstStyle/>
          <a:p>
            <a:r>
              <a:rPr lang="es-ES_tradnl" sz="2400" b="1" u="sng" smtClean="0">
                <a:latin typeface="Arial" charset="0"/>
              </a:rPr>
              <a:t>3. </a:t>
            </a:r>
            <a:r>
              <a:rPr lang="en-US" sz="2400" b="1" u="sng" smtClean="0">
                <a:latin typeface="Arial" charset="0"/>
              </a:rPr>
              <a:t>The players in our system</a:t>
            </a:r>
            <a:endParaRPr lang="es-ES_tradnl" sz="2400" b="1" smtClean="0">
              <a:latin typeface="Arial" charset="0"/>
            </a:endParaRPr>
          </a:p>
        </p:txBody>
      </p:sp>
      <p:pic>
        <p:nvPicPr>
          <p:cNvPr id="68611" name="Picture 3"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68612" name="Rectangle 4"/>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68613" name="Rectangle 5"/>
          <p:cNvSpPr>
            <a:spLocks noChangeArrowheads="1"/>
          </p:cNvSpPr>
          <p:nvPr/>
        </p:nvSpPr>
        <p:spPr bwMode="auto">
          <a:xfrm>
            <a:off x="5562600" y="1676400"/>
            <a:ext cx="3124200" cy="42672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8614" name="Line 6"/>
          <p:cNvSpPr>
            <a:spLocks noChangeShapeType="1"/>
          </p:cNvSpPr>
          <p:nvPr/>
        </p:nvSpPr>
        <p:spPr bwMode="auto">
          <a:xfrm>
            <a:off x="5562600" y="3810000"/>
            <a:ext cx="3124200" cy="0"/>
          </a:xfrm>
          <a:prstGeom prst="line">
            <a:avLst/>
          </a:prstGeom>
          <a:noFill/>
          <a:ln w="9525">
            <a:solidFill>
              <a:schemeClr val="tx1"/>
            </a:solidFill>
            <a:round/>
            <a:headEnd/>
            <a:tailEnd/>
          </a:ln>
        </p:spPr>
        <p:txBody>
          <a:bodyPr wrap="none" anchor="ctr"/>
          <a:lstStyle/>
          <a:p>
            <a:endParaRPr lang="en-US"/>
          </a:p>
        </p:txBody>
      </p:sp>
      <p:sp>
        <p:nvSpPr>
          <p:cNvPr id="68615" name="Rectangle 7"/>
          <p:cNvSpPr>
            <a:spLocks noChangeArrowheads="1"/>
          </p:cNvSpPr>
          <p:nvPr/>
        </p:nvSpPr>
        <p:spPr bwMode="auto">
          <a:xfrm>
            <a:off x="6248400" y="51816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8616" name="Rectangle 8"/>
          <p:cNvSpPr>
            <a:spLocks noChangeArrowheads="1"/>
          </p:cNvSpPr>
          <p:nvPr/>
        </p:nvSpPr>
        <p:spPr bwMode="auto">
          <a:xfrm>
            <a:off x="6248400" y="16764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8617" name="Rectangle 9"/>
          <p:cNvSpPr>
            <a:spLocks noChangeArrowheads="1"/>
          </p:cNvSpPr>
          <p:nvPr/>
        </p:nvSpPr>
        <p:spPr bwMode="auto">
          <a:xfrm>
            <a:off x="6629400" y="56388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8618" name="Rectangle 10"/>
          <p:cNvSpPr>
            <a:spLocks noChangeArrowheads="1"/>
          </p:cNvSpPr>
          <p:nvPr/>
        </p:nvSpPr>
        <p:spPr bwMode="auto">
          <a:xfrm>
            <a:off x="6629400" y="16764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68619" name="Oval 11"/>
          <p:cNvSpPr>
            <a:spLocks noChangeArrowheads="1"/>
          </p:cNvSpPr>
          <p:nvPr/>
        </p:nvSpPr>
        <p:spPr bwMode="auto">
          <a:xfrm>
            <a:off x="6781800" y="3429000"/>
            <a:ext cx="762000" cy="762000"/>
          </a:xfrm>
          <a:prstGeom prst="ellipse">
            <a:avLst/>
          </a:prstGeom>
          <a:solidFill>
            <a:srgbClr val="00CC00"/>
          </a:solidFill>
          <a:ln w="9525">
            <a:solidFill>
              <a:schemeClr val="tx1"/>
            </a:solidFill>
            <a:round/>
            <a:headEnd/>
            <a:tailEnd/>
          </a:ln>
        </p:spPr>
        <p:txBody>
          <a:bodyPr wrap="none" anchor="ctr"/>
          <a:lstStyle/>
          <a:p>
            <a:endParaRPr lang="en-US"/>
          </a:p>
        </p:txBody>
      </p:sp>
      <p:sp>
        <p:nvSpPr>
          <p:cNvPr id="68620" name="Line 12"/>
          <p:cNvSpPr>
            <a:spLocks noChangeShapeType="1"/>
          </p:cNvSpPr>
          <p:nvPr/>
        </p:nvSpPr>
        <p:spPr bwMode="auto">
          <a:xfrm>
            <a:off x="6781800" y="3810000"/>
            <a:ext cx="762000" cy="0"/>
          </a:xfrm>
          <a:prstGeom prst="line">
            <a:avLst/>
          </a:prstGeom>
          <a:noFill/>
          <a:ln w="9525">
            <a:solidFill>
              <a:schemeClr val="tx1"/>
            </a:solidFill>
            <a:round/>
            <a:headEnd/>
            <a:tailEnd/>
          </a:ln>
        </p:spPr>
        <p:txBody>
          <a:bodyPr wrap="none" anchor="ctr"/>
          <a:lstStyle/>
          <a:p>
            <a:endParaRPr lang="en-US"/>
          </a:p>
        </p:txBody>
      </p:sp>
      <p:sp>
        <p:nvSpPr>
          <p:cNvPr id="68621" name="Rectangle 13" descr="Rombos transparentes"/>
          <p:cNvSpPr>
            <a:spLocks noChangeArrowheads="1"/>
          </p:cNvSpPr>
          <p:nvPr/>
        </p:nvSpPr>
        <p:spPr bwMode="auto">
          <a:xfrm>
            <a:off x="6858000" y="15240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68622" name="Rectangle 14" descr="Rombos transparentes"/>
          <p:cNvSpPr>
            <a:spLocks noChangeArrowheads="1"/>
          </p:cNvSpPr>
          <p:nvPr/>
        </p:nvSpPr>
        <p:spPr bwMode="auto">
          <a:xfrm>
            <a:off x="6858000" y="59436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68623" name="Text Box 15"/>
          <p:cNvSpPr txBox="1">
            <a:spLocks noChangeArrowheads="1"/>
          </p:cNvSpPr>
          <p:nvPr/>
        </p:nvSpPr>
        <p:spPr bwMode="auto">
          <a:xfrm>
            <a:off x="5715000" y="4724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68624" name="Rectangle 16"/>
          <p:cNvSpPr>
            <a:spLocks noChangeArrowheads="1"/>
          </p:cNvSpPr>
          <p:nvPr/>
        </p:nvSpPr>
        <p:spPr bwMode="auto">
          <a:xfrm>
            <a:off x="755650" y="1268413"/>
            <a:ext cx="4343400" cy="4419600"/>
          </a:xfrm>
          <a:prstGeom prst="rect">
            <a:avLst/>
          </a:prstGeom>
          <a:noFill/>
          <a:ln w="9525">
            <a:noFill/>
            <a:miter lim="800000"/>
            <a:headEnd/>
            <a:tailEnd/>
          </a:ln>
        </p:spPr>
        <p:txBody>
          <a:bodyPr anchor="ctr"/>
          <a:lstStyle/>
          <a:p>
            <a:pPr algn="ctr"/>
            <a:r>
              <a:rPr lang="es-ES_tradnl" sz="3200" b="1">
                <a:solidFill>
                  <a:schemeClr val="tx2"/>
                </a:solidFill>
                <a:latin typeface="Arial" charset="0"/>
              </a:rPr>
              <a:t/>
            </a:r>
            <a:br>
              <a:rPr lang="es-ES_tradnl" sz="3200" b="1">
                <a:solidFill>
                  <a:schemeClr val="tx2"/>
                </a:solidFill>
                <a:latin typeface="Arial" charset="0"/>
              </a:rPr>
            </a:br>
            <a:r>
              <a:rPr lang="en-US" sz="3200" b="1">
                <a:solidFill>
                  <a:schemeClr val="tx2"/>
                </a:solidFill>
                <a:latin typeface="Arial" charset="0"/>
              </a:rPr>
              <a:t>NUMBERS 7 and 11 (1). Possession 2. Loss 1. 2 TACTICS. PERSONALITY 3. TOOLS 4. PHYSICAL</a:t>
            </a:r>
            <a:r>
              <a:rPr lang="es-ES_tradnl" b="1">
                <a:solidFill>
                  <a:schemeClr val="tx2"/>
                </a:solidFill>
                <a:latin typeface="Arial" charset="0"/>
              </a:rPr>
              <a:t/>
            </a:r>
            <a:br>
              <a:rPr lang="es-ES_tradnl" b="1">
                <a:solidFill>
                  <a:schemeClr val="tx2"/>
                </a:solidFill>
                <a:latin typeface="Arial" charset="0"/>
              </a:rPr>
            </a:b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68625" name="Text Box 17"/>
          <p:cNvSpPr txBox="1">
            <a:spLocks noChangeArrowheads="1"/>
          </p:cNvSpPr>
          <p:nvPr/>
        </p:nvSpPr>
        <p:spPr bwMode="auto">
          <a:xfrm>
            <a:off x="8077200" y="4724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69635"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69636" name="Rectangle 4"/>
          <p:cNvSpPr>
            <a:spLocks noChangeArrowheads="1"/>
          </p:cNvSpPr>
          <p:nvPr/>
        </p:nvSpPr>
        <p:spPr bwMode="auto">
          <a:xfrm>
            <a:off x="228600" y="228600"/>
            <a:ext cx="7367588" cy="685800"/>
          </a:xfrm>
          <a:prstGeom prst="rect">
            <a:avLst/>
          </a:prstGeom>
          <a:noFill/>
          <a:ln w="9525">
            <a:noFill/>
            <a:miter lim="800000"/>
            <a:headEnd/>
            <a:tailEnd/>
          </a:ln>
        </p:spPr>
        <p:txBody>
          <a:bodyPr anchor="ctr"/>
          <a:lstStyle/>
          <a:p>
            <a:pPr algn="ctr"/>
            <a:r>
              <a:rPr lang="en-US" b="1" u="sng">
                <a:solidFill>
                  <a:schemeClr val="tx2"/>
                </a:solidFill>
                <a:latin typeface="Arial" charset="0"/>
              </a:rPr>
              <a:t>TACTICAL QUALITIES of numbers 7 and 11</a:t>
            </a:r>
            <a:endParaRPr lang="es-ES_tradnl" b="1" u="sng">
              <a:solidFill>
                <a:schemeClr val="tx2"/>
              </a:solidFill>
              <a:latin typeface="Arial" charset="0"/>
            </a:endParaRPr>
          </a:p>
        </p:txBody>
      </p:sp>
      <p:sp>
        <p:nvSpPr>
          <p:cNvPr id="69637" name="Rectangle 5"/>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69638" name="Rectangle 6"/>
          <p:cNvSpPr>
            <a:spLocks noChangeArrowheads="1"/>
          </p:cNvSpPr>
          <p:nvPr/>
        </p:nvSpPr>
        <p:spPr bwMode="auto">
          <a:xfrm>
            <a:off x="228600" y="1371600"/>
            <a:ext cx="3962400" cy="4495800"/>
          </a:xfrm>
          <a:prstGeom prst="rect">
            <a:avLst/>
          </a:prstGeom>
          <a:noFill/>
          <a:ln w="9525">
            <a:noFill/>
            <a:miter lim="800000"/>
            <a:headEnd/>
            <a:tailEnd/>
          </a:ln>
        </p:spPr>
        <p:txBody>
          <a:bodyPr anchor="ctr"/>
          <a:lstStyle/>
          <a:p>
            <a:r>
              <a:rPr lang="es-ES_tradnl" b="1" u="sng">
                <a:solidFill>
                  <a:schemeClr val="tx2"/>
                </a:solidFill>
                <a:latin typeface="Arial" charset="0"/>
              </a:rPr>
              <a:t>Possessión</a:t>
            </a:r>
            <a:r>
              <a:rPr lang="es-ES_tradnl" b="1">
                <a:solidFill>
                  <a:schemeClr val="tx2"/>
                </a:solidFill>
                <a:latin typeface="Arial" charset="0"/>
              </a:rPr>
              <a:t> </a:t>
            </a:r>
            <a:br>
              <a:rPr lang="es-ES_tradnl" b="1">
                <a:solidFill>
                  <a:schemeClr val="tx2"/>
                </a:solidFill>
                <a:latin typeface="Arial" charset="0"/>
              </a:rPr>
            </a:br>
            <a:r>
              <a:rPr lang="es-ES_tradnl" b="1">
                <a:solidFill>
                  <a:schemeClr val="tx2"/>
                </a:solidFill>
                <a:latin typeface="Arial" charset="0"/>
              </a:rPr>
              <a:t>                     </a:t>
            </a:r>
            <a:r>
              <a:rPr lang="es-ES_tradnl" sz="1800" b="1">
                <a:solidFill>
                  <a:schemeClr val="tx2"/>
                </a:solidFill>
                <a:latin typeface="Arial" charset="0"/>
              </a:rPr>
              <a:t> </a:t>
            </a:r>
            <a:r>
              <a:rPr lang="es-ES_tradnl" b="1">
                <a:solidFill>
                  <a:schemeClr val="tx2"/>
                </a:solidFill>
                <a:latin typeface="Arial" charset="0"/>
              </a:rPr>
              <a:t>                         </a:t>
            </a:r>
            <a:br>
              <a:rPr lang="es-ES_tradnl" b="1">
                <a:solidFill>
                  <a:schemeClr val="tx2"/>
                </a:solidFill>
                <a:latin typeface="Arial" charset="0"/>
              </a:rPr>
            </a:br>
            <a:r>
              <a:rPr lang="en-US" b="1">
                <a:solidFill>
                  <a:schemeClr val="tx2"/>
                </a:solidFill>
                <a:latin typeface="Arial" charset="0"/>
              </a:rPr>
              <a:t>1 - With ball - speed control without the ball                2. Game of positions - always in a position to receive, open, and facing towards the goal, as in depth and as open as possible to the campo grande.                                           3 Know how to choose - Center, 1 to 1, behind 4 pass. Being close to the goal</a:t>
            </a:r>
            <a:endParaRPr lang="es-ES_tradnl" b="1">
              <a:solidFill>
                <a:schemeClr val="tx2"/>
              </a:solidFill>
              <a:latin typeface="Arial" charset="0"/>
            </a:endParaRPr>
          </a:p>
        </p:txBody>
      </p:sp>
      <p:sp>
        <p:nvSpPr>
          <p:cNvPr id="69639" name="Rectangle 7"/>
          <p:cNvSpPr>
            <a:spLocks noChangeArrowheads="1"/>
          </p:cNvSpPr>
          <p:nvPr/>
        </p:nvSpPr>
        <p:spPr bwMode="auto">
          <a:xfrm>
            <a:off x="4643438" y="1341438"/>
            <a:ext cx="4114800" cy="4648200"/>
          </a:xfrm>
          <a:prstGeom prst="rect">
            <a:avLst/>
          </a:prstGeom>
          <a:noFill/>
          <a:ln w="9525">
            <a:noFill/>
            <a:miter lim="800000"/>
            <a:headEnd/>
            <a:tailEnd/>
          </a:ln>
        </p:spPr>
        <p:txBody>
          <a:bodyPr anchor="ctr"/>
          <a:lstStyle/>
          <a:p>
            <a:r>
              <a:rPr lang="es-ES_tradnl" b="1" u="sng">
                <a:solidFill>
                  <a:schemeClr val="tx2"/>
                </a:solidFill>
                <a:latin typeface="Arial" charset="0"/>
              </a:rPr>
              <a:t>Tempo </a:t>
            </a:r>
            <a:r>
              <a:rPr lang="es-ES_tradnl" b="1">
                <a:solidFill>
                  <a:schemeClr val="tx2"/>
                </a:solidFill>
                <a:latin typeface="Arial" charset="0"/>
              </a:rPr>
              <a:t/>
            </a:r>
            <a:br>
              <a:rPr lang="es-ES_tradnl" b="1">
                <a:solidFill>
                  <a:schemeClr val="tx2"/>
                </a:solidFill>
                <a:latin typeface="Arial" charset="0"/>
              </a:rPr>
            </a:br>
            <a:r>
              <a:rPr lang="es-ES_tradnl" b="1">
                <a:solidFill>
                  <a:schemeClr val="tx2"/>
                </a:solidFill>
                <a:latin typeface="Arial" charset="0"/>
              </a:rPr>
              <a:t>                                               </a:t>
            </a:r>
            <a:br>
              <a:rPr lang="es-ES_tradnl" b="1">
                <a:solidFill>
                  <a:schemeClr val="tx2"/>
                </a:solidFill>
                <a:latin typeface="Arial" charset="0"/>
              </a:rPr>
            </a:br>
            <a:r>
              <a:rPr lang="en-US" b="1">
                <a:solidFill>
                  <a:schemeClr val="tx2"/>
                </a:solidFill>
                <a:latin typeface="Arial" charset="0"/>
              </a:rPr>
              <a:t>1. Orientation                                   2. Communication - with their peers and with respect to the opponent            3. Acumen to close spaces as team                                                4. Ability to press and hold the position.                          5. Retrieve balls                           6. Passive and active phases. In an attitude of thinking and (always) run</a:t>
            </a: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69640" name="Line 8"/>
          <p:cNvSpPr>
            <a:spLocks noChangeShapeType="1"/>
          </p:cNvSpPr>
          <p:nvPr/>
        </p:nvSpPr>
        <p:spPr bwMode="auto">
          <a:xfrm flipH="1">
            <a:off x="4572000" y="1219200"/>
            <a:ext cx="0" cy="5105400"/>
          </a:xfrm>
          <a:prstGeom prst="line">
            <a:avLst/>
          </a:prstGeom>
          <a:noFill/>
          <a:ln w="38100">
            <a:solidFill>
              <a:schemeClr val="tx2"/>
            </a:solidFill>
            <a:round/>
            <a:headEnd/>
            <a:tailEnd/>
          </a:ln>
        </p:spPr>
        <p:txBody>
          <a:bodyPr wrap="none" anchor="ct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70659"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70660"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70661" name="Rectangle 5"/>
          <p:cNvSpPr>
            <a:spLocks noChangeArrowheads="1"/>
          </p:cNvSpPr>
          <p:nvPr/>
        </p:nvSpPr>
        <p:spPr bwMode="auto">
          <a:xfrm>
            <a:off x="684213" y="1196975"/>
            <a:ext cx="6400800" cy="4343400"/>
          </a:xfrm>
          <a:prstGeom prst="rect">
            <a:avLst/>
          </a:prstGeom>
          <a:noFill/>
          <a:ln w="9525">
            <a:noFill/>
            <a:miter lim="800000"/>
            <a:headEnd/>
            <a:tailEnd/>
          </a:ln>
        </p:spPr>
        <p:txBody>
          <a:bodyPr anchor="ctr"/>
          <a:lstStyle/>
          <a:p>
            <a:r>
              <a:rPr lang="en-US" sz="2800"/>
              <a:t>1. Disciplined and responsible - make the field so large (and deep) as possible - Save the position                                              Choosing where to get the bullet                            2. Orientation. Will work for the team - on offense - the defense: close spaces and prevent deep passes                                                  3. With confidence - Create actions for goal - Passing and centers</a:t>
            </a:r>
          </a:p>
          <a:p>
            <a:r>
              <a:rPr lang="en-US" sz="2800"/>
              <a:t> </a:t>
            </a:r>
          </a:p>
        </p:txBody>
      </p:sp>
      <p:sp>
        <p:nvSpPr>
          <p:cNvPr id="70662" name="Rectangle 6"/>
          <p:cNvSpPr>
            <a:spLocks noChangeArrowheads="1"/>
          </p:cNvSpPr>
          <p:nvPr/>
        </p:nvSpPr>
        <p:spPr bwMode="auto">
          <a:xfrm>
            <a:off x="539750" y="404813"/>
            <a:ext cx="6019800" cy="685800"/>
          </a:xfrm>
          <a:prstGeom prst="rect">
            <a:avLst/>
          </a:prstGeom>
          <a:noFill/>
          <a:ln w="9525">
            <a:noFill/>
            <a:miter lim="800000"/>
            <a:headEnd/>
            <a:tailEnd/>
          </a:ln>
        </p:spPr>
        <p:txBody>
          <a:bodyPr anchor="ctr"/>
          <a:lstStyle/>
          <a:p>
            <a:pPr algn="ctr"/>
            <a:r>
              <a:rPr lang="es-ES_tradnl" b="1" u="sng">
                <a:solidFill>
                  <a:schemeClr val="tx2"/>
                </a:solidFill>
                <a:latin typeface="Arial" charset="0"/>
              </a:rPr>
              <a:t>PERSONALITY of  numbers  7 and 11</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026" descr="C:\BARSA\Imagenes\FCBarcelona.gif"/>
          <p:cNvPicPr>
            <a:picLocks noChangeAspect="1" noChangeArrowheads="1"/>
          </p:cNvPicPr>
          <p:nvPr/>
        </p:nvPicPr>
        <p:blipFill>
          <a:blip r:embed="rId3" cstate="print"/>
          <a:srcRect/>
          <a:stretch>
            <a:fillRect/>
          </a:stretch>
        </p:blipFill>
        <p:spPr bwMode="auto">
          <a:xfrm>
            <a:off x="8229600" y="152400"/>
            <a:ext cx="762000" cy="762000"/>
          </a:xfrm>
          <a:prstGeom prst="rect">
            <a:avLst/>
          </a:prstGeom>
          <a:noFill/>
          <a:ln w="9525">
            <a:noFill/>
            <a:miter lim="800000"/>
            <a:headEnd/>
            <a:tailEnd/>
          </a:ln>
        </p:spPr>
      </p:pic>
      <p:sp>
        <p:nvSpPr>
          <p:cNvPr id="71683" name="Rectangle 1027"/>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71684" name="Rectangle 1028"/>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71685" name="Rectangle 1029"/>
          <p:cNvSpPr>
            <a:spLocks noChangeArrowheads="1"/>
          </p:cNvSpPr>
          <p:nvPr/>
        </p:nvSpPr>
        <p:spPr bwMode="auto">
          <a:xfrm>
            <a:off x="395288" y="1844675"/>
            <a:ext cx="4262437" cy="4572000"/>
          </a:xfrm>
          <a:prstGeom prst="rect">
            <a:avLst/>
          </a:prstGeom>
          <a:noFill/>
          <a:ln w="9525">
            <a:noFill/>
            <a:miter lim="800000"/>
            <a:headEnd/>
            <a:tailEnd/>
          </a:ln>
        </p:spPr>
        <p:txBody>
          <a:bodyPr anchor="ctr"/>
          <a:lstStyle/>
          <a:p>
            <a:r>
              <a:rPr lang="es-ES_tradnl" b="1">
                <a:solidFill>
                  <a:schemeClr val="tx2"/>
                </a:solidFill>
                <a:latin typeface="Arial" charset="0"/>
              </a:rPr>
              <a:t>                     </a:t>
            </a:r>
            <a:r>
              <a:rPr lang="es-ES_tradnl" sz="1800" b="1">
                <a:solidFill>
                  <a:schemeClr val="tx2"/>
                </a:solidFill>
                <a:latin typeface="Arial" charset="0"/>
              </a:rPr>
              <a:t> </a:t>
            </a:r>
            <a:r>
              <a:rPr lang="es-ES_tradnl" b="1">
                <a:solidFill>
                  <a:schemeClr val="tx2"/>
                </a:solidFill>
                <a:latin typeface="Arial" charset="0"/>
              </a:rPr>
              <a:t>                        1</a:t>
            </a:r>
            <a:r>
              <a:rPr lang="en-US" b="1">
                <a:solidFill>
                  <a:schemeClr val="tx2"/>
                </a:solidFill>
                <a:latin typeface="Arial" charset="0"/>
              </a:rPr>
              <a:t>. Use of speed                                 2. Control of the ball - first control - first touch                       3. Crossing - fast cross: on the ground or by air, with a curve out of the reach of goalkeeper and between the goalkeeper and defenders.                     -Slow Cross (closed goal line): depends on the position of goalkeeper, defenders and attackers (to the first post, to the second post)</a:t>
            </a:r>
            <a:r>
              <a:rPr lang="es-ES_tradnl" sz="1800" b="1">
                <a:solidFill>
                  <a:schemeClr val="tx2"/>
                </a:solidFill>
                <a:latin typeface="Arial" charset="0"/>
              </a:rPr>
              <a:t/>
            </a:r>
            <a:br>
              <a:rPr lang="es-ES_tradnl" sz="1800" b="1">
                <a:solidFill>
                  <a:schemeClr val="tx2"/>
                </a:solidFill>
                <a:latin typeface="Arial" charset="0"/>
              </a:rPr>
            </a:br>
            <a:r>
              <a:rPr lang="es-ES_tradnl" sz="1800" b="1">
                <a:solidFill>
                  <a:schemeClr val="tx2"/>
                </a:solidFill>
                <a:latin typeface="Arial" charset="0"/>
              </a:rPr>
              <a:t>       </a:t>
            </a:r>
            <a:br>
              <a:rPr lang="es-ES_tradnl" sz="1800" b="1">
                <a:solidFill>
                  <a:schemeClr val="tx2"/>
                </a:solidFill>
                <a:latin typeface="Arial" charset="0"/>
              </a:rPr>
            </a:br>
            <a:r>
              <a:rPr lang="es-ES_tradnl" sz="1800" b="1">
                <a:solidFill>
                  <a:schemeClr val="tx2"/>
                </a:solidFill>
                <a:latin typeface="Arial" charset="0"/>
              </a:rPr>
              <a:t>       </a:t>
            </a:r>
            <a:br>
              <a:rPr lang="es-ES_tradnl" sz="1800" b="1">
                <a:solidFill>
                  <a:schemeClr val="tx2"/>
                </a:solidFill>
                <a:latin typeface="Arial" charset="0"/>
              </a:rPr>
            </a:br>
            <a:endParaRPr lang="es-ES_tradnl" b="1">
              <a:solidFill>
                <a:schemeClr val="tx2"/>
              </a:solidFill>
              <a:latin typeface="Arial" charset="0"/>
            </a:endParaRPr>
          </a:p>
        </p:txBody>
      </p:sp>
      <p:sp>
        <p:nvSpPr>
          <p:cNvPr id="71686" name="Rectangle 1030"/>
          <p:cNvSpPr>
            <a:spLocks noChangeArrowheads="1"/>
          </p:cNvSpPr>
          <p:nvPr/>
        </p:nvSpPr>
        <p:spPr bwMode="auto">
          <a:xfrm>
            <a:off x="4800600" y="990600"/>
            <a:ext cx="4038600" cy="4495800"/>
          </a:xfrm>
          <a:prstGeom prst="rect">
            <a:avLst/>
          </a:prstGeom>
          <a:noFill/>
          <a:ln w="9525">
            <a:noFill/>
            <a:miter lim="800000"/>
            <a:headEnd/>
            <a:tailEnd/>
          </a:ln>
        </p:spPr>
        <p:txBody>
          <a:bodyPr anchor="ctr"/>
          <a:lstStyle/>
          <a:p>
            <a:r>
              <a:rPr lang="es-ES_tradnl" b="1">
                <a:solidFill>
                  <a:schemeClr val="tx2"/>
                </a:solidFill>
                <a:latin typeface="Arial" charset="0"/>
              </a:rPr>
              <a:t/>
            </a:r>
            <a:br>
              <a:rPr lang="es-ES_tradnl" b="1">
                <a:solidFill>
                  <a:schemeClr val="tx2"/>
                </a:solidFill>
                <a:latin typeface="Arial" charset="0"/>
              </a:rPr>
            </a:br>
            <a:r>
              <a:rPr lang="en-US" b="1">
                <a:solidFill>
                  <a:schemeClr val="tx2"/>
                </a:solidFill>
                <a:latin typeface="Arial" charset="0"/>
              </a:rPr>
              <a:t>(near the goal, pass back, create space for the Cross, center around the rival, dribbling inside and outside to shoot at goal or Cross)                                             4. Pass - 3rd station, 2. station and 1st season                       5. Scoring - balls on the floor - balls in the air</a:t>
            </a: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71687" name="Line 1031"/>
          <p:cNvSpPr>
            <a:spLocks noChangeShapeType="1"/>
          </p:cNvSpPr>
          <p:nvPr/>
        </p:nvSpPr>
        <p:spPr bwMode="auto">
          <a:xfrm>
            <a:off x="4648200" y="1600200"/>
            <a:ext cx="0" cy="4114800"/>
          </a:xfrm>
          <a:prstGeom prst="line">
            <a:avLst/>
          </a:prstGeom>
          <a:noFill/>
          <a:ln w="38100">
            <a:solidFill>
              <a:schemeClr val="tx2"/>
            </a:solidFill>
            <a:round/>
            <a:headEnd/>
            <a:tailEnd/>
          </a:ln>
        </p:spPr>
        <p:txBody>
          <a:bodyPr wrap="none" anchor="ctr"/>
          <a:lstStyle/>
          <a:p>
            <a:endParaRPr lang="en-US"/>
          </a:p>
        </p:txBody>
      </p:sp>
      <p:sp>
        <p:nvSpPr>
          <p:cNvPr id="71688" name="Rectangle 1032"/>
          <p:cNvSpPr>
            <a:spLocks noChangeArrowheads="1"/>
          </p:cNvSpPr>
          <p:nvPr/>
        </p:nvSpPr>
        <p:spPr bwMode="auto">
          <a:xfrm>
            <a:off x="304800" y="228600"/>
            <a:ext cx="7010400" cy="685800"/>
          </a:xfrm>
          <a:prstGeom prst="rect">
            <a:avLst/>
          </a:prstGeom>
          <a:noFill/>
          <a:ln w="9525">
            <a:noFill/>
            <a:miter lim="800000"/>
            <a:headEnd/>
            <a:tailEnd/>
          </a:ln>
        </p:spPr>
        <p:txBody>
          <a:bodyPr anchor="ctr"/>
          <a:lstStyle/>
          <a:p>
            <a:pPr algn="ctr"/>
            <a:r>
              <a:rPr lang="en-US" b="1" u="sng">
                <a:solidFill>
                  <a:schemeClr val="tx2"/>
                </a:solidFill>
                <a:latin typeface="Arial" charset="0"/>
              </a:rPr>
              <a:t>TECHNICAL QUALITIES of numbers 7 and 11</a:t>
            </a:r>
            <a:endParaRPr lang="es-ES_tradnl" b="1" u="sng">
              <a:solidFill>
                <a:schemeClr val="tx2"/>
              </a:solidFill>
              <a:latin typeface="Arial"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72707"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72708"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72709" name="Rectangle 5"/>
          <p:cNvSpPr>
            <a:spLocks noChangeArrowheads="1"/>
          </p:cNvSpPr>
          <p:nvPr/>
        </p:nvSpPr>
        <p:spPr bwMode="auto">
          <a:xfrm>
            <a:off x="900113" y="908050"/>
            <a:ext cx="5638800" cy="5029200"/>
          </a:xfrm>
          <a:prstGeom prst="rect">
            <a:avLst/>
          </a:prstGeom>
          <a:noFill/>
          <a:ln w="9525">
            <a:noFill/>
            <a:miter lim="800000"/>
            <a:headEnd/>
            <a:tailEnd/>
          </a:ln>
        </p:spPr>
        <p:txBody>
          <a:bodyPr anchor="ctr"/>
          <a:lstStyle/>
          <a:p>
            <a:r>
              <a:rPr lang="en-US" b="1">
                <a:solidFill>
                  <a:schemeClr val="tx2"/>
                </a:solidFill>
                <a:latin typeface="Arial" charset="0"/>
              </a:rPr>
              <a:t>1 Speed - in short, medium and long distance - technical in speed (the fine coordination)                                                      2. Change of pace - be able to play at three different speeds.                                               3. Power of passes and crossing.           4. Dribbling                                                  5. power. Shot on goal                              6. power. Power of head game.                      7. Agility</a:t>
            </a: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72710" name="Rectangle 6"/>
          <p:cNvSpPr>
            <a:spLocks noChangeArrowheads="1"/>
          </p:cNvSpPr>
          <p:nvPr/>
        </p:nvSpPr>
        <p:spPr bwMode="auto">
          <a:xfrm>
            <a:off x="468313" y="404813"/>
            <a:ext cx="6553200" cy="685800"/>
          </a:xfrm>
          <a:prstGeom prst="rect">
            <a:avLst/>
          </a:prstGeom>
          <a:noFill/>
          <a:ln w="9525">
            <a:noFill/>
            <a:miter lim="800000"/>
            <a:headEnd/>
            <a:tailEnd/>
          </a:ln>
        </p:spPr>
        <p:txBody>
          <a:bodyPr anchor="ctr"/>
          <a:lstStyle/>
          <a:p>
            <a:pPr algn="ctr"/>
            <a:r>
              <a:rPr lang="en-US" b="1" u="sng">
                <a:solidFill>
                  <a:schemeClr val="tx2"/>
                </a:solidFill>
                <a:latin typeface="Arial" charset="0"/>
              </a:rPr>
              <a:t>PHYSICAL qualities of numbers 7 and 11</a:t>
            </a:r>
            <a:endParaRPr lang="es-ES_tradnl" b="1" u="sng">
              <a:solidFill>
                <a:schemeClr val="tx2"/>
              </a:solid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457200" y="304800"/>
            <a:ext cx="6324600" cy="990600"/>
          </a:xfrm>
        </p:spPr>
        <p:txBody>
          <a:bodyPr/>
          <a:lstStyle/>
          <a:p>
            <a:pPr algn="l"/>
            <a:r>
              <a:rPr lang="es-ES_tradnl" sz="2800" b="1" smtClean="0">
                <a:latin typeface="Arial" charset="0"/>
              </a:rPr>
              <a:t>1. </a:t>
            </a:r>
            <a:r>
              <a:rPr lang="es-ES_tradnl" sz="2800" b="1" u="sng" smtClean="0">
                <a:latin typeface="Arial" charset="0"/>
              </a:rPr>
              <a:t>Principles of the game</a:t>
            </a:r>
            <a:endParaRPr lang="es-ES_tradnl" sz="5400" u="sng" smtClean="0"/>
          </a:p>
        </p:txBody>
      </p:sp>
      <p:sp>
        <p:nvSpPr>
          <p:cNvPr id="9219" name="Rectangle 3"/>
          <p:cNvSpPr>
            <a:spLocks noGrp="1" noChangeArrowheads="1"/>
          </p:cNvSpPr>
          <p:nvPr>
            <p:ph type="subTitle" idx="1"/>
          </p:nvPr>
        </p:nvSpPr>
        <p:spPr>
          <a:xfrm>
            <a:off x="533400" y="1219200"/>
            <a:ext cx="8305800" cy="5257800"/>
          </a:xfrm>
        </p:spPr>
        <p:txBody>
          <a:bodyPr/>
          <a:lstStyle/>
          <a:p>
            <a:pPr algn="l"/>
            <a:endParaRPr lang="es-ES_tradnl" sz="800" i="1" smtClean="0">
              <a:solidFill>
                <a:schemeClr val="tx2"/>
              </a:solidFill>
              <a:latin typeface="Arial" charset="0"/>
            </a:endParaRPr>
          </a:p>
          <a:p>
            <a:r>
              <a:rPr lang="en-US" sz="3600" b="1" smtClean="0">
                <a:solidFill>
                  <a:schemeClr val="tx2"/>
                </a:solidFill>
                <a:latin typeface="Arial" charset="0"/>
              </a:rPr>
              <a:t>1.1 Transition from losing to winning the ball</a:t>
            </a:r>
            <a:endParaRPr lang="es-ES_tradnl" sz="2800" b="1" smtClean="0">
              <a:solidFill>
                <a:schemeClr val="tx2"/>
              </a:solidFill>
              <a:latin typeface="Arial" charset="0"/>
            </a:endParaRPr>
          </a:p>
          <a:p>
            <a:r>
              <a:rPr lang="en-US" sz="2800" i="1" smtClean="0">
                <a:solidFill>
                  <a:schemeClr val="tx2"/>
                </a:solidFill>
                <a:latin typeface="Arial" charset="0"/>
              </a:rPr>
              <a:t>* The most important objective is that the opponent is not yet organized positionally to create chances of scoring a goal as quickly as possible.</a:t>
            </a:r>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pPr algn="l"/>
            <a:r>
              <a:rPr lang="es-ES_tradnl" sz="800" i="1" smtClean="0">
                <a:solidFill>
                  <a:schemeClr val="tx2"/>
                </a:solidFill>
                <a:latin typeface="Arial" charset="0"/>
              </a:rPr>
              <a:t>       LouisvanGaal / Frans Hoek /  Lluís Lainz © FC Barcelona</a:t>
            </a:r>
          </a:p>
        </p:txBody>
      </p:sp>
      <p:pic>
        <p:nvPicPr>
          <p:cNvPr id="9220"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73731" name="Rectangle 3"/>
          <p:cNvSpPr>
            <a:spLocks noChangeArrowheads="1"/>
          </p:cNvSpPr>
          <p:nvPr/>
        </p:nvSpPr>
        <p:spPr bwMode="auto">
          <a:xfrm>
            <a:off x="685800" y="25908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73732" name="Rectangle 4"/>
          <p:cNvSpPr>
            <a:spLocks noChangeArrowheads="1"/>
          </p:cNvSpPr>
          <p:nvPr/>
        </p:nvSpPr>
        <p:spPr bwMode="auto">
          <a:xfrm>
            <a:off x="7315200" y="25146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73733" name="Rectangle 5"/>
          <p:cNvSpPr>
            <a:spLocks noChangeArrowheads="1"/>
          </p:cNvSpPr>
          <p:nvPr/>
        </p:nvSpPr>
        <p:spPr bwMode="auto">
          <a:xfrm>
            <a:off x="685800" y="30480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73734" name="Rectangle 6"/>
          <p:cNvSpPr>
            <a:spLocks noChangeArrowheads="1"/>
          </p:cNvSpPr>
          <p:nvPr/>
        </p:nvSpPr>
        <p:spPr bwMode="auto">
          <a:xfrm>
            <a:off x="7924800" y="29718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73735"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73736"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73737"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73738"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73739" name="Text Box 11"/>
          <p:cNvSpPr txBox="1">
            <a:spLocks noChangeArrowheads="1"/>
          </p:cNvSpPr>
          <p:nvPr/>
        </p:nvSpPr>
        <p:spPr bwMode="auto">
          <a:xfrm>
            <a:off x="5715000" y="4348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73740" name="Text Box 12"/>
          <p:cNvSpPr txBox="1">
            <a:spLocks noChangeArrowheads="1"/>
          </p:cNvSpPr>
          <p:nvPr/>
        </p:nvSpPr>
        <p:spPr bwMode="auto">
          <a:xfrm>
            <a:off x="7086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73741" name="Text Box 13"/>
          <p:cNvSpPr txBox="1">
            <a:spLocks noChangeArrowheads="1"/>
          </p:cNvSpPr>
          <p:nvPr/>
        </p:nvSpPr>
        <p:spPr bwMode="auto">
          <a:xfrm>
            <a:off x="4572000" y="3433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73742" name="Text Box 14"/>
          <p:cNvSpPr txBox="1">
            <a:spLocks noChangeArrowheads="1"/>
          </p:cNvSpPr>
          <p:nvPr/>
        </p:nvSpPr>
        <p:spPr bwMode="auto">
          <a:xfrm>
            <a:off x="5715000" y="2443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73743" name="Text Box 15"/>
          <p:cNvSpPr txBox="1">
            <a:spLocks noChangeArrowheads="1"/>
          </p:cNvSpPr>
          <p:nvPr/>
        </p:nvSpPr>
        <p:spPr bwMode="auto">
          <a:xfrm>
            <a:off x="3429000" y="2671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73744" name="Text Box 16"/>
          <p:cNvSpPr txBox="1">
            <a:spLocks noChangeArrowheads="1"/>
          </p:cNvSpPr>
          <p:nvPr/>
        </p:nvSpPr>
        <p:spPr bwMode="auto">
          <a:xfrm>
            <a:off x="3429000" y="4195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73745" name="Text Box 17"/>
          <p:cNvSpPr txBox="1">
            <a:spLocks noChangeArrowheads="1"/>
          </p:cNvSpPr>
          <p:nvPr/>
        </p:nvSpPr>
        <p:spPr bwMode="auto">
          <a:xfrm>
            <a:off x="12192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73746" name="Text Box 18"/>
          <p:cNvSpPr txBox="1">
            <a:spLocks noChangeArrowheads="1"/>
          </p:cNvSpPr>
          <p:nvPr/>
        </p:nvSpPr>
        <p:spPr bwMode="auto">
          <a:xfrm>
            <a:off x="67056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73747" name="Text Box 19"/>
          <p:cNvSpPr txBox="1">
            <a:spLocks noChangeArrowheads="1"/>
          </p:cNvSpPr>
          <p:nvPr/>
        </p:nvSpPr>
        <p:spPr bwMode="auto">
          <a:xfrm>
            <a:off x="45720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73748" name="Text Box 20"/>
          <p:cNvSpPr txBox="1">
            <a:spLocks noChangeArrowheads="1"/>
          </p:cNvSpPr>
          <p:nvPr/>
        </p:nvSpPr>
        <p:spPr bwMode="auto">
          <a:xfrm>
            <a:off x="45720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73749" name="Text Box 21"/>
          <p:cNvSpPr txBox="1">
            <a:spLocks noChangeArrowheads="1"/>
          </p:cNvSpPr>
          <p:nvPr/>
        </p:nvSpPr>
        <p:spPr bwMode="auto">
          <a:xfrm>
            <a:off x="67056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73750"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73751"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73752" name="Line 33"/>
          <p:cNvSpPr>
            <a:spLocks noChangeShapeType="1"/>
          </p:cNvSpPr>
          <p:nvPr/>
        </p:nvSpPr>
        <p:spPr bwMode="auto">
          <a:xfrm>
            <a:off x="7162800" y="5638800"/>
            <a:ext cx="914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73753" name="Line 53"/>
          <p:cNvSpPr>
            <a:spLocks noChangeShapeType="1"/>
          </p:cNvSpPr>
          <p:nvPr/>
        </p:nvSpPr>
        <p:spPr bwMode="auto">
          <a:xfrm>
            <a:off x="7162800" y="1600200"/>
            <a:ext cx="914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73754" name="Line 61"/>
          <p:cNvSpPr>
            <a:spLocks noChangeShapeType="1"/>
          </p:cNvSpPr>
          <p:nvPr/>
        </p:nvSpPr>
        <p:spPr bwMode="auto">
          <a:xfrm rot="10800000">
            <a:off x="6172200" y="16002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73755" name="Line 62"/>
          <p:cNvSpPr>
            <a:spLocks noChangeShapeType="1"/>
          </p:cNvSpPr>
          <p:nvPr/>
        </p:nvSpPr>
        <p:spPr bwMode="auto">
          <a:xfrm rot="10800000">
            <a:off x="6172200" y="5638800"/>
            <a:ext cx="5334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73756" name="Line 63"/>
          <p:cNvSpPr>
            <a:spLocks noChangeShapeType="1"/>
          </p:cNvSpPr>
          <p:nvPr/>
        </p:nvSpPr>
        <p:spPr bwMode="auto">
          <a:xfrm flipH="1" flipV="1">
            <a:off x="6172200" y="5105400"/>
            <a:ext cx="533400" cy="5334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73757" name="Line 64"/>
          <p:cNvSpPr>
            <a:spLocks noChangeShapeType="1"/>
          </p:cNvSpPr>
          <p:nvPr/>
        </p:nvSpPr>
        <p:spPr bwMode="auto">
          <a:xfrm flipH="1">
            <a:off x="6172200" y="1600200"/>
            <a:ext cx="533400" cy="5334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73758" name="Line 69"/>
          <p:cNvSpPr>
            <a:spLocks noChangeShapeType="1"/>
          </p:cNvSpPr>
          <p:nvPr/>
        </p:nvSpPr>
        <p:spPr bwMode="auto">
          <a:xfrm rot="5400000" flipH="1" flipV="1">
            <a:off x="7239000" y="4953000"/>
            <a:ext cx="609600" cy="7620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73759" name="Line 70"/>
          <p:cNvSpPr>
            <a:spLocks noChangeShapeType="1"/>
          </p:cNvSpPr>
          <p:nvPr/>
        </p:nvSpPr>
        <p:spPr bwMode="auto">
          <a:xfrm rot="16200000" flipH="1">
            <a:off x="7239000" y="1524000"/>
            <a:ext cx="609600" cy="7620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73760" name="Rectangle 73"/>
          <p:cNvSpPr>
            <a:spLocks noChangeArrowheads="1"/>
          </p:cNvSpPr>
          <p:nvPr/>
        </p:nvSpPr>
        <p:spPr bwMode="auto">
          <a:xfrm>
            <a:off x="228600" y="228600"/>
            <a:ext cx="6172200" cy="533400"/>
          </a:xfrm>
          <a:prstGeom prst="rect">
            <a:avLst/>
          </a:prstGeom>
          <a:noFill/>
          <a:ln w="9525">
            <a:noFill/>
            <a:miter lim="800000"/>
            <a:headEnd/>
            <a:tailEnd/>
          </a:ln>
        </p:spPr>
        <p:txBody>
          <a:bodyPr anchor="ctr"/>
          <a:lstStyle/>
          <a:p>
            <a:pPr algn="ctr"/>
            <a:r>
              <a:rPr lang="es-ES_tradnl" b="1" u="sng">
                <a:solidFill>
                  <a:schemeClr val="tx2"/>
                </a:solidFill>
                <a:latin typeface="Arial" charset="0"/>
              </a:rPr>
              <a:t>3. </a:t>
            </a:r>
            <a:r>
              <a:rPr lang="en-US" b="1" u="sng">
                <a:solidFill>
                  <a:schemeClr val="tx2"/>
                </a:solidFill>
                <a:latin typeface="Arial" charset="0"/>
              </a:rPr>
              <a:t>The players in our system</a:t>
            </a:r>
            <a:endParaRPr lang="es-ES_tradnl" b="1">
              <a:solidFill>
                <a:schemeClr val="tx2"/>
              </a:solidFill>
              <a:latin typeface="Arial"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74755" name="Rectangle 3"/>
          <p:cNvSpPr>
            <a:spLocks noChangeArrowheads="1"/>
          </p:cNvSpPr>
          <p:nvPr/>
        </p:nvSpPr>
        <p:spPr bwMode="auto">
          <a:xfrm>
            <a:off x="685800" y="25908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74756" name="Rectangle 4"/>
          <p:cNvSpPr>
            <a:spLocks noChangeArrowheads="1"/>
          </p:cNvSpPr>
          <p:nvPr/>
        </p:nvSpPr>
        <p:spPr bwMode="auto">
          <a:xfrm>
            <a:off x="7315200" y="25146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74757" name="Rectangle 5"/>
          <p:cNvSpPr>
            <a:spLocks noChangeArrowheads="1"/>
          </p:cNvSpPr>
          <p:nvPr/>
        </p:nvSpPr>
        <p:spPr bwMode="auto">
          <a:xfrm>
            <a:off x="685800" y="30480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74758" name="Rectangle 6"/>
          <p:cNvSpPr>
            <a:spLocks noChangeArrowheads="1"/>
          </p:cNvSpPr>
          <p:nvPr/>
        </p:nvSpPr>
        <p:spPr bwMode="auto">
          <a:xfrm>
            <a:off x="7924800" y="29718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74759"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74760"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74761"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74762"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74763" name="Text Box 11"/>
          <p:cNvSpPr txBox="1">
            <a:spLocks noChangeArrowheads="1"/>
          </p:cNvSpPr>
          <p:nvPr/>
        </p:nvSpPr>
        <p:spPr bwMode="auto">
          <a:xfrm>
            <a:off x="5562600" y="4191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74764" name="Text Box 12"/>
          <p:cNvSpPr txBox="1">
            <a:spLocks noChangeArrowheads="1"/>
          </p:cNvSpPr>
          <p:nvPr/>
        </p:nvSpPr>
        <p:spPr bwMode="auto">
          <a:xfrm>
            <a:off x="6705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74765" name="Text Box 13"/>
          <p:cNvSpPr txBox="1">
            <a:spLocks noChangeArrowheads="1"/>
          </p:cNvSpPr>
          <p:nvPr/>
        </p:nvSpPr>
        <p:spPr bwMode="auto">
          <a:xfrm>
            <a:off x="41910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74766" name="Text Box 14"/>
          <p:cNvSpPr txBox="1">
            <a:spLocks noChangeArrowheads="1"/>
          </p:cNvSpPr>
          <p:nvPr/>
        </p:nvSpPr>
        <p:spPr bwMode="auto">
          <a:xfrm>
            <a:off x="5562600" y="2590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74767" name="Text Box 15"/>
          <p:cNvSpPr txBox="1">
            <a:spLocks noChangeArrowheads="1"/>
          </p:cNvSpPr>
          <p:nvPr/>
        </p:nvSpPr>
        <p:spPr bwMode="auto">
          <a:xfrm>
            <a:off x="3124200" y="2362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74768" name="Text Box 16"/>
          <p:cNvSpPr txBox="1">
            <a:spLocks noChangeArrowheads="1"/>
          </p:cNvSpPr>
          <p:nvPr/>
        </p:nvSpPr>
        <p:spPr bwMode="auto">
          <a:xfrm>
            <a:off x="3124200" y="4495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74769" name="Text Box 17"/>
          <p:cNvSpPr txBox="1">
            <a:spLocks noChangeArrowheads="1"/>
          </p:cNvSpPr>
          <p:nvPr/>
        </p:nvSpPr>
        <p:spPr bwMode="auto">
          <a:xfrm>
            <a:off x="12192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74770" name="Text Box 18"/>
          <p:cNvSpPr txBox="1">
            <a:spLocks noChangeArrowheads="1"/>
          </p:cNvSpPr>
          <p:nvPr/>
        </p:nvSpPr>
        <p:spPr bwMode="auto">
          <a:xfrm>
            <a:off x="6400800" y="5486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74771" name="Text Box 19"/>
          <p:cNvSpPr txBox="1">
            <a:spLocks noChangeArrowheads="1"/>
          </p:cNvSpPr>
          <p:nvPr/>
        </p:nvSpPr>
        <p:spPr bwMode="auto">
          <a:xfrm>
            <a:off x="4191000" y="5410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74772" name="Text Box 20"/>
          <p:cNvSpPr txBox="1">
            <a:spLocks noChangeArrowheads="1"/>
          </p:cNvSpPr>
          <p:nvPr/>
        </p:nvSpPr>
        <p:spPr bwMode="auto">
          <a:xfrm>
            <a:off x="4191000" y="13716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74773" name="Text Box 21"/>
          <p:cNvSpPr txBox="1">
            <a:spLocks noChangeArrowheads="1"/>
          </p:cNvSpPr>
          <p:nvPr/>
        </p:nvSpPr>
        <p:spPr bwMode="auto">
          <a:xfrm>
            <a:off x="64008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74774"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74775"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74776" name="Rectangle 24"/>
          <p:cNvSpPr>
            <a:spLocks noChangeArrowheads="1"/>
          </p:cNvSpPr>
          <p:nvPr/>
        </p:nvSpPr>
        <p:spPr bwMode="auto">
          <a:xfrm>
            <a:off x="228600" y="228600"/>
            <a:ext cx="7772400" cy="533400"/>
          </a:xfrm>
          <a:prstGeom prst="rect">
            <a:avLst/>
          </a:prstGeom>
          <a:noFill/>
          <a:ln w="9525">
            <a:noFill/>
            <a:miter lim="800000"/>
            <a:headEnd/>
            <a:tailEnd/>
          </a:ln>
        </p:spPr>
        <p:txBody>
          <a:bodyPr anchor="ctr"/>
          <a:lstStyle/>
          <a:p>
            <a:pPr algn="ctr"/>
            <a:r>
              <a:rPr lang="es-ES_tradnl" b="1" u="sng">
                <a:solidFill>
                  <a:schemeClr val="tx2"/>
                </a:solidFill>
                <a:latin typeface="Arial" charset="0"/>
              </a:rPr>
              <a:t>3. </a:t>
            </a:r>
            <a:r>
              <a:rPr lang="en-US" b="1" u="sng">
                <a:solidFill>
                  <a:schemeClr val="tx2"/>
                </a:solidFill>
                <a:latin typeface="Arial" charset="0"/>
              </a:rPr>
              <a:t>The players in our system: pass lines</a:t>
            </a:r>
            <a:endParaRPr lang="es-ES_tradnl" b="1">
              <a:solidFill>
                <a:schemeClr val="tx2"/>
              </a:solidFill>
              <a:latin typeface="Arial" charset="0"/>
            </a:endParaRPr>
          </a:p>
        </p:txBody>
      </p:sp>
      <p:sp>
        <p:nvSpPr>
          <p:cNvPr id="74777" name="Line 25"/>
          <p:cNvSpPr>
            <a:spLocks noChangeShapeType="1"/>
          </p:cNvSpPr>
          <p:nvPr/>
        </p:nvSpPr>
        <p:spPr bwMode="auto">
          <a:xfrm flipH="1">
            <a:off x="4800600" y="1676400"/>
            <a:ext cx="1600200" cy="0"/>
          </a:xfrm>
          <a:prstGeom prst="line">
            <a:avLst/>
          </a:prstGeom>
          <a:noFill/>
          <a:ln w="38100">
            <a:solidFill>
              <a:srgbClr val="FF0000"/>
            </a:solidFill>
            <a:round/>
            <a:headEnd/>
            <a:tailEnd type="triangle" w="med" len="med"/>
          </a:ln>
        </p:spPr>
        <p:txBody>
          <a:bodyPr wrap="none" anchor="ctr"/>
          <a:lstStyle/>
          <a:p>
            <a:endParaRPr lang="en-US"/>
          </a:p>
        </p:txBody>
      </p:sp>
      <p:sp>
        <p:nvSpPr>
          <p:cNvPr id="74778" name="Line 26"/>
          <p:cNvSpPr>
            <a:spLocks noChangeShapeType="1"/>
          </p:cNvSpPr>
          <p:nvPr/>
        </p:nvSpPr>
        <p:spPr bwMode="auto">
          <a:xfrm flipH="1">
            <a:off x="3810000" y="1676400"/>
            <a:ext cx="2590800" cy="838200"/>
          </a:xfrm>
          <a:prstGeom prst="line">
            <a:avLst/>
          </a:prstGeom>
          <a:noFill/>
          <a:ln w="38100">
            <a:solidFill>
              <a:srgbClr val="FF0000"/>
            </a:solidFill>
            <a:round/>
            <a:headEnd/>
            <a:tailEnd type="triangle" w="med" len="med"/>
          </a:ln>
        </p:spPr>
        <p:txBody>
          <a:bodyPr wrap="none" anchor="ctr"/>
          <a:lstStyle/>
          <a:p>
            <a:endParaRPr lang="en-US"/>
          </a:p>
        </p:txBody>
      </p:sp>
      <p:sp>
        <p:nvSpPr>
          <p:cNvPr id="74779" name="Freeform 27"/>
          <p:cNvSpPr>
            <a:spLocks/>
          </p:cNvSpPr>
          <p:nvPr/>
        </p:nvSpPr>
        <p:spPr bwMode="auto">
          <a:xfrm>
            <a:off x="4419600" y="1676400"/>
            <a:ext cx="1981200" cy="1600200"/>
          </a:xfrm>
          <a:custGeom>
            <a:avLst/>
            <a:gdLst>
              <a:gd name="T0" fmla="*/ 2147483647 w 1248"/>
              <a:gd name="T1" fmla="*/ 0 h 1008"/>
              <a:gd name="T2" fmla="*/ 2147483647 w 1248"/>
              <a:gd name="T3" fmla="*/ 2147483647 h 1008"/>
              <a:gd name="T4" fmla="*/ 0 w 1248"/>
              <a:gd name="T5" fmla="*/ 2147483647 h 1008"/>
              <a:gd name="T6" fmla="*/ 0 60000 65536"/>
              <a:gd name="T7" fmla="*/ 0 60000 65536"/>
              <a:gd name="T8" fmla="*/ 0 60000 65536"/>
              <a:gd name="T9" fmla="*/ 0 w 1248"/>
              <a:gd name="T10" fmla="*/ 0 h 1008"/>
              <a:gd name="T11" fmla="*/ 1248 w 1248"/>
              <a:gd name="T12" fmla="*/ 1008 h 1008"/>
            </a:gdLst>
            <a:ahLst/>
            <a:cxnLst>
              <a:cxn ang="T6">
                <a:pos x="T0" y="T1"/>
              </a:cxn>
              <a:cxn ang="T7">
                <a:pos x="T2" y="T3"/>
              </a:cxn>
              <a:cxn ang="T8">
                <a:pos x="T4" y="T5"/>
              </a:cxn>
            </a:cxnLst>
            <a:rect l="T9" t="T10" r="T11" b="T12"/>
            <a:pathLst>
              <a:path w="1248" h="1008">
                <a:moveTo>
                  <a:pt x="1248" y="0"/>
                </a:moveTo>
                <a:cubicBezTo>
                  <a:pt x="896" y="180"/>
                  <a:pt x="544" y="360"/>
                  <a:pt x="336" y="528"/>
                </a:cubicBezTo>
                <a:cubicBezTo>
                  <a:pt x="128" y="696"/>
                  <a:pt x="64" y="852"/>
                  <a:pt x="0" y="1008"/>
                </a:cubicBezTo>
              </a:path>
            </a:pathLst>
          </a:custGeom>
          <a:noFill/>
          <a:ln w="38100">
            <a:solidFill>
              <a:srgbClr val="FF0000"/>
            </a:solidFill>
            <a:round/>
            <a:headEnd/>
            <a:tailEnd type="triangle" w="med" len="med"/>
          </a:ln>
        </p:spPr>
        <p:txBody>
          <a:bodyPr wrap="none" anchor="ctr"/>
          <a:lstStyle/>
          <a:p>
            <a:endParaRPr lang="en-US"/>
          </a:p>
        </p:txBody>
      </p:sp>
      <p:sp>
        <p:nvSpPr>
          <p:cNvPr id="74780" name="Line 28"/>
          <p:cNvSpPr>
            <a:spLocks noChangeShapeType="1"/>
          </p:cNvSpPr>
          <p:nvPr/>
        </p:nvSpPr>
        <p:spPr bwMode="auto">
          <a:xfrm flipH="1">
            <a:off x="6019800" y="1676400"/>
            <a:ext cx="381000" cy="838200"/>
          </a:xfrm>
          <a:prstGeom prst="line">
            <a:avLst/>
          </a:prstGeom>
          <a:noFill/>
          <a:ln w="38100">
            <a:solidFill>
              <a:srgbClr val="FF0000"/>
            </a:solidFill>
            <a:round/>
            <a:headEnd/>
            <a:tailEnd type="triangle" w="med" len="med"/>
          </a:ln>
        </p:spPr>
        <p:txBody>
          <a:bodyPr wrap="none" anchor="ctr"/>
          <a:lstStyle/>
          <a:p>
            <a:endParaRPr lang="en-US"/>
          </a:p>
        </p:txBody>
      </p:sp>
      <p:sp>
        <p:nvSpPr>
          <p:cNvPr id="74781" name="Line 29"/>
          <p:cNvSpPr>
            <a:spLocks noChangeShapeType="1"/>
          </p:cNvSpPr>
          <p:nvPr/>
        </p:nvSpPr>
        <p:spPr bwMode="auto">
          <a:xfrm flipH="1">
            <a:off x="5867400" y="1676400"/>
            <a:ext cx="533400" cy="2362200"/>
          </a:xfrm>
          <a:prstGeom prst="line">
            <a:avLst/>
          </a:prstGeom>
          <a:noFill/>
          <a:ln w="38100">
            <a:solidFill>
              <a:srgbClr val="FF0000"/>
            </a:solidFill>
            <a:round/>
            <a:headEnd/>
            <a:tailEnd type="triangle" w="med" len="med"/>
          </a:ln>
        </p:spPr>
        <p:txBody>
          <a:bodyPr wrap="none" anchor="ctr"/>
          <a:lstStyle/>
          <a:p>
            <a:endParaRPr lang="en-US"/>
          </a:p>
        </p:txBody>
      </p:sp>
      <p:sp>
        <p:nvSpPr>
          <p:cNvPr id="74782" name="Freeform 30"/>
          <p:cNvSpPr>
            <a:spLocks/>
          </p:cNvSpPr>
          <p:nvPr/>
        </p:nvSpPr>
        <p:spPr bwMode="auto">
          <a:xfrm>
            <a:off x="6858000" y="1295400"/>
            <a:ext cx="1371600" cy="2197100"/>
          </a:xfrm>
          <a:custGeom>
            <a:avLst/>
            <a:gdLst>
              <a:gd name="T0" fmla="*/ 0 w 864"/>
              <a:gd name="T1" fmla="*/ 2147483647 h 952"/>
              <a:gd name="T2" fmla="*/ 2147483647 w 864"/>
              <a:gd name="T3" fmla="*/ 2147483647 h 952"/>
              <a:gd name="T4" fmla="*/ 2147483647 w 864"/>
              <a:gd name="T5" fmla="*/ 2147483647 h 952"/>
              <a:gd name="T6" fmla="*/ 0 60000 65536"/>
              <a:gd name="T7" fmla="*/ 0 60000 65536"/>
              <a:gd name="T8" fmla="*/ 0 60000 65536"/>
              <a:gd name="T9" fmla="*/ 0 w 864"/>
              <a:gd name="T10" fmla="*/ 0 h 952"/>
              <a:gd name="T11" fmla="*/ 864 w 864"/>
              <a:gd name="T12" fmla="*/ 952 h 952"/>
            </a:gdLst>
            <a:ahLst/>
            <a:cxnLst>
              <a:cxn ang="T6">
                <a:pos x="T0" y="T1"/>
              </a:cxn>
              <a:cxn ang="T7">
                <a:pos x="T2" y="T3"/>
              </a:cxn>
              <a:cxn ang="T8">
                <a:pos x="T4" y="T5"/>
              </a:cxn>
            </a:cxnLst>
            <a:rect l="T9" t="T10" r="T11" b="T12"/>
            <a:pathLst>
              <a:path w="864" h="952">
                <a:moveTo>
                  <a:pt x="0" y="136"/>
                </a:moveTo>
                <a:cubicBezTo>
                  <a:pt x="264" y="68"/>
                  <a:pt x="528" y="0"/>
                  <a:pt x="672" y="136"/>
                </a:cubicBezTo>
                <a:cubicBezTo>
                  <a:pt x="816" y="272"/>
                  <a:pt x="840" y="612"/>
                  <a:pt x="864" y="952"/>
                </a:cubicBezTo>
              </a:path>
            </a:pathLst>
          </a:custGeom>
          <a:noFill/>
          <a:ln w="38100">
            <a:solidFill>
              <a:srgbClr val="FF0000"/>
            </a:solidFill>
            <a:round/>
            <a:headEnd/>
            <a:tailEnd type="triangle" w="med" len="med"/>
          </a:ln>
        </p:spPr>
        <p:txBody>
          <a:bodyPr wrap="none" anchor="ctr"/>
          <a:lstStyle/>
          <a:p>
            <a:endParaRPr lang="en-US"/>
          </a:p>
        </p:txBody>
      </p:sp>
      <p:sp>
        <p:nvSpPr>
          <p:cNvPr id="74783" name="Freeform 31"/>
          <p:cNvSpPr>
            <a:spLocks/>
          </p:cNvSpPr>
          <p:nvPr/>
        </p:nvSpPr>
        <p:spPr bwMode="auto">
          <a:xfrm>
            <a:off x="6858000" y="1600200"/>
            <a:ext cx="876300" cy="1676400"/>
          </a:xfrm>
          <a:custGeom>
            <a:avLst/>
            <a:gdLst>
              <a:gd name="T0" fmla="*/ 0 w 552"/>
              <a:gd name="T1" fmla="*/ 0 h 1056"/>
              <a:gd name="T2" fmla="*/ 2147483647 w 552"/>
              <a:gd name="T3" fmla="*/ 2147483647 h 1056"/>
              <a:gd name="T4" fmla="*/ 2147483647 w 552"/>
              <a:gd name="T5" fmla="*/ 2147483647 h 1056"/>
              <a:gd name="T6" fmla="*/ 0 60000 65536"/>
              <a:gd name="T7" fmla="*/ 0 60000 65536"/>
              <a:gd name="T8" fmla="*/ 0 60000 65536"/>
              <a:gd name="T9" fmla="*/ 0 w 552"/>
              <a:gd name="T10" fmla="*/ 0 h 1056"/>
              <a:gd name="T11" fmla="*/ 552 w 552"/>
              <a:gd name="T12" fmla="*/ 1056 h 1056"/>
            </a:gdLst>
            <a:ahLst/>
            <a:cxnLst>
              <a:cxn ang="T6">
                <a:pos x="T0" y="T1"/>
              </a:cxn>
              <a:cxn ang="T7">
                <a:pos x="T2" y="T3"/>
              </a:cxn>
              <a:cxn ang="T8">
                <a:pos x="T4" y="T5"/>
              </a:cxn>
            </a:cxnLst>
            <a:rect l="T9" t="T10" r="T11" b="T12"/>
            <a:pathLst>
              <a:path w="552" h="1056">
                <a:moveTo>
                  <a:pt x="0" y="0"/>
                </a:moveTo>
                <a:cubicBezTo>
                  <a:pt x="204" y="152"/>
                  <a:pt x="408" y="304"/>
                  <a:pt x="480" y="480"/>
                </a:cubicBezTo>
                <a:cubicBezTo>
                  <a:pt x="552" y="656"/>
                  <a:pt x="492" y="856"/>
                  <a:pt x="432" y="1056"/>
                </a:cubicBezTo>
              </a:path>
            </a:pathLst>
          </a:custGeom>
          <a:noFill/>
          <a:ln w="38100">
            <a:solidFill>
              <a:srgbClr val="FF0000"/>
            </a:solidFill>
            <a:round/>
            <a:headEnd/>
            <a:tailEnd type="triangle" w="med" len="med"/>
          </a:ln>
        </p:spPr>
        <p:txBody>
          <a:bodyPr wrap="none" anchor="ctr"/>
          <a:lstStyle/>
          <a:p>
            <a:endParaRPr lang="en-US"/>
          </a:p>
        </p:txBody>
      </p:sp>
      <p:sp>
        <p:nvSpPr>
          <p:cNvPr id="74784" name="Freeform 32"/>
          <p:cNvSpPr>
            <a:spLocks/>
          </p:cNvSpPr>
          <p:nvPr/>
        </p:nvSpPr>
        <p:spPr bwMode="auto">
          <a:xfrm>
            <a:off x="6858000" y="1600200"/>
            <a:ext cx="914400" cy="2209800"/>
          </a:xfrm>
          <a:custGeom>
            <a:avLst/>
            <a:gdLst>
              <a:gd name="T0" fmla="*/ 0 w 576"/>
              <a:gd name="T1" fmla="*/ 0 h 1392"/>
              <a:gd name="T2" fmla="*/ 2147483647 w 576"/>
              <a:gd name="T3" fmla="*/ 2147483647 h 1392"/>
              <a:gd name="T4" fmla="*/ 2147483647 w 576"/>
              <a:gd name="T5" fmla="*/ 2147483647 h 1392"/>
              <a:gd name="T6" fmla="*/ 0 60000 65536"/>
              <a:gd name="T7" fmla="*/ 0 60000 65536"/>
              <a:gd name="T8" fmla="*/ 0 60000 65536"/>
              <a:gd name="T9" fmla="*/ 0 w 576"/>
              <a:gd name="T10" fmla="*/ 0 h 1392"/>
              <a:gd name="T11" fmla="*/ 576 w 576"/>
              <a:gd name="T12" fmla="*/ 1392 h 1392"/>
            </a:gdLst>
            <a:ahLst/>
            <a:cxnLst>
              <a:cxn ang="T6">
                <a:pos x="T0" y="T1"/>
              </a:cxn>
              <a:cxn ang="T7">
                <a:pos x="T2" y="T3"/>
              </a:cxn>
              <a:cxn ang="T8">
                <a:pos x="T4" y="T5"/>
              </a:cxn>
            </a:cxnLst>
            <a:rect l="T9" t="T10" r="T11" b="T12"/>
            <a:pathLst>
              <a:path w="576" h="1392">
                <a:moveTo>
                  <a:pt x="0" y="0"/>
                </a:moveTo>
                <a:cubicBezTo>
                  <a:pt x="48" y="412"/>
                  <a:pt x="96" y="824"/>
                  <a:pt x="192" y="1056"/>
                </a:cubicBezTo>
                <a:cubicBezTo>
                  <a:pt x="288" y="1288"/>
                  <a:pt x="432" y="1340"/>
                  <a:pt x="576" y="1392"/>
                </a:cubicBezTo>
              </a:path>
            </a:pathLst>
          </a:custGeom>
          <a:noFill/>
          <a:ln w="38100">
            <a:solidFill>
              <a:srgbClr val="FF0000"/>
            </a:solidFill>
            <a:round/>
            <a:headEnd/>
            <a:tailEnd type="triangle" w="med" len="med"/>
          </a:ln>
        </p:spPr>
        <p:txBody>
          <a:bodyPr wrap="none" anchor="ctr"/>
          <a:lstStyle/>
          <a:p>
            <a:endParaRPr lang="en-US"/>
          </a:p>
        </p:txBody>
      </p:sp>
      <p:sp>
        <p:nvSpPr>
          <p:cNvPr id="74785" name="Line 33"/>
          <p:cNvSpPr>
            <a:spLocks noChangeShapeType="1"/>
          </p:cNvSpPr>
          <p:nvPr/>
        </p:nvSpPr>
        <p:spPr bwMode="auto">
          <a:xfrm flipH="1">
            <a:off x="4800600" y="5715000"/>
            <a:ext cx="1600200" cy="0"/>
          </a:xfrm>
          <a:prstGeom prst="line">
            <a:avLst/>
          </a:prstGeom>
          <a:noFill/>
          <a:ln w="38100">
            <a:solidFill>
              <a:schemeClr val="bg1"/>
            </a:solidFill>
            <a:round/>
            <a:headEnd/>
            <a:tailEnd type="triangle" w="med" len="med"/>
          </a:ln>
        </p:spPr>
        <p:txBody>
          <a:bodyPr wrap="none" anchor="ctr"/>
          <a:lstStyle/>
          <a:p>
            <a:endParaRPr lang="en-US"/>
          </a:p>
        </p:txBody>
      </p:sp>
      <p:sp>
        <p:nvSpPr>
          <p:cNvPr id="74786" name="Line 34"/>
          <p:cNvSpPr>
            <a:spLocks noChangeShapeType="1"/>
          </p:cNvSpPr>
          <p:nvPr/>
        </p:nvSpPr>
        <p:spPr bwMode="auto">
          <a:xfrm flipH="1" flipV="1">
            <a:off x="3886200" y="4648200"/>
            <a:ext cx="2514600" cy="1066800"/>
          </a:xfrm>
          <a:prstGeom prst="line">
            <a:avLst/>
          </a:prstGeom>
          <a:noFill/>
          <a:ln w="38100">
            <a:solidFill>
              <a:schemeClr val="bg1"/>
            </a:solidFill>
            <a:round/>
            <a:headEnd/>
            <a:tailEnd type="triangle" w="med" len="med"/>
          </a:ln>
        </p:spPr>
        <p:txBody>
          <a:bodyPr wrap="none" anchor="ctr"/>
          <a:lstStyle/>
          <a:p>
            <a:endParaRPr lang="en-US"/>
          </a:p>
        </p:txBody>
      </p:sp>
      <p:sp>
        <p:nvSpPr>
          <p:cNvPr id="74787" name="Freeform 35"/>
          <p:cNvSpPr>
            <a:spLocks/>
          </p:cNvSpPr>
          <p:nvPr/>
        </p:nvSpPr>
        <p:spPr bwMode="auto">
          <a:xfrm flipV="1">
            <a:off x="4419600" y="4114800"/>
            <a:ext cx="1981200" cy="1600200"/>
          </a:xfrm>
          <a:custGeom>
            <a:avLst/>
            <a:gdLst>
              <a:gd name="T0" fmla="*/ 2147483647 w 1248"/>
              <a:gd name="T1" fmla="*/ 0 h 1008"/>
              <a:gd name="T2" fmla="*/ 2147483647 w 1248"/>
              <a:gd name="T3" fmla="*/ 2147483647 h 1008"/>
              <a:gd name="T4" fmla="*/ 0 w 1248"/>
              <a:gd name="T5" fmla="*/ 2147483647 h 1008"/>
              <a:gd name="T6" fmla="*/ 0 60000 65536"/>
              <a:gd name="T7" fmla="*/ 0 60000 65536"/>
              <a:gd name="T8" fmla="*/ 0 60000 65536"/>
              <a:gd name="T9" fmla="*/ 0 w 1248"/>
              <a:gd name="T10" fmla="*/ 0 h 1008"/>
              <a:gd name="T11" fmla="*/ 1248 w 1248"/>
              <a:gd name="T12" fmla="*/ 1008 h 1008"/>
            </a:gdLst>
            <a:ahLst/>
            <a:cxnLst>
              <a:cxn ang="T6">
                <a:pos x="T0" y="T1"/>
              </a:cxn>
              <a:cxn ang="T7">
                <a:pos x="T2" y="T3"/>
              </a:cxn>
              <a:cxn ang="T8">
                <a:pos x="T4" y="T5"/>
              </a:cxn>
            </a:cxnLst>
            <a:rect l="T9" t="T10" r="T11" b="T12"/>
            <a:pathLst>
              <a:path w="1248" h="1008">
                <a:moveTo>
                  <a:pt x="1248" y="0"/>
                </a:moveTo>
                <a:cubicBezTo>
                  <a:pt x="896" y="180"/>
                  <a:pt x="544" y="360"/>
                  <a:pt x="336" y="528"/>
                </a:cubicBezTo>
                <a:cubicBezTo>
                  <a:pt x="128" y="696"/>
                  <a:pt x="64" y="852"/>
                  <a:pt x="0" y="1008"/>
                </a:cubicBezTo>
              </a:path>
            </a:pathLst>
          </a:custGeom>
          <a:noFill/>
          <a:ln w="38100">
            <a:solidFill>
              <a:schemeClr val="bg1"/>
            </a:solidFill>
            <a:round/>
            <a:headEnd/>
            <a:tailEnd type="triangle" w="med" len="med"/>
          </a:ln>
        </p:spPr>
        <p:txBody>
          <a:bodyPr wrap="none" anchor="ctr"/>
          <a:lstStyle/>
          <a:p>
            <a:endParaRPr lang="en-US"/>
          </a:p>
        </p:txBody>
      </p:sp>
      <p:sp>
        <p:nvSpPr>
          <p:cNvPr id="74788" name="Line 36"/>
          <p:cNvSpPr>
            <a:spLocks noChangeShapeType="1"/>
          </p:cNvSpPr>
          <p:nvPr/>
        </p:nvSpPr>
        <p:spPr bwMode="auto">
          <a:xfrm flipH="1" flipV="1">
            <a:off x="6019800" y="4724400"/>
            <a:ext cx="381000" cy="990600"/>
          </a:xfrm>
          <a:prstGeom prst="line">
            <a:avLst/>
          </a:prstGeom>
          <a:noFill/>
          <a:ln w="38100">
            <a:solidFill>
              <a:schemeClr val="bg1"/>
            </a:solidFill>
            <a:round/>
            <a:headEnd/>
            <a:tailEnd type="triangle" w="med" len="med"/>
          </a:ln>
        </p:spPr>
        <p:txBody>
          <a:bodyPr wrap="none" anchor="ctr"/>
          <a:lstStyle/>
          <a:p>
            <a:endParaRPr lang="en-US"/>
          </a:p>
        </p:txBody>
      </p:sp>
      <p:sp>
        <p:nvSpPr>
          <p:cNvPr id="74789" name="Line 37"/>
          <p:cNvSpPr>
            <a:spLocks noChangeShapeType="1"/>
          </p:cNvSpPr>
          <p:nvPr/>
        </p:nvSpPr>
        <p:spPr bwMode="auto">
          <a:xfrm>
            <a:off x="5867400" y="3124200"/>
            <a:ext cx="533400" cy="2590800"/>
          </a:xfrm>
          <a:prstGeom prst="line">
            <a:avLst/>
          </a:prstGeom>
          <a:noFill/>
          <a:ln w="38100">
            <a:solidFill>
              <a:schemeClr val="bg1"/>
            </a:solidFill>
            <a:round/>
            <a:headEnd type="triangle" w="med" len="med"/>
            <a:tailEnd/>
          </a:ln>
        </p:spPr>
        <p:txBody>
          <a:bodyPr wrap="none" anchor="ctr"/>
          <a:lstStyle/>
          <a:p>
            <a:endParaRPr lang="en-US"/>
          </a:p>
        </p:txBody>
      </p:sp>
      <p:sp>
        <p:nvSpPr>
          <p:cNvPr id="74790" name="Freeform 38"/>
          <p:cNvSpPr>
            <a:spLocks/>
          </p:cNvSpPr>
          <p:nvPr/>
        </p:nvSpPr>
        <p:spPr bwMode="auto">
          <a:xfrm flipV="1">
            <a:off x="6858000" y="3505200"/>
            <a:ext cx="914400" cy="2209800"/>
          </a:xfrm>
          <a:custGeom>
            <a:avLst/>
            <a:gdLst>
              <a:gd name="T0" fmla="*/ 0 w 576"/>
              <a:gd name="T1" fmla="*/ 0 h 1392"/>
              <a:gd name="T2" fmla="*/ 2147483647 w 576"/>
              <a:gd name="T3" fmla="*/ 2147483647 h 1392"/>
              <a:gd name="T4" fmla="*/ 2147483647 w 576"/>
              <a:gd name="T5" fmla="*/ 2147483647 h 1392"/>
              <a:gd name="T6" fmla="*/ 0 60000 65536"/>
              <a:gd name="T7" fmla="*/ 0 60000 65536"/>
              <a:gd name="T8" fmla="*/ 0 60000 65536"/>
              <a:gd name="T9" fmla="*/ 0 w 576"/>
              <a:gd name="T10" fmla="*/ 0 h 1392"/>
              <a:gd name="T11" fmla="*/ 576 w 576"/>
              <a:gd name="T12" fmla="*/ 1392 h 1392"/>
            </a:gdLst>
            <a:ahLst/>
            <a:cxnLst>
              <a:cxn ang="T6">
                <a:pos x="T0" y="T1"/>
              </a:cxn>
              <a:cxn ang="T7">
                <a:pos x="T2" y="T3"/>
              </a:cxn>
              <a:cxn ang="T8">
                <a:pos x="T4" y="T5"/>
              </a:cxn>
            </a:cxnLst>
            <a:rect l="T9" t="T10" r="T11" b="T12"/>
            <a:pathLst>
              <a:path w="576" h="1392">
                <a:moveTo>
                  <a:pt x="0" y="0"/>
                </a:moveTo>
                <a:cubicBezTo>
                  <a:pt x="48" y="412"/>
                  <a:pt x="96" y="824"/>
                  <a:pt x="192" y="1056"/>
                </a:cubicBezTo>
                <a:cubicBezTo>
                  <a:pt x="288" y="1288"/>
                  <a:pt x="432" y="1340"/>
                  <a:pt x="576" y="1392"/>
                </a:cubicBezTo>
              </a:path>
            </a:pathLst>
          </a:custGeom>
          <a:noFill/>
          <a:ln w="38100">
            <a:solidFill>
              <a:schemeClr val="bg1"/>
            </a:solidFill>
            <a:round/>
            <a:headEnd/>
            <a:tailEnd type="triangle" w="med" len="med"/>
          </a:ln>
        </p:spPr>
        <p:txBody>
          <a:bodyPr wrap="none" anchor="ctr"/>
          <a:lstStyle/>
          <a:p>
            <a:endParaRPr lang="en-US"/>
          </a:p>
        </p:txBody>
      </p:sp>
      <p:sp>
        <p:nvSpPr>
          <p:cNvPr id="74791" name="Freeform 39"/>
          <p:cNvSpPr>
            <a:spLocks/>
          </p:cNvSpPr>
          <p:nvPr/>
        </p:nvSpPr>
        <p:spPr bwMode="auto">
          <a:xfrm flipV="1">
            <a:off x="6858000" y="3962400"/>
            <a:ext cx="876300" cy="1676400"/>
          </a:xfrm>
          <a:custGeom>
            <a:avLst/>
            <a:gdLst>
              <a:gd name="T0" fmla="*/ 0 w 552"/>
              <a:gd name="T1" fmla="*/ 0 h 1056"/>
              <a:gd name="T2" fmla="*/ 2147483647 w 552"/>
              <a:gd name="T3" fmla="*/ 2147483647 h 1056"/>
              <a:gd name="T4" fmla="*/ 2147483647 w 552"/>
              <a:gd name="T5" fmla="*/ 2147483647 h 1056"/>
              <a:gd name="T6" fmla="*/ 0 60000 65536"/>
              <a:gd name="T7" fmla="*/ 0 60000 65536"/>
              <a:gd name="T8" fmla="*/ 0 60000 65536"/>
              <a:gd name="T9" fmla="*/ 0 w 552"/>
              <a:gd name="T10" fmla="*/ 0 h 1056"/>
              <a:gd name="T11" fmla="*/ 552 w 552"/>
              <a:gd name="T12" fmla="*/ 1056 h 1056"/>
            </a:gdLst>
            <a:ahLst/>
            <a:cxnLst>
              <a:cxn ang="T6">
                <a:pos x="T0" y="T1"/>
              </a:cxn>
              <a:cxn ang="T7">
                <a:pos x="T2" y="T3"/>
              </a:cxn>
              <a:cxn ang="T8">
                <a:pos x="T4" y="T5"/>
              </a:cxn>
            </a:cxnLst>
            <a:rect l="T9" t="T10" r="T11" b="T12"/>
            <a:pathLst>
              <a:path w="552" h="1056">
                <a:moveTo>
                  <a:pt x="0" y="0"/>
                </a:moveTo>
                <a:cubicBezTo>
                  <a:pt x="204" y="152"/>
                  <a:pt x="408" y="304"/>
                  <a:pt x="480" y="480"/>
                </a:cubicBezTo>
                <a:cubicBezTo>
                  <a:pt x="552" y="656"/>
                  <a:pt x="492" y="856"/>
                  <a:pt x="432" y="1056"/>
                </a:cubicBezTo>
              </a:path>
            </a:pathLst>
          </a:custGeom>
          <a:noFill/>
          <a:ln w="38100">
            <a:solidFill>
              <a:schemeClr val="bg1"/>
            </a:solidFill>
            <a:round/>
            <a:headEnd/>
            <a:tailEnd type="triangle" w="med" len="med"/>
          </a:ln>
        </p:spPr>
        <p:txBody>
          <a:bodyPr wrap="none" anchor="ctr"/>
          <a:lstStyle/>
          <a:p>
            <a:endParaRPr lang="en-US"/>
          </a:p>
        </p:txBody>
      </p:sp>
      <p:sp>
        <p:nvSpPr>
          <p:cNvPr id="74792" name="Freeform 40"/>
          <p:cNvSpPr>
            <a:spLocks/>
          </p:cNvSpPr>
          <p:nvPr/>
        </p:nvSpPr>
        <p:spPr bwMode="auto">
          <a:xfrm flipV="1">
            <a:off x="6858000" y="3886200"/>
            <a:ext cx="1371600" cy="2057400"/>
          </a:xfrm>
          <a:custGeom>
            <a:avLst/>
            <a:gdLst>
              <a:gd name="T0" fmla="*/ 0 w 864"/>
              <a:gd name="T1" fmla="*/ 2147483647 h 952"/>
              <a:gd name="T2" fmla="*/ 2147483647 w 864"/>
              <a:gd name="T3" fmla="*/ 2147483647 h 952"/>
              <a:gd name="T4" fmla="*/ 2147483647 w 864"/>
              <a:gd name="T5" fmla="*/ 2147483647 h 952"/>
              <a:gd name="T6" fmla="*/ 0 60000 65536"/>
              <a:gd name="T7" fmla="*/ 0 60000 65536"/>
              <a:gd name="T8" fmla="*/ 0 60000 65536"/>
              <a:gd name="T9" fmla="*/ 0 w 864"/>
              <a:gd name="T10" fmla="*/ 0 h 952"/>
              <a:gd name="T11" fmla="*/ 864 w 864"/>
              <a:gd name="T12" fmla="*/ 952 h 952"/>
            </a:gdLst>
            <a:ahLst/>
            <a:cxnLst>
              <a:cxn ang="T6">
                <a:pos x="T0" y="T1"/>
              </a:cxn>
              <a:cxn ang="T7">
                <a:pos x="T2" y="T3"/>
              </a:cxn>
              <a:cxn ang="T8">
                <a:pos x="T4" y="T5"/>
              </a:cxn>
            </a:cxnLst>
            <a:rect l="T9" t="T10" r="T11" b="T12"/>
            <a:pathLst>
              <a:path w="864" h="952">
                <a:moveTo>
                  <a:pt x="0" y="136"/>
                </a:moveTo>
                <a:cubicBezTo>
                  <a:pt x="264" y="68"/>
                  <a:pt x="528" y="0"/>
                  <a:pt x="672" y="136"/>
                </a:cubicBezTo>
                <a:cubicBezTo>
                  <a:pt x="816" y="272"/>
                  <a:pt x="840" y="612"/>
                  <a:pt x="864" y="952"/>
                </a:cubicBezTo>
              </a:path>
            </a:pathLst>
          </a:custGeom>
          <a:noFill/>
          <a:ln w="38100">
            <a:solidFill>
              <a:schemeClr val="bg1"/>
            </a:solidFill>
            <a:round/>
            <a:headEnd/>
            <a:tailEnd type="triangle" w="med" len="med"/>
          </a:ln>
        </p:spPr>
        <p:txBody>
          <a:bodyPr wrap="none" anchor="ctr"/>
          <a:lstStyle/>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228600"/>
            <a:ext cx="5562600" cy="609600"/>
          </a:xfrm>
        </p:spPr>
        <p:txBody>
          <a:bodyPr/>
          <a:lstStyle/>
          <a:p>
            <a:r>
              <a:rPr lang="es-ES_tradnl" sz="2400" b="1" u="sng" smtClean="0">
                <a:latin typeface="Arial" charset="0"/>
              </a:rPr>
              <a:t>3. </a:t>
            </a:r>
            <a:r>
              <a:rPr lang="en-US" sz="2400" b="1" u="sng" smtClean="0">
                <a:latin typeface="Arial" charset="0"/>
              </a:rPr>
              <a:t>The players in our system</a:t>
            </a:r>
            <a:endParaRPr lang="es-ES_tradnl" sz="2400" b="1" smtClean="0">
              <a:latin typeface="Arial" charset="0"/>
            </a:endParaRPr>
          </a:p>
        </p:txBody>
      </p:sp>
      <p:pic>
        <p:nvPicPr>
          <p:cNvPr id="75779" name="Picture 3"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75780" name="Rectangle 4"/>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75781" name="Rectangle 5"/>
          <p:cNvSpPr>
            <a:spLocks noChangeArrowheads="1"/>
          </p:cNvSpPr>
          <p:nvPr/>
        </p:nvSpPr>
        <p:spPr bwMode="auto">
          <a:xfrm>
            <a:off x="5562600" y="1676400"/>
            <a:ext cx="3124200" cy="42672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75782" name="Line 6"/>
          <p:cNvSpPr>
            <a:spLocks noChangeShapeType="1"/>
          </p:cNvSpPr>
          <p:nvPr/>
        </p:nvSpPr>
        <p:spPr bwMode="auto">
          <a:xfrm>
            <a:off x="5562600" y="3810000"/>
            <a:ext cx="3124200" cy="0"/>
          </a:xfrm>
          <a:prstGeom prst="line">
            <a:avLst/>
          </a:prstGeom>
          <a:noFill/>
          <a:ln w="9525">
            <a:solidFill>
              <a:schemeClr val="tx1"/>
            </a:solidFill>
            <a:round/>
            <a:headEnd/>
            <a:tailEnd/>
          </a:ln>
        </p:spPr>
        <p:txBody>
          <a:bodyPr wrap="none" anchor="ctr"/>
          <a:lstStyle/>
          <a:p>
            <a:endParaRPr lang="en-US"/>
          </a:p>
        </p:txBody>
      </p:sp>
      <p:sp>
        <p:nvSpPr>
          <p:cNvPr id="75783" name="Rectangle 7"/>
          <p:cNvSpPr>
            <a:spLocks noChangeArrowheads="1"/>
          </p:cNvSpPr>
          <p:nvPr/>
        </p:nvSpPr>
        <p:spPr bwMode="auto">
          <a:xfrm>
            <a:off x="6248400" y="51816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75784" name="Rectangle 8"/>
          <p:cNvSpPr>
            <a:spLocks noChangeArrowheads="1"/>
          </p:cNvSpPr>
          <p:nvPr/>
        </p:nvSpPr>
        <p:spPr bwMode="auto">
          <a:xfrm>
            <a:off x="6248400" y="1676400"/>
            <a:ext cx="1676400" cy="7620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75785" name="Rectangle 9"/>
          <p:cNvSpPr>
            <a:spLocks noChangeArrowheads="1"/>
          </p:cNvSpPr>
          <p:nvPr/>
        </p:nvSpPr>
        <p:spPr bwMode="auto">
          <a:xfrm>
            <a:off x="6629400" y="56388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75786" name="Rectangle 10"/>
          <p:cNvSpPr>
            <a:spLocks noChangeArrowheads="1"/>
          </p:cNvSpPr>
          <p:nvPr/>
        </p:nvSpPr>
        <p:spPr bwMode="auto">
          <a:xfrm>
            <a:off x="6629400" y="1676400"/>
            <a:ext cx="914400" cy="304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75787" name="Oval 11"/>
          <p:cNvSpPr>
            <a:spLocks noChangeArrowheads="1"/>
          </p:cNvSpPr>
          <p:nvPr/>
        </p:nvSpPr>
        <p:spPr bwMode="auto">
          <a:xfrm>
            <a:off x="6781800" y="3429000"/>
            <a:ext cx="762000" cy="762000"/>
          </a:xfrm>
          <a:prstGeom prst="ellipse">
            <a:avLst/>
          </a:prstGeom>
          <a:solidFill>
            <a:srgbClr val="00CC00"/>
          </a:solidFill>
          <a:ln w="9525">
            <a:solidFill>
              <a:schemeClr val="tx1"/>
            </a:solidFill>
            <a:round/>
            <a:headEnd/>
            <a:tailEnd/>
          </a:ln>
        </p:spPr>
        <p:txBody>
          <a:bodyPr wrap="none" anchor="ctr"/>
          <a:lstStyle/>
          <a:p>
            <a:endParaRPr lang="en-US"/>
          </a:p>
        </p:txBody>
      </p:sp>
      <p:sp>
        <p:nvSpPr>
          <p:cNvPr id="75788" name="Line 12"/>
          <p:cNvSpPr>
            <a:spLocks noChangeShapeType="1"/>
          </p:cNvSpPr>
          <p:nvPr/>
        </p:nvSpPr>
        <p:spPr bwMode="auto">
          <a:xfrm>
            <a:off x="6781800" y="3810000"/>
            <a:ext cx="762000" cy="0"/>
          </a:xfrm>
          <a:prstGeom prst="line">
            <a:avLst/>
          </a:prstGeom>
          <a:noFill/>
          <a:ln w="9525">
            <a:solidFill>
              <a:schemeClr val="tx1"/>
            </a:solidFill>
            <a:round/>
            <a:headEnd/>
            <a:tailEnd/>
          </a:ln>
        </p:spPr>
        <p:txBody>
          <a:bodyPr wrap="none" anchor="ctr"/>
          <a:lstStyle/>
          <a:p>
            <a:endParaRPr lang="en-US"/>
          </a:p>
        </p:txBody>
      </p:sp>
      <p:sp>
        <p:nvSpPr>
          <p:cNvPr id="75789" name="Rectangle 13" descr="Rombos transparentes"/>
          <p:cNvSpPr>
            <a:spLocks noChangeArrowheads="1"/>
          </p:cNvSpPr>
          <p:nvPr/>
        </p:nvSpPr>
        <p:spPr bwMode="auto">
          <a:xfrm>
            <a:off x="6858000" y="15240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75790" name="Rectangle 14" descr="Rombos transparentes"/>
          <p:cNvSpPr>
            <a:spLocks noChangeArrowheads="1"/>
          </p:cNvSpPr>
          <p:nvPr/>
        </p:nvSpPr>
        <p:spPr bwMode="auto">
          <a:xfrm>
            <a:off x="6858000" y="5943600"/>
            <a:ext cx="533400" cy="1524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75791" name="Text Box 15"/>
          <p:cNvSpPr txBox="1">
            <a:spLocks noChangeArrowheads="1"/>
          </p:cNvSpPr>
          <p:nvPr/>
        </p:nvSpPr>
        <p:spPr bwMode="auto">
          <a:xfrm>
            <a:off x="6858000" y="5029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75792" name="Rectangle 16"/>
          <p:cNvSpPr>
            <a:spLocks noChangeArrowheads="1"/>
          </p:cNvSpPr>
          <p:nvPr/>
        </p:nvSpPr>
        <p:spPr bwMode="auto">
          <a:xfrm>
            <a:off x="755650" y="1125538"/>
            <a:ext cx="4343400" cy="4419600"/>
          </a:xfrm>
          <a:prstGeom prst="rect">
            <a:avLst/>
          </a:prstGeom>
          <a:noFill/>
          <a:ln w="9525">
            <a:noFill/>
            <a:miter lim="800000"/>
            <a:headEnd/>
            <a:tailEnd/>
          </a:ln>
        </p:spPr>
        <p:txBody>
          <a:bodyPr anchor="ctr"/>
          <a:lstStyle/>
          <a:p>
            <a:pPr algn="ctr"/>
            <a:r>
              <a:rPr lang="es-ES_tradnl" sz="3200" b="1">
                <a:solidFill>
                  <a:schemeClr val="tx2"/>
                </a:solidFill>
                <a:latin typeface="Arial" charset="0"/>
              </a:rPr>
              <a:t/>
            </a:r>
            <a:br>
              <a:rPr lang="es-ES_tradnl" sz="3200" b="1">
                <a:solidFill>
                  <a:schemeClr val="tx2"/>
                </a:solidFill>
                <a:latin typeface="Arial" charset="0"/>
              </a:rPr>
            </a:br>
            <a:r>
              <a:rPr lang="en-US" sz="3200" b="1">
                <a:solidFill>
                  <a:schemeClr val="tx2"/>
                </a:solidFill>
                <a:latin typeface="Arial" charset="0"/>
              </a:rPr>
              <a:t>NUMBER 9                1. Possession                   2. Loss 1. 2 TACTICS. PERSONALITY                   3. TOOLS                            4. PHYSICAL</a:t>
            </a:r>
            <a:r>
              <a:rPr lang="es-ES_tradnl" b="1">
                <a:solidFill>
                  <a:schemeClr val="tx2"/>
                </a:solidFill>
                <a:latin typeface="Arial" charset="0"/>
              </a:rPr>
              <a:t/>
            </a:r>
            <a:br>
              <a:rPr lang="es-ES_tradnl" b="1">
                <a:solidFill>
                  <a:schemeClr val="tx2"/>
                </a:solidFill>
                <a:latin typeface="Arial" charset="0"/>
              </a:rPr>
            </a:b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1026"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76803" name="Rectangle 1028"/>
          <p:cNvSpPr>
            <a:spLocks noChangeArrowheads="1"/>
          </p:cNvSpPr>
          <p:nvPr/>
        </p:nvSpPr>
        <p:spPr bwMode="auto">
          <a:xfrm>
            <a:off x="323850" y="404813"/>
            <a:ext cx="5791200" cy="685800"/>
          </a:xfrm>
          <a:prstGeom prst="rect">
            <a:avLst/>
          </a:prstGeom>
          <a:noFill/>
          <a:ln w="9525">
            <a:noFill/>
            <a:miter lim="800000"/>
            <a:headEnd/>
            <a:tailEnd/>
          </a:ln>
        </p:spPr>
        <p:txBody>
          <a:bodyPr anchor="ctr"/>
          <a:lstStyle/>
          <a:p>
            <a:pPr algn="ctr"/>
            <a:r>
              <a:rPr lang="en-US" b="1" u="sng">
                <a:solidFill>
                  <a:schemeClr val="tx2"/>
                </a:solidFill>
                <a:latin typeface="Arial" charset="0"/>
              </a:rPr>
              <a:t>TACTICAL QUALITIES of number 9</a:t>
            </a:r>
            <a:endParaRPr lang="es-ES_tradnl" b="1" u="sng">
              <a:solidFill>
                <a:schemeClr val="tx2"/>
              </a:solidFill>
              <a:latin typeface="Arial" charset="0"/>
            </a:endParaRPr>
          </a:p>
        </p:txBody>
      </p:sp>
      <p:sp>
        <p:nvSpPr>
          <p:cNvPr id="76804" name="Rectangle 1029"/>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76805" name="Rectangle 1030"/>
          <p:cNvSpPr>
            <a:spLocks noChangeArrowheads="1"/>
          </p:cNvSpPr>
          <p:nvPr/>
        </p:nvSpPr>
        <p:spPr bwMode="auto">
          <a:xfrm>
            <a:off x="395288" y="1341438"/>
            <a:ext cx="4119562" cy="4495800"/>
          </a:xfrm>
          <a:prstGeom prst="rect">
            <a:avLst/>
          </a:prstGeom>
          <a:noFill/>
          <a:ln w="9525">
            <a:noFill/>
            <a:miter lim="800000"/>
            <a:headEnd/>
            <a:tailEnd/>
          </a:ln>
        </p:spPr>
        <p:txBody>
          <a:bodyPr anchor="ctr"/>
          <a:lstStyle/>
          <a:p>
            <a:r>
              <a:rPr lang="en-US" b="1" u="sng">
                <a:solidFill>
                  <a:schemeClr val="tx2"/>
                </a:solidFill>
                <a:latin typeface="Arial" charset="0"/>
              </a:rPr>
              <a:t>Possessión                                                  </a:t>
            </a:r>
            <a:r>
              <a:rPr lang="en-US" b="1">
                <a:solidFill>
                  <a:schemeClr val="tx2"/>
                </a:solidFill>
                <a:latin typeface="Arial" charset="0"/>
              </a:rPr>
              <a:t>1. Speed - with ball - control without the ball                     2. Game of positions - without ball: always in position to receive face to face, in depth (Van Basten career) and always in a position to highlight - with ball: choose dial direct, indirect, create chances or retain possession of the ball</a:t>
            </a:r>
            <a:endParaRPr lang="es-ES_tradnl" b="1">
              <a:solidFill>
                <a:schemeClr val="tx2"/>
              </a:solidFill>
              <a:latin typeface="Arial" charset="0"/>
            </a:endParaRPr>
          </a:p>
        </p:txBody>
      </p:sp>
      <p:sp>
        <p:nvSpPr>
          <p:cNvPr id="76806" name="Rectangle 1031"/>
          <p:cNvSpPr>
            <a:spLocks noChangeArrowheads="1"/>
          </p:cNvSpPr>
          <p:nvPr/>
        </p:nvSpPr>
        <p:spPr bwMode="auto">
          <a:xfrm>
            <a:off x="4716463" y="1341438"/>
            <a:ext cx="4114800" cy="4648200"/>
          </a:xfrm>
          <a:prstGeom prst="rect">
            <a:avLst/>
          </a:prstGeom>
          <a:noFill/>
          <a:ln w="9525">
            <a:noFill/>
            <a:miter lim="800000"/>
            <a:headEnd/>
            <a:tailEnd/>
          </a:ln>
        </p:spPr>
        <p:txBody>
          <a:bodyPr anchor="ctr"/>
          <a:lstStyle/>
          <a:p>
            <a:r>
              <a:rPr lang="es-ES_tradnl" b="1" u="sng">
                <a:solidFill>
                  <a:schemeClr val="tx2"/>
                </a:solidFill>
                <a:latin typeface="Arial" charset="0"/>
              </a:rPr>
              <a:t>Tempo</a:t>
            </a:r>
            <a:r>
              <a:rPr lang="es-ES_tradnl" b="1">
                <a:solidFill>
                  <a:schemeClr val="tx2"/>
                </a:solidFill>
                <a:latin typeface="Arial" charset="0"/>
              </a:rPr>
              <a:t> </a:t>
            </a:r>
            <a:br>
              <a:rPr lang="es-ES_tradnl" b="1">
                <a:solidFill>
                  <a:schemeClr val="tx2"/>
                </a:solidFill>
                <a:latin typeface="Arial" charset="0"/>
              </a:rPr>
            </a:br>
            <a:r>
              <a:rPr lang="en-US" b="1">
                <a:solidFill>
                  <a:schemeClr val="tx2"/>
                </a:solidFill>
                <a:latin typeface="Arial" charset="0"/>
              </a:rPr>
              <a:t>1. Orientation                                     2. Communication - with their peers and with respect to the opponent         3. Acumen to pressure as team                                                   4. Control of the different types of pressure - between the lines - 1 1 - 3/4-1/4 and 1/2 - 1/2 5. In an attitude of thinking and (always) run</a:t>
            </a: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76807" name="Line 1032"/>
          <p:cNvSpPr>
            <a:spLocks noChangeShapeType="1"/>
          </p:cNvSpPr>
          <p:nvPr/>
        </p:nvSpPr>
        <p:spPr bwMode="auto">
          <a:xfrm>
            <a:off x="4572000" y="1295400"/>
            <a:ext cx="0" cy="5257800"/>
          </a:xfrm>
          <a:prstGeom prst="line">
            <a:avLst/>
          </a:prstGeom>
          <a:noFill/>
          <a:ln w="38100">
            <a:solidFill>
              <a:schemeClr val="tx2"/>
            </a:solidFill>
            <a:round/>
            <a:headEnd/>
            <a:tailEnd/>
          </a:ln>
        </p:spPr>
        <p:txBody>
          <a:bodyPr wrap="none" anchor="ct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77827"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77828"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77829" name="Rectangle 5"/>
          <p:cNvSpPr>
            <a:spLocks noChangeArrowheads="1"/>
          </p:cNvSpPr>
          <p:nvPr/>
        </p:nvSpPr>
        <p:spPr bwMode="auto">
          <a:xfrm>
            <a:off x="611188" y="1341438"/>
            <a:ext cx="6400800" cy="4343400"/>
          </a:xfrm>
          <a:prstGeom prst="rect">
            <a:avLst/>
          </a:prstGeom>
          <a:noFill/>
          <a:ln w="9525">
            <a:noFill/>
            <a:miter lim="800000"/>
            <a:headEnd/>
            <a:tailEnd/>
          </a:ln>
        </p:spPr>
        <p:txBody>
          <a:bodyPr anchor="ctr"/>
          <a:lstStyle/>
          <a:p>
            <a:r>
              <a:rPr lang="en-US" sz="2800" b="1">
                <a:solidFill>
                  <a:schemeClr val="tx2"/>
                </a:solidFill>
                <a:latin typeface="Arial" charset="0"/>
              </a:rPr>
              <a:t>1. Killer mentality.                                     2. With self-confidence - same (to create actions of goal) - peers and team                                                                            3. Disciplined and responsible - do the field so large (and depth) as possible - save and change the positions and  functions.                            4. Willingness to work for the team - in attack - defense</a:t>
            </a:r>
            <a:endParaRPr lang="es-ES_tradnl" sz="2800" b="1">
              <a:solidFill>
                <a:schemeClr val="tx2"/>
              </a:solidFill>
              <a:latin typeface="Arial" charset="0"/>
            </a:endParaRPr>
          </a:p>
        </p:txBody>
      </p:sp>
      <p:sp>
        <p:nvSpPr>
          <p:cNvPr id="77830" name="Rectangle 6"/>
          <p:cNvSpPr>
            <a:spLocks noChangeArrowheads="1"/>
          </p:cNvSpPr>
          <p:nvPr/>
        </p:nvSpPr>
        <p:spPr bwMode="auto">
          <a:xfrm>
            <a:off x="323850" y="620713"/>
            <a:ext cx="5562600" cy="685800"/>
          </a:xfrm>
          <a:prstGeom prst="rect">
            <a:avLst/>
          </a:prstGeom>
          <a:noFill/>
          <a:ln w="9525">
            <a:noFill/>
            <a:miter lim="800000"/>
            <a:headEnd/>
            <a:tailEnd/>
          </a:ln>
        </p:spPr>
        <p:txBody>
          <a:bodyPr anchor="ctr"/>
          <a:lstStyle/>
          <a:p>
            <a:pPr algn="ctr"/>
            <a:r>
              <a:rPr lang="es-ES_tradnl" sz="2800" b="1" u="sng">
                <a:solidFill>
                  <a:schemeClr val="tx2"/>
                </a:solidFill>
                <a:latin typeface="Arial" charset="0"/>
              </a:rPr>
              <a:t>Personality of number 9</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78851"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78852"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78853" name="Rectangle 5"/>
          <p:cNvSpPr>
            <a:spLocks noChangeArrowheads="1"/>
          </p:cNvSpPr>
          <p:nvPr/>
        </p:nvSpPr>
        <p:spPr bwMode="auto">
          <a:xfrm>
            <a:off x="381000" y="1371600"/>
            <a:ext cx="4114800" cy="4572000"/>
          </a:xfrm>
          <a:prstGeom prst="rect">
            <a:avLst/>
          </a:prstGeom>
          <a:noFill/>
          <a:ln w="9525">
            <a:noFill/>
            <a:miter lim="800000"/>
            <a:headEnd/>
            <a:tailEnd/>
          </a:ln>
        </p:spPr>
        <p:txBody>
          <a:bodyPr anchor="ctr"/>
          <a:lstStyle/>
          <a:p>
            <a:r>
              <a:rPr lang="es-ES_tradnl" b="1">
                <a:solidFill>
                  <a:schemeClr val="tx2"/>
                </a:solidFill>
                <a:latin typeface="Arial" charset="0"/>
              </a:rPr>
              <a:t>                     </a:t>
            </a:r>
            <a:r>
              <a:rPr lang="es-ES_tradnl" sz="1800" b="1">
                <a:solidFill>
                  <a:schemeClr val="tx2"/>
                </a:solidFill>
                <a:latin typeface="Arial" charset="0"/>
              </a:rPr>
              <a:t> </a:t>
            </a:r>
            <a:r>
              <a:rPr lang="es-ES_tradnl" b="1">
                <a:solidFill>
                  <a:schemeClr val="tx2"/>
                </a:solidFill>
                <a:latin typeface="Arial" charset="0"/>
              </a:rPr>
              <a:t>                       </a:t>
            </a:r>
            <a:r>
              <a:rPr lang="en-US" b="1">
                <a:solidFill>
                  <a:schemeClr val="tx2"/>
                </a:solidFill>
                <a:latin typeface="Arial" charset="0"/>
              </a:rPr>
              <a:t>1. Use of speed                              2. Control of the ball - first control - first touch on the side, back and in depth - keep the ball - dribbling and go in depth, beside and behind - Go (exit in depth)                                            3. Move and remove - short and a half ago, pass to the side and in depth (left and right) - cut pass (chip)</a:t>
            </a:r>
            <a:r>
              <a:rPr lang="es-ES_tradnl" sz="1800" b="1">
                <a:solidFill>
                  <a:schemeClr val="tx2"/>
                </a:solidFill>
                <a:latin typeface="Arial" charset="0"/>
              </a:rPr>
              <a:t/>
            </a:r>
            <a:br>
              <a:rPr lang="es-ES_tradnl" sz="1800" b="1">
                <a:solidFill>
                  <a:schemeClr val="tx2"/>
                </a:solidFill>
                <a:latin typeface="Arial" charset="0"/>
              </a:rPr>
            </a:br>
            <a:endParaRPr lang="es-ES_tradnl" b="1">
              <a:solidFill>
                <a:schemeClr val="tx2"/>
              </a:solidFill>
              <a:latin typeface="Arial" charset="0"/>
            </a:endParaRPr>
          </a:p>
        </p:txBody>
      </p:sp>
      <p:sp>
        <p:nvSpPr>
          <p:cNvPr id="78854" name="Rectangle 6"/>
          <p:cNvSpPr>
            <a:spLocks noChangeArrowheads="1"/>
          </p:cNvSpPr>
          <p:nvPr/>
        </p:nvSpPr>
        <p:spPr bwMode="auto">
          <a:xfrm>
            <a:off x="4859338" y="981075"/>
            <a:ext cx="4038600" cy="4724400"/>
          </a:xfrm>
          <a:prstGeom prst="rect">
            <a:avLst/>
          </a:prstGeom>
          <a:noFill/>
          <a:ln w="9525">
            <a:noFill/>
            <a:miter lim="800000"/>
            <a:headEnd/>
            <a:tailEnd/>
          </a:ln>
        </p:spPr>
        <p:txBody>
          <a:bodyPr anchor="ctr"/>
          <a:lstStyle/>
          <a:p>
            <a:r>
              <a:rPr lang="en-US" b="1">
                <a:solidFill>
                  <a:schemeClr val="tx2"/>
                </a:solidFill>
                <a:latin typeface="Arial" charset="0"/>
              </a:rPr>
              <a:t>4. Dodge - moving - to mark                                               5. Mark - Short and middle distance - from the sides, in depth, and after an individual action -                          6. Head, left and right foot. Game head - to mark - for the second and 3rd man - for extensions (flick)</a:t>
            </a:r>
            <a:endParaRPr lang="es-ES_tradnl" sz="1800" b="1">
              <a:solidFill>
                <a:schemeClr val="tx2"/>
              </a:solidFill>
              <a:latin typeface="Arial" charset="0"/>
            </a:endParaRPr>
          </a:p>
        </p:txBody>
      </p:sp>
      <p:sp>
        <p:nvSpPr>
          <p:cNvPr id="78855" name="Line 7"/>
          <p:cNvSpPr>
            <a:spLocks noChangeShapeType="1"/>
          </p:cNvSpPr>
          <p:nvPr/>
        </p:nvSpPr>
        <p:spPr bwMode="auto">
          <a:xfrm>
            <a:off x="4648200" y="1600200"/>
            <a:ext cx="0" cy="4419600"/>
          </a:xfrm>
          <a:prstGeom prst="line">
            <a:avLst/>
          </a:prstGeom>
          <a:noFill/>
          <a:ln w="38100">
            <a:solidFill>
              <a:schemeClr val="tx2"/>
            </a:solidFill>
            <a:round/>
            <a:headEnd/>
            <a:tailEnd/>
          </a:ln>
        </p:spPr>
        <p:txBody>
          <a:bodyPr wrap="none" anchor="ctr"/>
          <a:lstStyle/>
          <a:p>
            <a:endParaRPr lang="en-US"/>
          </a:p>
        </p:txBody>
      </p:sp>
      <p:sp>
        <p:nvSpPr>
          <p:cNvPr id="78856" name="Rectangle 8"/>
          <p:cNvSpPr>
            <a:spLocks noChangeArrowheads="1"/>
          </p:cNvSpPr>
          <p:nvPr/>
        </p:nvSpPr>
        <p:spPr bwMode="auto">
          <a:xfrm>
            <a:off x="323850" y="692150"/>
            <a:ext cx="6480175" cy="685800"/>
          </a:xfrm>
          <a:prstGeom prst="rect">
            <a:avLst/>
          </a:prstGeom>
          <a:noFill/>
          <a:ln w="9525">
            <a:noFill/>
            <a:miter lim="800000"/>
            <a:headEnd/>
            <a:tailEnd/>
          </a:ln>
        </p:spPr>
        <p:txBody>
          <a:bodyPr anchor="ctr"/>
          <a:lstStyle/>
          <a:p>
            <a:pPr algn="ctr"/>
            <a:r>
              <a:rPr lang="en-US" sz="3200" b="1" u="sng"/>
              <a:t>Technical qualities of the number 9</a:t>
            </a:r>
          </a:p>
          <a:p>
            <a:pPr algn="ctr"/>
            <a:endParaRPr lang="es-ES_tradnl" sz="3200" b="1" u="sng">
              <a:solidFill>
                <a:schemeClr val="tx2"/>
              </a:solidFill>
              <a:latin typeface="Arial"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79875" name="Rectangle 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79876" name="Rectangle 4"/>
          <p:cNvSpPr>
            <a:spLocks noChangeArrowheads="1"/>
          </p:cNvSpPr>
          <p:nvPr/>
        </p:nvSpPr>
        <p:spPr bwMode="auto">
          <a:xfrm>
            <a:off x="762000" y="1828800"/>
            <a:ext cx="7848600" cy="4191000"/>
          </a:xfrm>
          <a:prstGeom prst="rect">
            <a:avLst/>
          </a:prstGeom>
          <a:noFill/>
          <a:ln w="9525">
            <a:noFill/>
            <a:miter lim="800000"/>
            <a:headEnd/>
            <a:tailEnd/>
          </a:ln>
        </p:spPr>
        <p:txBody>
          <a:bodyPr anchor="ctr"/>
          <a:lstStyle/>
          <a:p>
            <a:pPr algn="ctr"/>
            <a:endParaRPr lang="es-ES_tradnl" b="1">
              <a:solidFill>
                <a:schemeClr val="tx2"/>
              </a:solidFill>
              <a:latin typeface="Arial" charset="0"/>
            </a:endParaRPr>
          </a:p>
        </p:txBody>
      </p:sp>
      <p:sp>
        <p:nvSpPr>
          <p:cNvPr id="79877" name="Rectangle 5"/>
          <p:cNvSpPr>
            <a:spLocks noChangeArrowheads="1"/>
          </p:cNvSpPr>
          <p:nvPr/>
        </p:nvSpPr>
        <p:spPr bwMode="auto">
          <a:xfrm>
            <a:off x="611188" y="620713"/>
            <a:ext cx="5638800" cy="5029200"/>
          </a:xfrm>
          <a:prstGeom prst="rect">
            <a:avLst/>
          </a:prstGeom>
          <a:noFill/>
          <a:ln w="9525">
            <a:noFill/>
            <a:miter lim="800000"/>
            <a:headEnd/>
            <a:tailEnd/>
          </a:ln>
        </p:spPr>
        <p:txBody>
          <a:bodyPr anchor="ctr"/>
          <a:lstStyle/>
          <a:p>
            <a:r>
              <a:rPr lang="es-ES_tradnl" b="1">
                <a:solidFill>
                  <a:schemeClr val="tx2"/>
                </a:solidFill>
                <a:latin typeface="Arial" charset="0"/>
              </a:rPr>
              <a:t>                     </a:t>
            </a:r>
            <a:r>
              <a:rPr lang="es-ES_tradnl" sz="1800" b="1">
                <a:solidFill>
                  <a:schemeClr val="tx2"/>
                </a:solidFill>
                <a:latin typeface="Arial" charset="0"/>
              </a:rPr>
              <a:t> </a:t>
            </a:r>
            <a:r>
              <a:rPr lang="es-ES_tradnl" b="1">
                <a:solidFill>
                  <a:schemeClr val="tx2"/>
                </a:solidFill>
                <a:latin typeface="Arial" charset="0"/>
              </a:rPr>
              <a:t>                         </a:t>
            </a:r>
            <a:br>
              <a:rPr lang="es-ES_tradnl" b="1">
                <a:solidFill>
                  <a:schemeClr val="tx2"/>
                </a:solidFill>
                <a:latin typeface="Arial" charset="0"/>
              </a:rPr>
            </a:br>
            <a:r>
              <a:rPr lang="en-US" b="1">
                <a:solidFill>
                  <a:schemeClr val="tx2"/>
                </a:solidFill>
                <a:latin typeface="Arial" charset="0"/>
              </a:rPr>
              <a:t>1 Speed - in short, medium and long distance - technical in speed (fine coordination and first control)                         2. Change of pace - be able to play at THREE different speeds.                                    3. Power of passing and dribbling                       4. Power of action and head game                        5. Power of duel                                       6. Agility</a:t>
            </a:r>
            <a:r>
              <a:rPr lang="es-ES_tradnl" b="1">
                <a:solidFill>
                  <a:schemeClr val="tx2"/>
                </a:solidFill>
                <a:latin typeface="Arial" charset="0"/>
              </a:rPr>
              <a:t/>
            </a:r>
            <a:br>
              <a:rPr lang="es-ES_tradnl" b="1">
                <a:solidFill>
                  <a:schemeClr val="tx2"/>
                </a:solidFill>
                <a:latin typeface="Arial" charset="0"/>
              </a:rPr>
            </a:br>
            <a:endParaRPr lang="es-ES_tradnl" b="1">
              <a:solidFill>
                <a:schemeClr val="tx2"/>
              </a:solidFill>
              <a:latin typeface="Arial" charset="0"/>
            </a:endParaRPr>
          </a:p>
        </p:txBody>
      </p:sp>
      <p:sp>
        <p:nvSpPr>
          <p:cNvPr id="79878" name="Rectangle 6"/>
          <p:cNvSpPr>
            <a:spLocks noChangeArrowheads="1"/>
          </p:cNvSpPr>
          <p:nvPr/>
        </p:nvSpPr>
        <p:spPr bwMode="auto">
          <a:xfrm>
            <a:off x="539750" y="765175"/>
            <a:ext cx="5867400" cy="685800"/>
          </a:xfrm>
          <a:prstGeom prst="rect">
            <a:avLst/>
          </a:prstGeom>
          <a:noFill/>
          <a:ln w="9525">
            <a:noFill/>
            <a:miter lim="800000"/>
            <a:headEnd/>
            <a:tailEnd/>
          </a:ln>
        </p:spPr>
        <p:txBody>
          <a:bodyPr anchor="ctr"/>
          <a:lstStyle/>
          <a:p>
            <a:r>
              <a:rPr lang="en-US" sz="2800" b="1" u="sng"/>
              <a:t>Physical qualities of number 9</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80899" name="Rectangle 3"/>
          <p:cNvSpPr>
            <a:spLocks noChangeArrowheads="1"/>
          </p:cNvSpPr>
          <p:nvPr/>
        </p:nvSpPr>
        <p:spPr bwMode="auto">
          <a:xfrm>
            <a:off x="685800" y="25908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80900" name="Rectangle 4"/>
          <p:cNvSpPr>
            <a:spLocks noChangeArrowheads="1"/>
          </p:cNvSpPr>
          <p:nvPr/>
        </p:nvSpPr>
        <p:spPr bwMode="auto">
          <a:xfrm>
            <a:off x="7315200" y="2514600"/>
            <a:ext cx="1066800" cy="22098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80901" name="Rectangle 5"/>
          <p:cNvSpPr>
            <a:spLocks noChangeArrowheads="1"/>
          </p:cNvSpPr>
          <p:nvPr/>
        </p:nvSpPr>
        <p:spPr bwMode="auto">
          <a:xfrm>
            <a:off x="685800" y="30480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80902" name="Rectangle 6"/>
          <p:cNvSpPr>
            <a:spLocks noChangeArrowheads="1"/>
          </p:cNvSpPr>
          <p:nvPr/>
        </p:nvSpPr>
        <p:spPr bwMode="auto">
          <a:xfrm>
            <a:off x="7924800" y="2971800"/>
            <a:ext cx="457200" cy="1295400"/>
          </a:xfrm>
          <a:prstGeom prst="rect">
            <a:avLst/>
          </a:prstGeom>
          <a:solidFill>
            <a:srgbClr val="00CC00"/>
          </a:solidFill>
          <a:ln w="9525">
            <a:solidFill>
              <a:schemeClr val="tx1"/>
            </a:solidFill>
            <a:miter lim="800000"/>
            <a:headEnd/>
            <a:tailEnd/>
          </a:ln>
        </p:spPr>
        <p:txBody>
          <a:bodyPr wrap="none" anchor="ctr"/>
          <a:lstStyle/>
          <a:p>
            <a:endParaRPr lang="en-US"/>
          </a:p>
        </p:txBody>
      </p:sp>
      <p:sp>
        <p:nvSpPr>
          <p:cNvPr id="80903"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80904"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80905"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80906"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80907" name="Text Box 11"/>
          <p:cNvSpPr txBox="1">
            <a:spLocks noChangeArrowheads="1"/>
          </p:cNvSpPr>
          <p:nvPr/>
        </p:nvSpPr>
        <p:spPr bwMode="auto">
          <a:xfrm>
            <a:off x="5715000" y="4348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80908" name="Text Box 12"/>
          <p:cNvSpPr txBox="1">
            <a:spLocks noChangeArrowheads="1"/>
          </p:cNvSpPr>
          <p:nvPr/>
        </p:nvSpPr>
        <p:spPr bwMode="auto">
          <a:xfrm>
            <a:off x="70866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80909" name="Text Box 13"/>
          <p:cNvSpPr txBox="1">
            <a:spLocks noChangeArrowheads="1"/>
          </p:cNvSpPr>
          <p:nvPr/>
        </p:nvSpPr>
        <p:spPr bwMode="auto">
          <a:xfrm>
            <a:off x="4572000" y="3433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80910" name="Text Box 14"/>
          <p:cNvSpPr txBox="1">
            <a:spLocks noChangeArrowheads="1"/>
          </p:cNvSpPr>
          <p:nvPr/>
        </p:nvSpPr>
        <p:spPr bwMode="auto">
          <a:xfrm>
            <a:off x="5715000" y="24431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80911" name="Text Box 15"/>
          <p:cNvSpPr txBox="1">
            <a:spLocks noChangeArrowheads="1"/>
          </p:cNvSpPr>
          <p:nvPr/>
        </p:nvSpPr>
        <p:spPr bwMode="auto">
          <a:xfrm>
            <a:off x="3429000" y="2671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80912" name="Text Box 16"/>
          <p:cNvSpPr txBox="1">
            <a:spLocks noChangeArrowheads="1"/>
          </p:cNvSpPr>
          <p:nvPr/>
        </p:nvSpPr>
        <p:spPr bwMode="auto">
          <a:xfrm>
            <a:off x="3429000" y="41957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80913" name="Text Box 17"/>
          <p:cNvSpPr txBox="1">
            <a:spLocks noChangeArrowheads="1"/>
          </p:cNvSpPr>
          <p:nvPr/>
        </p:nvSpPr>
        <p:spPr bwMode="auto">
          <a:xfrm>
            <a:off x="1219200" y="3505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80914" name="Text Box 18"/>
          <p:cNvSpPr txBox="1">
            <a:spLocks noChangeArrowheads="1"/>
          </p:cNvSpPr>
          <p:nvPr/>
        </p:nvSpPr>
        <p:spPr bwMode="auto">
          <a:xfrm>
            <a:off x="67056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80915" name="Text Box 19"/>
          <p:cNvSpPr txBox="1">
            <a:spLocks noChangeArrowheads="1"/>
          </p:cNvSpPr>
          <p:nvPr/>
        </p:nvSpPr>
        <p:spPr bwMode="auto">
          <a:xfrm>
            <a:off x="4572000" y="5414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80916" name="Text Box 20"/>
          <p:cNvSpPr txBox="1">
            <a:spLocks noChangeArrowheads="1"/>
          </p:cNvSpPr>
          <p:nvPr/>
        </p:nvSpPr>
        <p:spPr bwMode="auto">
          <a:xfrm>
            <a:off x="45720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80917" name="Text Box 21"/>
          <p:cNvSpPr txBox="1">
            <a:spLocks noChangeArrowheads="1"/>
          </p:cNvSpPr>
          <p:nvPr/>
        </p:nvSpPr>
        <p:spPr bwMode="auto">
          <a:xfrm>
            <a:off x="6705600" y="14525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80918"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80919"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80920" name="Line 35"/>
          <p:cNvSpPr>
            <a:spLocks noChangeShapeType="1"/>
          </p:cNvSpPr>
          <p:nvPr/>
        </p:nvSpPr>
        <p:spPr bwMode="auto">
          <a:xfrm rot="-5400000">
            <a:off x="6934200" y="3124200"/>
            <a:ext cx="6096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80921" name="Line 36"/>
          <p:cNvSpPr>
            <a:spLocks noChangeShapeType="1"/>
          </p:cNvSpPr>
          <p:nvPr/>
        </p:nvSpPr>
        <p:spPr bwMode="auto">
          <a:xfrm rot="5400000">
            <a:off x="6934200" y="4114800"/>
            <a:ext cx="609600" cy="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80922" name="Line 37"/>
          <p:cNvSpPr>
            <a:spLocks noChangeShapeType="1"/>
          </p:cNvSpPr>
          <p:nvPr/>
        </p:nvSpPr>
        <p:spPr bwMode="auto">
          <a:xfrm flipH="1" flipV="1">
            <a:off x="6477000" y="31242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80923" name="Line 38"/>
          <p:cNvSpPr>
            <a:spLocks noChangeShapeType="1"/>
          </p:cNvSpPr>
          <p:nvPr/>
        </p:nvSpPr>
        <p:spPr bwMode="auto">
          <a:xfrm flipH="1">
            <a:off x="6477000" y="3581400"/>
            <a:ext cx="609600" cy="4572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80924" name="Line 71"/>
          <p:cNvSpPr>
            <a:spLocks noChangeShapeType="1"/>
          </p:cNvSpPr>
          <p:nvPr/>
        </p:nvSpPr>
        <p:spPr bwMode="auto">
          <a:xfrm flipV="1">
            <a:off x="7543800" y="3352800"/>
            <a:ext cx="609600" cy="2286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80925" name="Line 72"/>
          <p:cNvSpPr>
            <a:spLocks noChangeShapeType="1"/>
          </p:cNvSpPr>
          <p:nvPr/>
        </p:nvSpPr>
        <p:spPr bwMode="auto">
          <a:xfrm>
            <a:off x="7543800" y="3581400"/>
            <a:ext cx="609600" cy="381000"/>
          </a:xfrm>
          <a:prstGeom prst="line">
            <a:avLst/>
          </a:prstGeom>
          <a:noFill/>
          <a:ln w="38100">
            <a:solidFill>
              <a:schemeClr val="bg1"/>
            </a:solidFill>
            <a:prstDash val="sysDot"/>
            <a:round/>
            <a:headEnd/>
            <a:tailEnd type="triangle" w="med" len="med"/>
          </a:ln>
        </p:spPr>
        <p:txBody>
          <a:bodyPr wrap="none" anchor="ctr"/>
          <a:lstStyle/>
          <a:p>
            <a:endParaRPr lang="en-US"/>
          </a:p>
        </p:txBody>
      </p:sp>
      <p:sp>
        <p:nvSpPr>
          <p:cNvPr id="80926" name="Rectangle 73"/>
          <p:cNvSpPr>
            <a:spLocks noChangeArrowheads="1"/>
          </p:cNvSpPr>
          <p:nvPr/>
        </p:nvSpPr>
        <p:spPr bwMode="auto">
          <a:xfrm>
            <a:off x="228600" y="228600"/>
            <a:ext cx="6172200" cy="533400"/>
          </a:xfrm>
          <a:prstGeom prst="rect">
            <a:avLst/>
          </a:prstGeom>
          <a:noFill/>
          <a:ln w="9525">
            <a:noFill/>
            <a:miter lim="800000"/>
            <a:headEnd/>
            <a:tailEnd/>
          </a:ln>
        </p:spPr>
        <p:txBody>
          <a:bodyPr anchor="ctr"/>
          <a:lstStyle/>
          <a:p>
            <a:pPr algn="ctr"/>
            <a:r>
              <a:rPr lang="es-ES_tradnl" b="1" u="sng">
                <a:solidFill>
                  <a:schemeClr val="tx2"/>
                </a:solidFill>
                <a:latin typeface="Arial" charset="0"/>
              </a:rPr>
              <a:t>3. </a:t>
            </a:r>
            <a:r>
              <a:rPr lang="en-US" b="1" u="sng">
                <a:solidFill>
                  <a:schemeClr val="tx2"/>
                </a:solidFill>
                <a:latin typeface="Arial" charset="0"/>
              </a:rPr>
              <a:t>The players in our system</a:t>
            </a:r>
            <a:endParaRPr lang="es-ES_tradnl" b="1">
              <a:solidFill>
                <a:schemeClr val="tx2"/>
              </a:solidFill>
              <a:latin typeface="Arial"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685800" y="1143000"/>
            <a:ext cx="7696200" cy="5029200"/>
          </a:xfrm>
          <a:prstGeom prst="rect">
            <a:avLst/>
          </a:prstGeom>
          <a:solidFill>
            <a:srgbClr val="00CC00"/>
          </a:solidFill>
          <a:ln w="9525">
            <a:solidFill>
              <a:schemeClr val="tx1"/>
            </a:solidFill>
            <a:miter lim="800000"/>
            <a:headEnd/>
            <a:tailEnd/>
          </a:ln>
        </p:spPr>
        <p:txBody>
          <a:bodyPr wrap="none" anchor="ctr"/>
          <a:lstStyle/>
          <a:p>
            <a:pPr algn="ctr"/>
            <a:endParaRPr lang="es-ES_tradnl" sz="800" i="1">
              <a:solidFill>
                <a:schemeClr val="tx2"/>
              </a:solidFill>
              <a:latin typeface="Arial" charset="0"/>
            </a:endParaRPr>
          </a:p>
        </p:txBody>
      </p:sp>
      <p:sp>
        <p:nvSpPr>
          <p:cNvPr id="81923" name="Rectangle 3"/>
          <p:cNvSpPr>
            <a:spLocks noChangeArrowheads="1"/>
          </p:cNvSpPr>
          <p:nvPr/>
        </p:nvSpPr>
        <p:spPr bwMode="auto">
          <a:xfrm>
            <a:off x="685800" y="25908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81924" name="Rectangle 4"/>
          <p:cNvSpPr>
            <a:spLocks noChangeArrowheads="1"/>
          </p:cNvSpPr>
          <p:nvPr/>
        </p:nvSpPr>
        <p:spPr bwMode="auto">
          <a:xfrm>
            <a:off x="7315200" y="2514600"/>
            <a:ext cx="1066800" cy="22098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81925" name="Rectangle 5"/>
          <p:cNvSpPr>
            <a:spLocks noChangeArrowheads="1"/>
          </p:cNvSpPr>
          <p:nvPr/>
        </p:nvSpPr>
        <p:spPr bwMode="auto">
          <a:xfrm>
            <a:off x="685800" y="30480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81926" name="Rectangle 6"/>
          <p:cNvSpPr>
            <a:spLocks noChangeArrowheads="1"/>
          </p:cNvSpPr>
          <p:nvPr/>
        </p:nvSpPr>
        <p:spPr bwMode="auto">
          <a:xfrm>
            <a:off x="7924800" y="2971800"/>
            <a:ext cx="457200" cy="1295400"/>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81927" name="Oval 7"/>
          <p:cNvSpPr>
            <a:spLocks noChangeArrowheads="1"/>
          </p:cNvSpPr>
          <p:nvPr/>
        </p:nvSpPr>
        <p:spPr bwMode="auto">
          <a:xfrm>
            <a:off x="3810000" y="2971800"/>
            <a:ext cx="1371600" cy="1295400"/>
          </a:xfrm>
          <a:prstGeom prst="ellipse">
            <a:avLst/>
          </a:prstGeom>
          <a:solidFill>
            <a:srgbClr val="33CC33"/>
          </a:solidFill>
          <a:ln w="9525">
            <a:solidFill>
              <a:schemeClr val="tx1"/>
            </a:solidFill>
            <a:round/>
            <a:headEnd/>
            <a:tailEnd/>
          </a:ln>
        </p:spPr>
        <p:txBody>
          <a:bodyPr wrap="none" anchor="ctr"/>
          <a:lstStyle/>
          <a:p>
            <a:endParaRPr lang="en-US"/>
          </a:p>
        </p:txBody>
      </p:sp>
      <p:sp>
        <p:nvSpPr>
          <p:cNvPr id="81928" name="Line 8"/>
          <p:cNvSpPr>
            <a:spLocks noChangeShapeType="1"/>
          </p:cNvSpPr>
          <p:nvPr/>
        </p:nvSpPr>
        <p:spPr bwMode="auto">
          <a:xfrm>
            <a:off x="4495800" y="1143000"/>
            <a:ext cx="0" cy="5029200"/>
          </a:xfrm>
          <a:prstGeom prst="line">
            <a:avLst/>
          </a:prstGeom>
          <a:noFill/>
          <a:ln w="9525">
            <a:solidFill>
              <a:schemeClr val="tx1"/>
            </a:solidFill>
            <a:round/>
            <a:headEnd/>
            <a:tailEnd/>
          </a:ln>
        </p:spPr>
        <p:txBody>
          <a:bodyPr wrap="none" anchor="ctr"/>
          <a:lstStyle/>
          <a:p>
            <a:endParaRPr lang="en-US"/>
          </a:p>
        </p:txBody>
      </p:sp>
      <p:sp>
        <p:nvSpPr>
          <p:cNvPr id="81929" name="Rectangle 9" descr="Rombos transparentes"/>
          <p:cNvSpPr>
            <a:spLocks noChangeArrowheads="1"/>
          </p:cNvSpPr>
          <p:nvPr/>
        </p:nvSpPr>
        <p:spPr bwMode="auto">
          <a:xfrm>
            <a:off x="533400" y="33528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pPr algn="ctr"/>
            <a:endParaRPr lang="es-ES_tradnl"/>
          </a:p>
        </p:txBody>
      </p:sp>
      <p:sp>
        <p:nvSpPr>
          <p:cNvPr id="81930" name="Rectangle 10" descr="Rombos transparentes"/>
          <p:cNvSpPr>
            <a:spLocks noChangeArrowheads="1"/>
          </p:cNvSpPr>
          <p:nvPr/>
        </p:nvSpPr>
        <p:spPr bwMode="auto">
          <a:xfrm>
            <a:off x="8382000" y="3276600"/>
            <a:ext cx="152400" cy="685800"/>
          </a:xfrm>
          <a:prstGeom prst="rect">
            <a:avLst/>
          </a:prstGeom>
          <a:pattFill prst="openDmnd">
            <a:fgClr>
              <a:schemeClr val="accent1"/>
            </a:fgClr>
            <a:bgClr>
              <a:srgbClr val="FFFFFF"/>
            </a:bgClr>
          </a:pattFill>
          <a:ln w="9525">
            <a:solidFill>
              <a:schemeClr val="tx1"/>
            </a:solidFill>
            <a:miter lim="800000"/>
            <a:headEnd/>
            <a:tailEnd/>
          </a:ln>
        </p:spPr>
        <p:txBody>
          <a:bodyPr wrap="none" anchor="ctr"/>
          <a:lstStyle/>
          <a:p>
            <a:endParaRPr lang="en-US"/>
          </a:p>
        </p:txBody>
      </p:sp>
      <p:sp>
        <p:nvSpPr>
          <p:cNvPr id="81931" name="Text Box 11"/>
          <p:cNvSpPr txBox="1">
            <a:spLocks noChangeArrowheads="1"/>
          </p:cNvSpPr>
          <p:nvPr/>
        </p:nvSpPr>
        <p:spPr bwMode="auto">
          <a:xfrm>
            <a:off x="5334000" y="4343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8</a:t>
            </a:r>
            <a:endParaRPr lang="es-ES_tradnl" sz="1800"/>
          </a:p>
        </p:txBody>
      </p:sp>
      <p:sp>
        <p:nvSpPr>
          <p:cNvPr id="81932" name="Text Box 12"/>
          <p:cNvSpPr txBox="1">
            <a:spLocks noChangeArrowheads="1"/>
          </p:cNvSpPr>
          <p:nvPr/>
        </p:nvSpPr>
        <p:spPr bwMode="auto">
          <a:xfrm>
            <a:off x="6705600" y="3509963"/>
            <a:ext cx="457200" cy="376237"/>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9</a:t>
            </a:r>
            <a:endParaRPr lang="es-ES_tradnl" sz="1800"/>
          </a:p>
        </p:txBody>
      </p:sp>
      <p:sp>
        <p:nvSpPr>
          <p:cNvPr id="81933" name="Text Box 13"/>
          <p:cNvSpPr txBox="1">
            <a:spLocks noChangeArrowheads="1"/>
          </p:cNvSpPr>
          <p:nvPr/>
        </p:nvSpPr>
        <p:spPr bwMode="auto">
          <a:xfrm>
            <a:off x="41910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6</a:t>
            </a:r>
            <a:endParaRPr lang="es-ES_tradnl" sz="1800"/>
          </a:p>
        </p:txBody>
      </p:sp>
      <p:sp>
        <p:nvSpPr>
          <p:cNvPr id="81934" name="Text Box 14"/>
          <p:cNvSpPr txBox="1">
            <a:spLocks noChangeArrowheads="1"/>
          </p:cNvSpPr>
          <p:nvPr/>
        </p:nvSpPr>
        <p:spPr bwMode="auto">
          <a:xfrm>
            <a:off x="5334000" y="2590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10</a:t>
            </a:r>
            <a:endParaRPr lang="es-ES_tradnl" sz="1800"/>
          </a:p>
        </p:txBody>
      </p:sp>
      <p:sp>
        <p:nvSpPr>
          <p:cNvPr id="81935" name="Text Box 15"/>
          <p:cNvSpPr txBox="1">
            <a:spLocks noChangeArrowheads="1"/>
          </p:cNvSpPr>
          <p:nvPr/>
        </p:nvSpPr>
        <p:spPr bwMode="auto">
          <a:xfrm>
            <a:off x="3124200" y="25146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4</a:t>
            </a:r>
            <a:endParaRPr lang="es-ES_tradnl" sz="1800"/>
          </a:p>
        </p:txBody>
      </p:sp>
      <p:sp>
        <p:nvSpPr>
          <p:cNvPr id="81936" name="Text Box 16"/>
          <p:cNvSpPr txBox="1">
            <a:spLocks noChangeArrowheads="1"/>
          </p:cNvSpPr>
          <p:nvPr/>
        </p:nvSpPr>
        <p:spPr bwMode="auto">
          <a:xfrm>
            <a:off x="3124200" y="4495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3</a:t>
            </a:r>
            <a:endParaRPr lang="es-ES_tradnl" sz="1800"/>
          </a:p>
        </p:txBody>
      </p:sp>
      <p:sp>
        <p:nvSpPr>
          <p:cNvPr id="81937" name="Text Box 17"/>
          <p:cNvSpPr txBox="1">
            <a:spLocks noChangeArrowheads="1"/>
          </p:cNvSpPr>
          <p:nvPr/>
        </p:nvSpPr>
        <p:spPr bwMode="auto">
          <a:xfrm>
            <a:off x="1219200" y="34290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1</a:t>
            </a:r>
            <a:endParaRPr lang="es-ES_tradnl" sz="1800"/>
          </a:p>
        </p:txBody>
      </p:sp>
      <p:sp>
        <p:nvSpPr>
          <p:cNvPr id="81938" name="Text Box 18"/>
          <p:cNvSpPr txBox="1">
            <a:spLocks noChangeArrowheads="1"/>
          </p:cNvSpPr>
          <p:nvPr/>
        </p:nvSpPr>
        <p:spPr bwMode="auto">
          <a:xfrm>
            <a:off x="6096000" y="54864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7</a:t>
            </a:r>
            <a:endParaRPr lang="es-ES_tradnl" sz="1800"/>
          </a:p>
        </p:txBody>
      </p:sp>
      <p:sp>
        <p:nvSpPr>
          <p:cNvPr id="81939" name="Text Box 19"/>
          <p:cNvSpPr txBox="1">
            <a:spLocks noChangeArrowheads="1"/>
          </p:cNvSpPr>
          <p:nvPr/>
        </p:nvSpPr>
        <p:spPr bwMode="auto">
          <a:xfrm>
            <a:off x="4191000" y="54102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2</a:t>
            </a:r>
            <a:endParaRPr lang="es-ES_tradnl" sz="1800"/>
          </a:p>
        </p:txBody>
      </p:sp>
      <p:sp>
        <p:nvSpPr>
          <p:cNvPr id="81940" name="Text Box 20"/>
          <p:cNvSpPr txBox="1">
            <a:spLocks noChangeArrowheads="1"/>
          </p:cNvSpPr>
          <p:nvPr/>
        </p:nvSpPr>
        <p:spPr bwMode="auto">
          <a:xfrm>
            <a:off x="4191000" y="1447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 5</a:t>
            </a:r>
            <a:endParaRPr lang="es-ES_tradnl" sz="1800"/>
          </a:p>
        </p:txBody>
      </p:sp>
      <p:sp>
        <p:nvSpPr>
          <p:cNvPr id="81941" name="Text Box 21"/>
          <p:cNvSpPr txBox="1">
            <a:spLocks noChangeArrowheads="1"/>
          </p:cNvSpPr>
          <p:nvPr/>
        </p:nvSpPr>
        <p:spPr bwMode="auto">
          <a:xfrm>
            <a:off x="6096000" y="1447800"/>
            <a:ext cx="457200" cy="376238"/>
          </a:xfrm>
          <a:prstGeom prst="rect">
            <a:avLst/>
          </a:prstGeom>
          <a:solidFill>
            <a:schemeClr val="tx1"/>
          </a:solidFill>
          <a:ln w="9525">
            <a:solidFill>
              <a:schemeClr val="bg1"/>
            </a:solidFill>
            <a:miter lim="800000"/>
            <a:headEnd/>
            <a:tailEnd/>
          </a:ln>
        </p:spPr>
        <p:txBody>
          <a:bodyPr>
            <a:spAutoFit/>
          </a:bodyPr>
          <a:lstStyle/>
          <a:p>
            <a:pPr>
              <a:spcBef>
                <a:spcPct val="50000"/>
              </a:spcBef>
            </a:pPr>
            <a:r>
              <a:rPr lang="es-ES_tradnl" sz="1800" b="1">
                <a:solidFill>
                  <a:schemeClr val="bg1"/>
                </a:solidFill>
              </a:rPr>
              <a:t>11</a:t>
            </a:r>
            <a:endParaRPr lang="es-ES_tradnl" sz="1800"/>
          </a:p>
        </p:txBody>
      </p:sp>
      <p:pic>
        <p:nvPicPr>
          <p:cNvPr id="81942" name="Picture 22"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81943" name="Rectangle 23"/>
          <p:cNvSpPr>
            <a:spLocks noChangeArrowheads="1"/>
          </p:cNvSpPr>
          <p:nvPr/>
        </p:nvSpPr>
        <p:spPr bwMode="auto">
          <a:xfrm>
            <a:off x="685800" y="6248400"/>
            <a:ext cx="2781300" cy="214313"/>
          </a:xfrm>
          <a:prstGeom prst="rect">
            <a:avLst/>
          </a:prstGeom>
          <a:noFill/>
          <a:ln w="9525">
            <a:noFill/>
            <a:miter lim="800000"/>
            <a:headEnd/>
            <a:tailEnd/>
          </a:ln>
        </p:spPr>
        <p:txBody>
          <a:bodyPr>
            <a:spAutoFit/>
          </a:bodyPr>
          <a:lstStyle/>
          <a:p>
            <a:r>
              <a:rPr lang="es-ES_tradnl" sz="800" i="1">
                <a:solidFill>
                  <a:schemeClr val="tx2"/>
                </a:solidFill>
                <a:latin typeface="Arial" charset="0"/>
              </a:rPr>
              <a:t>LouisvanGaal / Frans Hoek /  Lluís Lainz © FC Barcelona</a:t>
            </a:r>
          </a:p>
        </p:txBody>
      </p:sp>
      <p:sp>
        <p:nvSpPr>
          <p:cNvPr id="81944" name="Rectangle 24"/>
          <p:cNvSpPr>
            <a:spLocks noChangeArrowheads="1"/>
          </p:cNvSpPr>
          <p:nvPr/>
        </p:nvSpPr>
        <p:spPr bwMode="auto">
          <a:xfrm>
            <a:off x="0" y="404813"/>
            <a:ext cx="7772400" cy="533400"/>
          </a:xfrm>
          <a:prstGeom prst="rect">
            <a:avLst/>
          </a:prstGeom>
          <a:noFill/>
          <a:ln w="9525">
            <a:noFill/>
            <a:miter lim="800000"/>
            <a:headEnd/>
            <a:tailEnd/>
          </a:ln>
        </p:spPr>
        <p:txBody>
          <a:bodyPr anchor="ctr"/>
          <a:lstStyle/>
          <a:p>
            <a:pPr algn="ctr"/>
            <a:r>
              <a:rPr lang="es-ES_tradnl" b="1" u="sng">
                <a:solidFill>
                  <a:schemeClr val="tx2"/>
                </a:solidFill>
                <a:latin typeface="Arial" charset="0"/>
              </a:rPr>
              <a:t>3</a:t>
            </a:r>
            <a:r>
              <a:rPr lang="en-US" b="1" u="sng">
                <a:solidFill>
                  <a:schemeClr val="tx2"/>
                </a:solidFill>
                <a:latin typeface="Arial" charset="0"/>
              </a:rPr>
              <a:t>. The players in our system: pass lines</a:t>
            </a:r>
            <a:endParaRPr lang="es-ES_tradnl" b="1">
              <a:solidFill>
                <a:schemeClr val="tx2"/>
              </a:solidFill>
              <a:latin typeface="Arial" charset="0"/>
            </a:endParaRPr>
          </a:p>
        </p:txBody>
      </p:sp>
      <p:sp>
        <p:nvSpPr>
          <p:cNvPr id="81945" name="Line 25"/>
          <p:cNvSpPr>
            <a:spLocks noChangeShapeType="1"/>
          </p:cNvSpPr>
          <p:nvPr/>
        </p:nvSpPr>
        <p:spPr bwMode="auto">
          <a:xfrm flipH="1">
            <a:off x="5867400" y="3733800"/>
            <a:ext cx="838200" cy="838200"/>
          </a:xfrm>
          <a:prstGeom prst="line">
            <a:avLst/>
          </a:prstGeom>
          <a:noFill/>
          <a:ln w="38100">
            <a:solidFill>
              <a:schemeClr val="bg1"/>
            </a:solidFill>
            <a:round/>
            <a:headEnd/>
            <a:tailEnd type="triangle" w="med" len="med"/>
          </a:ln>
        </p:spPr>
        <p:txBody>
          <a:bodyPr wrap="none" anchor="ctr"/>
          <a:lstStyle/>
          <a:p>
            <a:endParaRPr lang="en-US"/>
          </a:p>
        </p:txBody>
      </p:sp>
      <p:sp>
        <p:nvSpPr>
          <p:cNvPr id="81946" name="Line 26"/>
          <p:cNvSpPr>
            <a:spLocks noChangeShapeType="1"/>
          </p:cNvSpPr>
          <p:nvPr/>
        </p:nvSpPr>
        <p:spPr bwMode="auto">
          <a:xfrm flipH="1" flipV="1">
            <a:off x="5867400" y="2895600"/>
            <a:ext cx="838200" cy="838200"/>
          </a:xfrm>
          <a:prstGeom prst="line">
            <a:avLst/>
          </a:prstGeom>
          <a:noFill/>
          <a:ln w="38100">
            <a:solidFill>
              <a:schemeClr val="bg1"/>
            </a:solidFill>
            <a:round/>
            <a:headEnd/>
            <a:tailEnd type="triangle" w="med" len="med"/>
          </a:ln>
        </p:spPr>
        <p:txBody>
          <a:bodyPr wrap="none" anchor="ctr"/>
          <a:lstStyle/>
          <a:p>
            <a:endParaRPr lang="en-US"/>
          </a:p>
        </p:txBody>
      </p:sp>
      <p:sp>
        <p:nvSpPr>
          <p:cNvPr id="81947" name="Line 27"/>
          <p:cNvSpPr>
            <a:spLocks noChangeShapeType="1"/>
          </p:cNvSpPr>
          <p:nvPr/>
        </p:nvSpPr>
        <p:spPr bwMode="auto">
          <a:xfrm flipH="1" flipV="1">
            <a:off x="6400800" y="1981200"/>
            <a:ext cx="304800" cy="1752600"/>
          </a:xfrm>
          <a:prstGeom prst="line">
            <a:avLst/>
          </a:prstGeom>
          <a:noFill/>
          <a:ln w="38100">
            <a:solidFill>
              <a:schemeClr val="bg1"/>
            </a:solidFill>
            <a:round/>
            <a:headEnd/>
            <a:tailEnd type="triangle" w="med" len="med"/>
          </a:ln>
        </p:spPr>
        <p:txBody>
          <a:bodyPr wrap="none" anchor="ctr"/>
          <a:lstStyle/>
          <a:p>
            <a:endParaRPr lang="en-US"/>
          </a:p>
        </p:txBody>
      </p:sp>
      <p:sp>
        <p:nvSpPr>
          <p:cNvPr id="81948" name="Line 28"/>
          <p:cNvSpPr>
            <a:spLocks noChangeShapeType="1"/>
          </p:cNvSpPr>
          <p:nvPr/>
        </p:nvSpPr>
        <p:spPr bwMode="auto">
          <a:xfrm flipH="1">
            <a:off x="6400800" y="3733800"/>
            <a:ext cx="304800" cy="1676400"/>
          </a:xfrm>
          <a:prstGeom prst="line">
            <a:avLst/>
          </a:prstGeom>
          <a:noFill/>
          <a:ln w="38100">
            <a:solidFill>
              <a:schemeClr val="bg1"/>
            </a:solidFill>
            <a:round/>
            <a:headEnd/>
            <a:tailEnd type="triangle" w="med" len="med"/>
          </a:ln>
        </p:spPr>
        <p:txBody>
          <a:bodyPr wrap="none" anchor="ctr"/>
          <a:lstStyle/>
          <a:p>
            <a:endParaRPr lang="en-US"/>
          </a:p>
        </p:txBody>
      </p:sp>
      <p:sp>
        <p:nvSpPr>
          <p:cNvPr id="81949" name="Freeform 29"/>
          <p:cNvSpPr>
            <a:spLocks/>
          </p:cNvSpPr>
          <p:nvPr/>
        </p:nvSpPr>
        <p:spPr bwMode="auto">
          <a:xfrm>
            <a:off x="7162800" y="3213100"/>
            <a:ext cx="457200" cy="520700"/>
          </a:xfrm>
          <a:custGeom>
            <a:avLst/>
            <a:gdLst>
              <a:gd name="T0" fmla="*/ 0 w 288"/>
              <a:gd name="T1" fmla="*/ 2147483647 h 328"/>
              <a:gd name="T2" fmla="*/ 2147483647 w 288"/>
              <a:gd name="T3" fmla="*/ 2147483647 h 328"/>
              <a:gd name="T4" fmla="*/ 2147483647 w 288"/>
              <a:gd name="T5" fmla="*/ 2147483647 h 328"/>
              <a:gd name="T6" fmla="*/ 0 60000 65536"/>
              <a:gd name="T7" fmla="*/ 0 60000 65536"/>
              <a:gd name="T8" fmla="*/ 0 60000 65536"/>
              <a:gd name="T9" fmla="*/ 0 w 288"/>
              <a:gd name="T10" fmla="*/ 0 h 328"/>
              <a:gd name="T11" fmla="*/ 288 w 288"/>
              <a:gd name="T12" fmla="*/ 328 h 328"/>
            </a:gdLst>
            <a:ahLst/>
            <a:cxnLst>
              <a:cxn ang="T6">
                <a:pos x="T0" y="T1"/>
              </a:cxn>
              <a:cxn ang="T7">
                <a:pos x="T2" y="T3"/>
              </a:cxn>
              <a:cxn ang="T8">
                <a:pos x="T4" y="T5"/>
              </a:cxn>
            </a:cxnLst>
            <a:rect l="T9" t="T10" r="T11" b="T12"/>
            <a:pathLst>
              <a:path w="288" h="328">
                <a:moveTo>
                  <a:pt x="0" y="328"/>
                </a:moveTo>
                <a:cubicBezTo>
                  <a:pt x="48" y="204"/>
                  <a:pt x="96" y="80"/>
                  <a:pt x="144" y="40"/>
                </a:cubicBezTo>
                <a:cubicBezTo>
                  <a:pt x="192" y="0"/>
                  <a:pt x="240" y="44"/>
                  <a:pt x="288" y="88"/>
                </a:cubicBezTo>
              </a:path>
            </a:pathLst>
          </a:custGeom>
          <a:noFill/>
          <a:ln w="38100">
            <a:solidFill>
              <a:schemeClr val="bg1"/>
            </a:solidFill>
            <a:prstDash val="dash"/>
            <a:round/>
            <a:headEnd/>
            <a:tailEnd/>
          </a:ln>
        </p:spPr>
        <p:txBody>
          <a:bodyPr wrap="none" anchor="ctr"/>
          <a:lstStyle/>
          <a:p>
            <a:endParaRPr lang="en-US"/>
          </a:p>
        </p:txBody>
      </p:sp>
      <p:sp>
        <p:nvSpPr>
          <p:cNvPr id="81950" name="Line 31"/>
          <p:cNvSpPr>
            <a:spLocks noChangeShapeType="1"/>
          </p:cNvSpPr>
          <p:nvPr/>
        </p:nvSpPr>
        <p:spPr bwMode="auto">
          <a:xfrm>
            <a:off x="7543800" y="3276600"/>
            <a:ext cx="609600" cy="457200"/>
          </a:xfrm>
          <a:prstGeom prst="line">
            <a:avLst/>
          </a:prstGeom>
          <a:noFill/>
          <a:ln w="38100">
            <a:solidFill>
              <a:schemeClr val="bg1"/>
            </a:solidFill>
            <a:round/>
            <a:headEnd/>
            <a:tailEnd type="triangle" w="med" len="med"/>
          </a:ln>
        </p:spPr>
        <p:txBody>
          <a:bodyPr wrap="none" anchor="ctr"/>
          <a:lstStyle/>
          <a:p>
            <a:endParaRPr lang="en-US"/>
          </a:p>
        </p:txBody>
      </p:sp>
      <p:sp>
        <p:nvSpPr>
          <p:cNvPr id="81951" name="Freeform 33"/>
          <p:cNvSpPr>
            <a:spLocks/>
          </p:cNvSpPr>
          <p:nvPr/>
        </p:nvSpPr>
        <p:spPr bwMode="auto">
          <a:xfrm>
            <a:off x="7239000" y="3200400"/>
            <a:ext cx="762000" cy="533400"/>
          </a:xfrm>
          <a:custGeom>
            <a:avLst/>
            <a:gdLst>
              <a:gd name="T0" fmla="*/ 0 w 480"/>
              <a:gd name="T1" fmla="*/ 2147483647 h 384"/>
              <a:gd name="T2" fmla="*/ 2147483647 w 480"/>
              <a:gd name="T3" fmla="*/ 2147483647 h 384"/>
              <a:gd name="T4" fmla="*/ 2147483647 w 480"/>
              <a:gd name="T5" fmla="*/ 2147483647 h 384"/>
              <a:gd name="T6" fmla="*/ 0 60000 65536"/>
              <a:gd name="T7" fmla="*/ 0 60000 65536"/>
              <a:gd name="T8" fmla="*/ 0 60000 65536"/>
              <a:gd name="T9" fmla="*/ 0 w 480"/>
              <a:gd name="T10" fmla="*/ 0 h 384"/>
              <a:gd name="T11" fmla="*/ 480 w 480"/>
              <a:gd name="T12" fmla="*/ 384 h 384"/>
            </a:gdLst>
            <a:ahLst/>
            <a:cxnLst>
              <a:cxn ang="T6">
                <a:pos x="T0" y="T1"/>
              </a:cxn>
              <a:cxn ang="T7">
                <a:pos x="T2" y="T3"/>
              </a:cxn>
              <a:cxn ang="T8">
                <a:pos x="T4" y="T5"/>
              </a:cxn>
            </a:cxnLst>
            <a:rect l="T9" t="T10" r="T11" b="T12"/>
            <a:pathLst>
              <a:path w="480" h="384">
                <a:moveTo>
                  <a:pt x="0" y="384"/>
                </a:moveTo>
                <a:cubicBezTo>
                  <a:pt x="104" y="240"/>
                  <a:pt x="208" y="96"/>
                  <a:pt x="288" y="48"/>
                </a:cubicBezTo>
                <a:cubicBezTo>
                  <a:pt x="368" y="0"/>
                  <a:pt x="424" y="48"/>
                  <a:pt x="480" y="96"/>
                </a:cubicBezTo>
              </a:path>
            </a:pathLst>
          </a:custGeom>
          <a:noFill/>
          <a:ln w="38100">
            <a:solidFill>
              <a:schemeClr val="bg1"/>
            </a:solidFill>
            <a:prstDash val="dash"/>
            <a:round/>
            <a:headEnd/>
            <a:tailEnd/>
          </a:ln>
        </p:spPr>
        <p:txBody>
          <a:bodyPr wrap="none" anchor="ctr"/>
          <a:lstStyle/>
          <a:p>
            <a:endParaRPr lang="en-US"/>
          </a:p>
        </p:txBody>
      </p:sp>
      <p:sp>
        <p:nvSpPr>
          <p:cNvPr id="81952" name="Line 34"/>
          <p:cNvSpPr>
            <a:spLocks noChangeShapeType="1"/>
          </p:cNvSpPr>
          <p:nvPr/>
        </p:nvSpPr>
        <p:spPr bwMode="auto">
          <a:xfrm>
            <a:off x="7924800" y="3276600"/>
            <a:ext cx="304800" cy="228600"/>
          </a:xfrm>
          <a:prstGeom prst="line">
            <a:avLst/>
          </a:prstGeom>
          <a:noFill/>
          <a:ln w="38100">
            <a:solidFill>
              <a:schemeClr val="bg1"/>
            </a:solidFill>
            <a:round/>
            <a:headEnd/>
            <a:tailEnd type="triangle" w="med" len="med"/>
          </a:ln>
        </p:spPr>
        <p:txBody>
          <a:bodyPr wrap="none" anchor="ctr"/>
          <a:lstStyle/>
          <a:p>
            <a:endParaRPr lang="en-US"/>
          </a:p>
        </p:txBody>
      </p:sp>
      <p:sp>
        <p:nvSpPr>
          <p:cNvPr id="81953" name="Freeform 35"/>
          <p:cNvSpPr>
            <a:spLocks/>
          </p:cNvSpPr>
          <p:nvPr/>
        </p:nvSpPr>
        <p:spPr bwMode="auto">
          <a:xfrm flipV="1">
            <a:off x="7239000" y="3733800"/>
            <a:ext cx="762000" cy="533400"/>
          </a:xfrm>
          <a:custGeom>
            <a:avLst/>
            <a:gdLst>
              <a:gd name="T0" fmla="*/ 0 w 480"/>
              <a:gd name="T1" fmla="*/ 2147483647 h 384"/>
              <a:gd name="T2" fmla="*/ 2147483647 w 480"/>
              <a:gd name="T3" fmla="*/ 2147483647 h 384"/>
              <a:gd name="T4" fmla="*/ 2147483647 w 480"/>
              <a:gd name="T5" fmla="*/ 2147483647 h 384"/>
              <a:gd name="T6" fmla="*/ 0 60000 65536"/>
              <a:gd name="T7" fmla="*/ 0 60000 65536"/>
              <a:gd name="T8" fmla="*/ 0 60000 65536"/>
              <a:gd name="T9" fmla="*/ 0 w 480"/>
              <a:gd name="T10" fmla="*/ 0 h 384"/>
              <a:gd name="T11" fmla="*/ 480 w 480"/>
              <a:gd name="T12" fmla="*/ 384 h 384"/>
            </a:gdLst>
            <a:ahLst/>
            <a:cxnLst>
              <a:cxn ang="T6">
                <a:pos x="T0" y="T1"/>
              </a:cxn>
              <a:cxn ang="T7">
                <a:pos x="T2" y="T3"/>
              </a:cxn>
              <a:cxn ang="T8">
                <a:pos x="T4" y="T5"/>
              </a:cxn>
            </a:cxnLst>
            <a:rect l="T9" t="T10" r="T11" b="T12"/>
            <a:pathLst>
              <a:path w="480" h="384">
                <a:moveTo>
                  <a:pt x="0" y="384"/>
                </a:moveTo>
                <a:cubicBezTo>
                  <a:pt x="104" y="240"/>
                  <a:pt x="208" y="96"/>
                  <a:pt x="288" y="48"/>
                </a:cubicBezTo>
                <a:cubicBezTo>
                  <a:pt x="368" y="0"/>
                  <a:pt x="424" y="48"/>
                  <a:pt x="480" y="96"/>
                </a:cubicBezTo>
              </a:path>
            </a:pathLst>
          </a:custGeom>
          <a:noFill/>
          <a:ln w="38100">
            <a:solidFill>
              <a:schemeClr val="bg1"/>
            </a:solidFill>
            <a:prstDash val="dash"/>
            <a:round/>
            <a:headEnd/>
            <a:tailEnd/>
          </a:ln>
        </p:spPr>
        <p:txBody>
          <a:bodyPr wrap="none" anchor="ctr"/>
          <a:lstStyle/>
          <a:p>
            <a:endParaRPr lang="en-US"/>
          </a:p>
        </p:txBody>
      </p:sp>
      <p:sp>
        <p:nvSpPr>
          <p:cNvPr id="81954" name="Line 36"/>
          <p:cNvSpPr>
            <a:spLocks noChangeShapeType="1"/>
          </p:cNvSpPr>
          <p:nvPr/>
        </p:nvSpPr>
        <p:spPr bwMode="auto">
          <a:xfrm flipV="1">
            <a:off x="7924800" y="3962400"/>
            <a:ext cx="304800" cy="228600"/>
          </a:xfrm>
          <a:prstGeom prst="line">
            <a:avLst/>
          </a:prstGeom>
          <a:noFill/>
          <a:ln w="38100">
            <a:solidFill>
              <a:schemeClr val="bg1"/>
            </a:solidFill>
            <a:round/>
            <a:headEnd/>
            <a:tailEnd type="triangle" w="med" len="med"/>
          </a:ln>
        </p:spPr>
        <p:txBody>
          <a:bodyPr wrap="none" anchor="ctr"/>
          <a:lstStyle/>
          <a:p>
            <a:endParaRPr lang="en-US"/>
          </a:p>
        </p:txBody>
      </p:sp>
      <p:sp>
        <p:nvSpPr>
          <p:cNvPr id="81955" name="Freeform 38"/>
          <p:cNvSpPr>
            <a:spLocks/>
          </p:cNvSpPr>
          <p:nvPr/>
        </p:nvSpPr>
        <p:spPr bwMode="auto">
          <a:xfrm flipV="1">
            <a:off x="7162800" y="3733800"/>
            <a:ext cx="457200" cy="520700"/>
          </a:xfrm>
          <a:custGeom>
            <a:avLst/>
            <a:gdLst>
              <a:gd name="T0" fmla="*/ 0 w 288"/>
              <a:gd name="T1" fmla="*/ 2147483647 h 328"/>
              <a:gd name="T2" fmla="*/ 2147483647 w 288"/>
              <a:gd name="T3" fmla="*/ 2147483647 h 328"/>
              <a:gd name="T4" fmla="*/ 2147483647 w 288"/>
              <a:gd name="T5" fmla="*/ 2147483647 h 328"/>
              <a:gd name="T6" fmla="*/ 0 60000 65536"/>
              <a:gd name="T7" fmla="*/ 0 60000 65536"/>
              <a:gd name="T8" fmla="*/ 0 60000 65536"/>
              <a:gd name="T9" fmla="*/ 0 w 288"/>
              <a:gd name="T10" fmla="*/ 0 h 328"/>
              <a:gd name="T11" fmla="*/ 288 w 288"/>
              <a:gd name="T12" fmla="*/ 328 h 328"/>
            </a:gdLst>
            <a:ahLst/>
            <a:cxnLst>
              <a:cxn ang="T6">
                <a:pos x="T0" y="T1"/>
              </a:cxn>
              <a:cxn ang="T7">
                <a:pos x="T2" y="T3"/>
              </a:cxn>
              <a:cxn ang="T8">
                <a:pos x="T4" y="T5"/>
              </a:cxn>
            </a:cxnLst>
            <a:rect l="T9" t="T10" r="T11" b="T12"/>
            <a:pathLst>
              <a:path w="288" h="328">
                <a:moveTo>
                  <a:pt x="0" y="328"/>
                </a:moveTo>
                <a:cubicBezTo>
                  <a:pt x="48" y="204"/>
                  <a:pt x="96" y="80"/>
                  <a:pt x="144" y="40"/>
                </a:cubicBezTo>
                <a:cubicBezTo>
                  <a:pt x="192" y="0"/>
                  <a:pt x="240" y="44"/>
                  <a:pt x="288" y="88"/>
                </a:cubicBezTo>
              </a:path>
            </a:pathLst>
          </a:custGeom>
          <a:noFill/>
          <a:ln w="38100">
            <a:solidFill>
              <a:schemeClr val="bg1"/>
            </a:solidFill>
            <a:prstDash val="dash"/>
            <a:round/>
            <a:headEnd/>
            <a:tailEnd/>
          </a:ln>
        </p:spPr>
        <p:txBody>
          <a:bodyPr wrap="none" anchor="ctr"/>
          <a:lstStyle/>
          <a:p>
            <a:endParaRPr lang="en-US"/>
          </a:p>
        </p:txBody>
      </p:sp>
      <p:sp>
        <p:nvSpPr>
          <p:cNvPr id="81956" name="Line 39"/>
          <p:cNvSpPr>
            <a:spLocks noChangeShapeType="1"/>
          </p:cNvSpPr>
          <p:nvPr/>
        </p:nvSpPr>
        <p:spPr bwMode="auto">
          <a:xfrm flipV="1">
            <a:off x="7543800" y="3733800"/>
            <a:ext cx="609600" cy="457200"/>
          </a:xfrm>
          <a:prstGeom prst="line">
            <a:avLst/>
          </a:prstGeom>
          <a:noFill/>
          <a:ln w="38100">
            <a:solidFill>
              <a:schemeClr val="bg1"/>
            </a:solidFill>
            <a:round/>
            <a:headEnd/>
            <a:tailEnd type="triangle" w="med" len="med"/>
          </a:ln>
        </p:spPr>
        <p:txBody>
          <a:bodyPr wrap="none" anchor="ctr"/>
          <a:lstStyle/>
          <a:p>
            <a:endParaRPr lang="en-US"/>
          </a:p>
        </p:txBody>
      </p:sp>
      <p:sp>
        <p:nvSpPr>
          <p:cNvPr id="81957" name="Freeform 40"/>
          <p:cNvSpPr>
            <a:spLocks/>
          </p:cNvSpPr>
          <p:nvPr/>
        </p:nvSpPr>
        <p:spPr bwMode="auto">
          <a:xfrm>
            <a:off x="4953000" y="1752600"/>
            <a:ext cx="1752600" cy="1905000"/>
          </a:xfrm>
          <a:custGeom>
            <a:avLst/>
            <a:gdLst>
              <a:gd name="T0" fmla="*/ 2147483647 w 1104"/>
              <a:gd name="T1" fmla="*/ 2147483647 h 1200"/>
              <a:gd name="T2" fmla="*/ 2147483647 w 1104"/>
              <a:gd name="T3" fmla="*/ 2147483647 h 1200"/>
              <a:gd name="T4" fmla="*/ 0 w 1104"/>
              <a:gd name="T5" fmla="*/ 0 h 1200"/>
              <a:gd name="T6" fmla="*/ 0 60000 65536"/>
              <a:gd name="T7" fmla="*/ 0 60000 65536"/>
              <a:gd name="T8" fmla="*/ 0 60000 65536"/>
              <a:gd name="T9" fmla="*/ 0 w 1104"/>
              <a:gd name="T10" fmla="*/ 0 h 1200"/>
              <a:gd name="T11" fmla="*/ 1104 w 1104"/>
              <a:gd name="T12" fmla="*/ 1200 h 1200"/>
            </a:gdLst>
            <a:ahLst/>
            <a:cxnLst>
              <a:cxn ang="T6">
                <a:pos x="T0" y="T1"/>
              </a:cxn>
              <a:cxn ang="T7">
                <a:pos x="T2" y="T3"/>
              </a:cxn>
              <a:cxn ang="T8">
                <a:pos x="T4" y="T5"/>
              </a:cxn>
            </a:cxnLst>
            <a:rect l="T9" t="T10" r="T11" b="T12"/>
            <a:pathLst>
              <a:path w="1104" h="1200">
                <a:moveTo>
                  <a:pt x="1104" y="1200"/>
                </a:moveTo>
                <a:cubicBezTo>
                  <a:pt x="956" y="844"/>
                  <a:pt x="808" y="488"/>
                  <a:pt x="624" y="288"/>
                </a:cubicBezTo>
                <a:cubicBezTo>
                  <a:pt x="440" y="88"/>
                  <a:pt x="220" y="44"/>
                  <a:pt x="0" y="0"/>
                </a:cubicBezTo>
              </a:path>
            </a:pathLst>
          </a:custGeom>
          <a:noFill/>
          <a:ln w="38100">
            <a:solidFill>
              <a:schemeClr val="bg1"/>
            </a:solidFill>
            <a:round/>
            <a:headEnd/>
            <a:tailEnd type="triangle" w="med" len="med"/>
          </a:ln>
        </p:spPr>
        <p:txBody>
          <a:bodyPr wrap="none" anchor="ctr"/>
          <a:lstStyle/>
          <a:p>
            <a:endParaRPr lang="en-US"/>
          </a:p>
        </p:txBody>
      </p:sp>
      <p:sp>
        <p:nvSpPr>
          <p:cNvPr id="81958" name="Freeform 41"/>
          <p:cNvSpPr>
            <a:spLocks/>
          </p:cNvSpPr>
          <p:nvPr/>
        </p:nvSpPr>
        <p:spPr bwMode="auto">
          <a:xfrm>
            <a:off x="4876800" y="3733800"/>
            <a:ext cx="1828800" cy="1917700"/>
          </a:xfrm>
          <a:custGeom>
            <a:avLst/>
            <a:gdLst>
              <a:gd name="T0" fmla="*/ 2147483647 w 1152"/>
              <a:gd name="T1" fmla="*/ 0 h 1208"/>
              <a:gd name="T2" fmla="*/ 2147483647 w 1152"/>
              <a:gd name="T3" fmla="*/ 2147483647 h 1208"/>
              <a:gd name="T4" fmla="*/ 0 w 1152"/>
              <a:gd name="T5" fmla="*/ 2147483647 h 1208"/>
              <a:gd name="T6" fmla="*/ 0 60000 65536"/>
              <a:gd name="T7" fmla="*/ 0 60000 65536"/>
              <a:gd name="T8" fmla="*/ 0 60000 65536"/>
              <a:gd name="T9" fmla="*/ 0 w 1152"/>
              <a:gd name="T10" fmla="*/ 0 h 1208"/>
              <a:gd name="T11" fmla="*/ 1152 w 1152"/>
              <a:gd name="T12" fmla="*/ 1208 h 1208"/>
            </a:gdLst>
            <a:ahLst/>
            <a:cxnLst>
              <a:cxn ang="T6">
                <a:pos x="T0" y="T1"/>
              </a:cxn>
              <a:cxn ang="T7">
                <a:pos x="T2" y="T3"/>
              </a:cxn>
              <a:cxn ang="T8">
                <a:pos x="T4" y="T5"/>
              </a:cxn>
            </a:cxnLst>
            <a:rect l="T9" t="T10" r="T11" b="T12"/>
            <a:pathLst>
              <a:path w="1152" h="1208">
                <a:moveTo>
                  <a:pt x="1152" y="0"/>
                </a:moveTo>
                <a:cubicBezTo>
                  <a:pt x="912" y="404"/>
                  <a:pt x="672" y="808"/>
                  <a:pt x="480" y="1008"/>
                </a:cubicBezTo>
                <a:cubicBezTo>
                  <a:pt x="288" y="1208"/>
                  <a:pt x="144" y="1204"/>
                  <a:pt x="0" y="1200"/>
                </a:cubicBezTo>
              </a:path>
            </a:pathLst>
          </a:custGeom>
          <a:noFill/>
          <a:ln w="38100">
            <a:solidFill>
              <a:schemeClr val="bg1"/>
            </a:solidFill>
            <a:round/>
            <a:headEnd/>
            <a:tailEnd type="triangle" w="med" len="med"/>
          </a:ln>
        </p:spPr>
        <p:txBody>
          <a:bodyPr wrap="none" anchor="ctr"/>
          <a:lstStyle/>
          <a:p>
            <a:endParaRPr lang="en-US"/>
          </a:p>
        </p:txBody>
      </p:sp>
      <p:sp>
        <p:nvSpPr>
          <p:cNvPr id="81959" name="Line 42"/>
          <p:cNvSpPr>
            <a:spLocks noChangeShapeType="1"/>
          </p:cNvSpPr>
          <p:nvPr/>
        </p:nvSpPr>
        <p:spPr bwMode="auto">
          <a:xfrm flipH="1">
            <a:off x="4724400" y="3733800"/>
            <a:ext cx="1981200" cy="0"/>
          </a:xfrm>
          <a:prstGeom prst="line">
            <a:avLst/>
          </a:prstGeom>
          <a:noFill/>
          <a:ln w="38100">
            <a:solidFill>
              <a:schemeClr val="bg1"/>
            </a:solidFill>
            <a:round/>
            <a:headEnd/>
            <a:tailEnd type="triangle" w="med" len="med"/>
          </a:ln>
        </p:spPr>
        <p:txBody>
          <a:bodyPr wrap="none"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57200" y="304800"/>
            <a:ext cx="6324600" cy="990600"/>
          </a:xfrm>
        </p:spPr>
        <p:txBody>
          <a:bodyPr/>
          <a:lstStyle/>
          <a:p>
            <a:pPr algn="l"/>
            <a:r>
              <a:rPr lang="es-ES_tradnl" sz="2800" b="1" smtClean="0">
                <a:latin typeface="Arial" charset="0"/>
              </a:rPr>
              <a:t>1. </a:t>
            </a:r>
            <a:r>
              <a:rPr lang="es-ES_tradnl" sz="2800" b="1" u="sng" smtClean="0">
                <a:latin typeface="Arial" charset="0"/>
              </a:rPr>
              <a:t>Principles of the game</a:t>
            </a:r>
            <a:endParaRPr lang="es-ES_tradnl" sz="2800" u="sng" smtClean="0"/>
          </a:p>
        </p:txBody>
      </p:sp>
      <p:sp>
        <p:nvSpPr>
          <p:cNvPr id="10243" name="Rectangle 3"/>
          <p:cNvSpPr>
            <a:spLocks noGrp="1" noChangeArrowheads="1"/>
          </p:cNvSpPr>
          <p:nvPr>
            <p:ph type="subTitle" idx="1"/>
          </p:nvPr>
        </p:nvSpPr>
        <p:spPr>
          <a:xfrm>
            <a:off x="457200" y="1143000"/>
            <a:ext cx="8305800" cy="5257800"/>
          </a:xfrm>
        </p:spPr>
        <p:txBody>
          <a:bodyPr/>
          <a:lstStyle/>
          <a:p>
            <a:pPr algn="l"/>
            <a:endParaRPr lang="es-ES_tradnl" sz="800" i="1" smtClean="0">
              <a:solidFill>
                <a:schemeClr val="tx2"/>
              </a:solidFill>
              <a:latin typeface="Arial" charset="0"/>
            </a:endParaRPr>
          </a:p>
          <a:p>
            <a:r>
              <a:rPr lang="en-US" sz="3600" b="1" smtClean="0">
                <a:solidFill>
                  <a:schemeClr val="tx2"/>
                </a:solidFill>
                <a:latin typeface="Arial" charset="0"/>
              </a:rPr>
              <a:t>1.2 Possession * the most important objective is (many) scoring * (many) opportunities mark * use the space and time in relation to colleagues and opponents * take possession of the ball as long as possible</a:t>
            </a:r>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endParaRPr lang="es-ES_tradnl" sz="800" i="1" smtClean="0">
              <a:solidFill>
                <a:schemeClr val="tx2"/>
              </a:solidFill>
              <a:latin typeface="Arial" charset="0"/>
            </a:endParaRPr>
          </a:p>
          <a:p>
            <a:pPr algn="l"/>
            <a:r>
              <a:rPr lang="es-ES_tradnl" sz="800" i="1" smtClean="0">
                <a:solidFill>
                  <a:schemeClr val="tx2"/>
                </a:solidFill>
                <a:latin typeface="Arial" charset="0"/>
              </a:rPr>
              <a:t>       LouisvanGaal / Frans Hoek /  Lluís Lainz © FC Barcelona</a:t>
            </a:r>
          </a:p>
        </p:txBody>
      </p:sp>
      <p:pic>
        <p:nvPicPr>
          <p:cNvPr id="10244"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09600" y="3216275"/>
            <a:ext cx="2514600" cy="830263"/>
          </a:xfrm>
          <a:prstGeom prst="rect">
            <a:avLst/>
          </a:prstGeom>
          <a:solidFill>
            <a:srgbClr val="0099FF"/>
          </a:solidFill>
          <a:ln w="9525">
            <a:noFill/>
            <a:miter lim="800000"/>
            <a:headEnd/>
            <a:tailEnd/>
          </a:ln>
        </p:spPr>
        <p:txBody>
          <a:bodyPr>
            <a:spAutoFit/>
          </a:bodyPr>
          <a:lstStyle/>
          <a:p>
            <a:pPr>
              <a:spcBef>
                <a:spcPct val="50000"/>
              </a:spcBef>
            </a:pPr>
            <a:r>
              <a:rPr lang="es-ES_tradnl" b="1">
                <a:latin typeface="Arial" charset="0"/>
              </a:rPr>
              <a:t>POSSESSION OF THE BALL</a:t>
            </a:r>
            <a:endParaRPr lang="es-ES_tradnl"/>
          </a:p>
        </p:txBody>
      </p:sp>
      <p:sp>
        <p:nvSpPr>
          <p:cNvPr id="11267" name="Rectangle 3"/>
          <p:cNvSpPr>
            <a:spLocks noChangeArrowheads="1"/>
          </p:cNvSpPr>
          <p:nvPr/>
        </p:nvSpPr>
        <p:spPr bwMode="auto">
          <a:xfrm>
            <a:off x="609600" y="6072188"/>
            <a:ext cx="2781300" cy="336550"/>
          </a:xfrm>
          <a:prstGeom prst="rect">
            <a:avLst/>
          </a:prstGeom>
          <a:noFill/>
          <a:ln w="9525">
            <a:noFill/>
            <a:miter lim="800000"/>
            <a:headEnd/>
            <a:tailEnd/>
          </a:ln>
        </p:spPr>
        <p:txBody>
          <a:bodyPr wrap="none">
            <a:spAutoFit/>
          </a:bodyPr>
          <a:lstStyle/>
          <a:p>
            <a:endParaRPr lang="es-ES_tradnl" sz="800" i="1">
              <a:solidFill>
                <a:schemeClr val="tx2"/>
              </a:solidFill>
              <a:latin typeface="Arial" charset="0"/>
            </a:endParaRPr>
          </a:p>
          <a:p>
            <a:r>
              <a:rPr lang="es-ES_tradnl" sz="800" i="1">
                <a:solidFill>
                  <a:schemeClr val="tx2"/>
                </a:solidFill>
                <a:latin typeface="Arial" charset="0"/>
              </a:rPr>
              <a:t>LouisvanGaal / Frans Hoek /  Lluís Lainz © FC Barcelona</a:t>
            </a:r>
            <a:endParaRPr lang="es-ES_tradnl" sz="600" i="1">
              <a:solidFill>
                <a:schemeClr val="tx2"/>
              </a:solidFill>
              <a:latin typeface="Arial" charset="0"/>
            </a:endParaRPr>
          </a:p>
        </p:txBody>
      </p:sp>
      <p:pic>
        <p:nvPicPr>
          <p:cNvPr id="11268" name="Picture 4" descr="C:\BARSA\Imagenes\FCBarcelona.gif"/>
          <p:cNvPicPr>
            <a:picLocks noChangeAspect="1" noChangeArrowheads="1"/>
          </p:cNvPicPr>
          <p:nvPr/>
        </p:nvPicPr>
        <p:blipFill>
          <a:blip r:embed="rId2" cstate="print"/>
          <a:srcRect/>
          <a:stretch>
            <a:fillRect/>
          </a:stretch>
        </p:blipFill>
        <p:spPr bwMode="auto">
          <a:xfrm>
            <a:off x="8229600" y="152400"/>
            <a:ext cx="762000" cy="762000"/>
          </a:xfrm>
          <a:prstGeom prst="rect">
            <a:avLst/>
          </a:prstGeom>
          <a:noFill/>
          <a:ln w="9525">
            <a:noFill/>
            <a:miter lim="800000"/>
            <a:headEnd/>
            <a:tailEnd/>
          </a:ln>
        </p:spPr>
      </p:pic>
      <p:sp>
        <p:nvSpPr>
          <p:cNvPr id="11269" name="Line 5"/>
          <p:cNvSpPr>
            <a:spLocks noChangeShapeType="1"/>
          </p:cNvSpPr>
          <p:nvPr/>
        </p:nvSpPr>
        <p:spPr bwMode="auto">
          <a:xfrm>
            <a:off x="4114800" y="1752600"/>
            <a:ext cx="381000" cy="0"/>
          </a:xfrm>
          <a:prstGeom prst="line">
            <a:avLst/>
          </a:prstGeom>
          <a:noFill/>
          <a:ln w="38100">
            <a:solidFill>
              <a:schemeClr val="tx2"/>
            </a:solidFill>
            <a:round/>
            <a:headEnd/>
            <a:tailEnd/>
          </a:ln>
        </p:spPr>
        <p:txBody>
          <a:bodyPr wrap="none" anchor="ctr"/>
          <a:lstStyle/>
          <a:p>
            <a:endParaRPr lang="en-US"/>
          </a:p>
        </p:txBody>
      </p:sp>
      <p:sp>
        <p:nvSpPr>
          <p:cNvPr id="11270" name="Line 6"/>
          <p:cNvSpPr>
            <a:spLocks noChangeShapeType="1"/>
          </p:cNvSpPr>
          <p:nvPr/>
        </p:nvSpPr>
        <p:spPr bwMode="auto">
          <a:xfrm>
            <a:off x="4114800" y="5486400"/>
            <a:ext cx="381000" cy="0"/>
          </a:xfrm>
          <a:prstGeom prst="line">
            <a:avLst/>
          </a:prstGeom>
          <a:noFill/>
          <a:ln w="38100">
            <a:solidFill>
              <a:schemeClr val="tx2"/>
            </a:solidFill>
            <a:round/>
            <a:headEnd/>
            <a:tailEnd/>
          </a:ln>
        </p:spPr>
        <p:txBody>
          <a:bodyPr wrap="none" anchor="ctr"/>
          <a:lstStyle/>
          <a:p>
            <a:endParaRPr lang="en-US"/>
          </a:p>
        </p:txBody>
      </p:sp>
      <p:sp>
        <p:nvSpPr>
          <p:cNvPr id="11271" name="Line 7"/>
          <p:cNvSpPr>
            <a:spLocks noChangeShapeType="1"/>
          </p:cNvSpPr>
          <p:nvPr/>
        </p:nvSpPr>
        <p:spPr bwMode="auto">
          <a:xfrm>
            <a:off x="4114800" y="4267200"/>
            <a:ext cx="381000" cy="0"/>
          </a:xfrm>
          <a:prstGeom prst="line">
            <a:avLst/>
          </a:prstGeom>
          <a:noFill/>
          <a:ln w="38100">
            <a:solidFill>
              <a:schemeClr val="tx2"/>
            </a:solidFill>
            <a:round/>
            <a:headEnd/>
            <a:tailEnd/>
          </a:ln>
        </p:spPr>
        <p:txBody>
          <a:bodyPr wrap="none" anchor="ctr"/>
          <a:lstStyle/>
          <a:p>
            <a:endParaRPr lang="en-US"/>
          </a:p>
        </p:txBody>
      </p:sp>
      <p:sp>
        <p:nvSpPr>
          <p:cNvPr id="11272" name="Line 8"/>
          <p:cNvSpPr>
            <a:spLocks noChangeShapeType="1"/>
          </p:cNvSpPr>
          <p:nvPr/>
        </p:nvSpPr>
        <p:spPr bwMode="auto">
          <a:xfrm>
            <a:off x="4114800" y="2971800"/>
            <a:ext cx="381000" cy="0"/>
          </a:xfrm>
          <a:prstGeom prst="line">
            <a:avLst/>
          </a:prstGeom>
          <a:noFill/>
          <a:ln w="38100">
            <a:solidFill>
              <a:schemeClr val="tx2"/>
            </a:solidFill>
            <a:round/>
            <a:headEnd/>
            <a:tailEnd/>
          </a:ln>
        </p:spPr>
        <p:txBody>
          <a:bodyPr wrap="none" anchor="ctr"/>
          <a:lstStyle/>
          <a:p>
            <a:endParaRPr lang="en-US"/>
          </a:p>
        </p:txBody>
      </p:sp>
      <p:sp>
        <p:nvSpPr>
          <p:cNvPr id="11273" name="Line 9"/>
          <p:cNvSpPr>
            <a:spLocks noChangeShapeType="1"/>
          </p:cNvSpPr>
          <p:nvPr/>
        </p:nvSpPr>
        <p:spPr bwMode="auto">
          <a:xfrm>
            <a:off x="3124200" y="3581400"/>
            <a:ext cx="990600" cy="0"/>
          </a:xfrm>
          <a:prstGeom prst="line">
            <a:avLst/>
          </a:prstGeom>
          <a:noFill/>
          <a:ln w="38100">
            <a:solidFill>
              <a:schemeClr val="tx2"/>
            </a:solidFill>
            <a:round/>
            <a:headEnd/>
            <a:tailEnd/>
          </a:ln>
        </p:spPr>
        <p:txBody>
          <a:bodyPr wrap="none" anchor="ctr"/>
          <a:lstStyle/>
          <a:p>
            <a:endParaRPr lang="en-US"/>
          </a:p>
        </p:txBody>
      </p:sp>
      <p:sp>
        <p:nvSpPr>
          <p:cNvPr id="11274" name="Line 10"/>
          <p:cNvSpPr>
            <a:spLocks noChangeShapeType="1"/>
          </p:cNvSpPr>
          <p:nvPr/>
        </p:nvSpPr>
        <p:spPr bwMode="auto">
          <a:xfrm>
            <a:off x="4114800" y="1752600"/>
            <a:ext cx="0" cy="3733800"/>
          </a:xfrm>
          <a:prstGeom prst="line">
            <a:avLst/>
          </a:prstGeom>
          <a:noFill/>
          <a:ln w="38100">
            <a:solidFill>
              <a:schemeClr val="tx2"/>
            </a:solidFill>
            <a:round/>
            <a:headEnd/>
            <a:tailEnd/>
          </a:ln>
        </p:spPr>
        <p:txBody>
          <a:bodyPr wrap="none" anchor="ctr"/>
          <a:lstStyle/>
          <a:p>
            <a:endParaRPr lang="en-US"/>
          </a:p>
        </p:txBody>
      </p:sp>
      <p:sp>
        <p:nvSpPr>
          <p:cNvPr id="11275" name="Text Box 11"/>
          <p:cNvSpPr txBox="1">
            <a:spLocks noChangeArrowheads="1"/>
          </p:cNvSpPr>
          <p:nvPr/>
        </p:nvSpPr>
        <p:spPr bwMode="auto">
          <a:xfrm>
            <a:off x="4495800" y="1311275"/>
            <a:ext cx="4191000" cy="461963"/>
          </a:xfrm>
          <a:prstGeom prst="rect">
            <a:avLst/>
          </a:prstGeom>
          <a:solidFill>
            <a:srgbClr val="99FFCC"/>
          </a:solidFill>
          <a:ln w="9525">
            <a:noFill/>
            <a:miter lim="800000"/>
            <a:headEnd/>
            <a:tailEnd/>
          </a:ln>
        </p:spPr>
        <p:txBody>
          <a:bodyPr>
            <a:spAutoFit/>
          </a:bodyPr>
          <a:lstStyle/>
          <a:p>
            <a:pPr>
              <a:spcBef>
                <a:spcPct val="50000"/>
              </a:spcBef>
            </a:pPr>
            <a:r>
              <a:rPr lang="es-ES_tradnl" b="1">
                <a:solidFill>
                  <a:schemeClr val="bg1"/>
                </a:solidFill>
                <a:latin typeface="Arial" charset="0"/>
              </a:rPr>
              <a:t>1St phase construction</a:t>
            </a:r>
            <a:endParaRPr lang="es-ES_tradnl">
              <a:solidFill>
                <a:schemeClr val="bg1"/>
              </a:solidFill>
              <a:latin typeface="Arial" charset="0"/>
            </a:endParaRPr>
          </a:p>
        </p:txBody>
      </p:sp>
      <p:sp>
        <p:nvSpPr>
          <p:cNvPr id="11276" name="Text Box 12"/>
          <p:cNvSpPr txBox="1">
            <a:spLocks noChangeArrowheads="1"/>
          </p:cNvSpPr>
          <p:nvPr/>
        </p:nvSpPr>
        <p:spPr bwMode="auto">
          <a:xfrm>
            <a:off x="4495800" y="2530475"/>
            <a:ext cx="4191000" cy="830263"/>
          </a:xfrm>
          <a:prstGeom prst="rect">
            <a:avLst/>
          </a:prstGeom>
          <a:solidFill>
            <a:srgbClr val="99FFCC"/>
          </a:solidFill>
          <a:ln w="9525">
            <a:noFill/>
            <a:miter lim="800000"/>
            <a:headEnd/>
            <a:tailEnd/>
          </a:ln>
        </p:spPr>
        <p:txBody>
          <a:bodyPr>
            <a:spAutoFit/>
          </a:bodyPr>
          <a:lstStyle/>
          <a:p>
            <a:pPr>
              <a:spcBef>
                <a:spcPct val="50000"/>
              </a:spcBef>
            </a:pPr>
            <a:r>
              <a:rPr lang="en-US" b="1">
                <a:solidFill>
                  <a:schemeClr val="bg1"/>
                </a:solidFill>
                <a:latin typeface="Arial" charset="0"/>
              </a:rPr>
              <a:t>2. ª Phase preparation of creation</a:t>
            </a:r>
            <a:endParaRPr lang="es-ES_tradnl">
              <a:solidFill>
                <a:schemeClr val="bg1"/>
              </a:solidFill>
              <a:latin typeface="Arial" charset="0"/>
            </a:endParaRPr>
          </a:p>
        </p:txBody>
      </p:sp>
      <p:sp>
        <p:nvSpPr>
          <p:cNvPr id="11277" name="Text Box 13"/>
          <p:cNvSpPr txBox="1">
            <a:spLocks noChangeArrowheads="1"/>
          </p:cNvSpPr>
          <p:nvPr/>
        </p:nvSpPr>
        <p:spPr bwMode="auto">
          <a:xfrm>
            <a:off x="4495800" y="3825875"/>
            <a:ext cx="4191000" cy="830263"/>
          </a:xfrm>
          <a:prstGeom prst="rect">
            <a:avLst/>
          </a:prstGeom>
          <a:solidFill>
            <a:srgbClr val="99FFCC"/>
          </a:solidFill>
          <a:ln w="9525">
            <a:noFill/>
            <a:miter lim="800000"/>
            <a:headEnd/>
            <a:tailEnd/>
          </a:ln>
        </p:spPr>
        <p:txBody>
          <a:bodyPr>
            <a:spAutoFit/>
          </a:bodyPr>
          <a:lstStyle/>
          <a:p>
            <a:pPr>
              <a:spcBef>
                <a:spcPct val="50000"/>
              </a:spcBef>
            </a:pPr>
            <a:r>
              <a:rPr lang="en-US" b="1">
                <a:solidFill>
                  <a:schemeClr val="bg1"/>
                </a:solidFill>
                <a:latin typeface="Arial" charset="0"/>
              </a:rPr>
              <a:t>3Rd phase creation of times</a:t>
            </a:r>
            <a:endParaRPr lang="es-ES_tradnl">
              <a:solidFill>
                <a:schemeClr val="bg1"/>
              </a:solidFill>
              <a:latin typeface="Arial" charset="0"/>
            </a:endParaRPr>
          </a:p>
        </p:txBody>
      </p:sp>
      <p:sp>
        <p:nvSpPr>
          <p:cNvPr id="11278" name="Text Box 14"/>
          <p:cNvSpPr txBox="1">
            <a:spLocks noChangeArrowheads="1"/>
          </p:cNvSpPr>
          <p:nvPr/>
        </p:nvSpPr>
        <p:spPr bwMode="auto">
          <a:xfrm>
            <a:off x="4495800" y="5045075"/>
            <a:ext cx="4191000" cy="830263"/>
          </a:xfrm>
          <a:prstGeom prst="rect">
            <a:avLst/>
          </a:prstGeom>
          <a:solidFill>
            <a:srgbClr val="99FFCC"/>
          </a:solidFill>
          <a:ln w="9525">
            <a:noFill/>
            <a:miter lim="800000"/>
            <a:headEnd/>
            <a:tailEnd/>
          </a:ln>
        </p:spPr>
        <p:txBody>
          <a:bodyPr>
            <a:spAutoFit/>
          </a:bodyPr>
          <a:lstStyle/>
          <a:p>
            <a:pPr>
              <a:spcBef>
                <a:spcPct val="50000"/>
              </a:spcBef>
            </a:pPr>
            <a:r>
              <a:rPr lang="es-ES_tradnl" b="1">
                <a:solidFill>
                  <a:schemeClr val="bg1"/>
                </a:solidFill>
                <a:latin typeface="Arial" charset="0"/>
              </a:rPr>
              <a:t>4Th phase definition (scoring)</a:t>
            </a:r>
            <a:endParaRPr lang="es-ES_tradnl">
              <a:solidFill>
                <a:schemeClr val="bg1"/>
              </a:solidFill>
              <a:latin typeface="Arial" charset="0"/>
            </a:endParaRPr>
          </a:p>
        </p:txBody>
      </p:sp>
      <p:sp>
        <p:nvSpPr>
          <p:cNvPr id="11279" name="Text Box 15"/>
          <p:cNvSpPr txBox="1">
            <a:spLocks noChangeArrowheads="1"/>
          </p:cNvSpPr>
          <p:nvPr/>
        </p:nvSpPr>
        <p:spPr bwMode="auto">
          <a:xfrm>
            <a:off x="395288" y="476250"/>
            <a:ext cx="5184775" cy="523875"/>
          </a:xfrm>
          <a:prstGeom prst="rect">
            <a:avLst/>
          </a:prstGeom>
          <a:noFill/>
          <a:ln w="9525">
            <a:noFill/>
            <a:miter lim="800000"/>
            <a:headEnd/>
            <a:tailEnd/>
          </a:ln>
        </p:spPr>
        <p:txBody>
          <a:bodyPr>
            <a:spAutoFit/>
          </a:bodyPr>
          <a:lstStyle/>
          <a:p>
            <a:pPr>
              <a:spcBef>
                <a:spcPct val="50000"/>
              </a:spcBef>
            </a:pPr>
            <a:r>
              <a:rPr lang="es-ES_tradnl" sz="2800" b="1">
                <a:solidFill>
                  <a:schemeClr val="tx2"/>
                </a:solidFill>
                <a:latin typeface="Arial" charset="0"/>
              </a:rPr>
              <a:t>1. </a:t>
            </a:r>
            <a:r>
              <a:rPr lang="es-ES_tradnl" sz="2800" b="1" u="sng">
                <a:solidFill>
                  <a:schemeClr val="tx2"/>
                </a:solidFill>
                <a:latin typeface="Arial" charset="0"/>
              </a:rPr>
              <a:t>Principles of the game</a:t>
            </a:r>
          </a:p>
        </p:txBody>
      </p:sp>
    </p:spTree>
  </p:cSld>
  <p:clrMapOvr>
    <a:masterClrMapping/>
  </p:clrMapOvr>
</p:sld>
</file>

<file path=ppt/theme/theme1.xml><?xml version="1.0" encoding="utf-8"?>
<a:theme xmlns:a="http://schemas.openxmlformats.org/drawingml/2006/main" name="Impulso">
  <a:themeElements>
    <a:clrScheme name="">
      <a:dk1>
        <a:srgbClr val="A50021"/>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Office\Plantillas\Diseños de presentaciones\IMPULSO.POT</Template>
  <TotalTime>2770</TotalTime>
  <Words>3969</Words>
  <Application>Microsoft Office PowerPoint</Application>
  <PresentationFormat>On-screen Show (4:3)</PresentationFormat>
  <Paragraphs>630</Paragraphs>
  <Slides>78</Slides>
  <Notes>1</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Impulso</vt:lpstr>
      <vt:lpstr>PHILOSOPHY   VISION</vt:lpstr>
      <vt:lpstr>Philosophy</vt:lpstr>
      <vt:lpstr> Visión</vt:lpstr>
      <vt:lpstr> Vision</vt:lpstr>
      <vt:lpstr>1. Principles of the game</vt:lpstr>
      <vt:lpstr>Slide 6</vt:lpstr>
      <vt:lpstr>1. Principles of the game</vt:lpstr>
      <vt:lpstr>1. Principles of the game</vt:lpstr>
      <vt:lpstr>Slide 9</vt:lpstr>
      <vt:lpstr>1. Principles of Play</vt:lpstr>
      <vt:lpstr>1. Principles of the game</vt:lpstr>
      <vt:lpstr>Slide 12</vt:lpstr>
      <vt:lpstr>2. The game system</vt:lpstr>
      <vt:lpstr>Slide 14</vt:lpstr>
      <vt:lpstr>2.1 General</vt:lpstr>
      <vt:lpstr>2.1 General</vt:lpstr>
      <vt:lpstr>2.2. Specific</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3. The players in our system</vt:lpstr>
      <vt:lpstr>Slide 31</vt:lpstr>
      <vt:lpstr>Slide 32</vt:lpstr>
      <vt:lpstr>Slide 33</vt:lpstr>
      <vt:lpstr>Slide 34</vt:lpstr>
      <vt:lpstr>Slide 35</vt:lpstr>
      <vt:lpstr>Slide 36</vt:lpstr>
      <vt:lpstr>3. The players in our system</vt:lpstr>
      <vt:lpstr>Slide 38</vt:lpstr>
      <vt:lpstr>Slide 39</vt:lpstr>
      <vt:lpstr>Slide 40</vt:lpstr>
      <vt:lpstr>Slide 41</vt:lpstr>
      <vt:lpstr>Slide 42</vt:lpstr>
      <vt:lpstr>Slide 43</vt:lpstr>
      <vt:lpstr>3. The players in our system </vt:lpstr>
      <vt:lpstr>Slide 45</vt:lpstr>
      <vt:lpstr>Slide 46</vt:lpstr>
      <vt:lpstr>Slide 47</vt:lpstr>
      <vt:lpstr>Slide 48</vt:lpstr>
      <vt:lpstr>Slide 49</vt:lpstr>
      <vt:lpstr>Slide 50</vt:lpstr>
      <vt:lpstr>3. The players in our system </vt:lpstr>
      <vt:lpstr>Slide 52</vt:lpstr>
      <vt:lpstr>Slide 53</vt:lpstr>
      <vt:lpstr>Slide 54</vt:lpstr>
      <vt:lpstr>Slide 55</vt:lpstr>
      <vt:lpstr>Slide 56</vt:lpstr>
      <vt:lpstr>Slide 57</vt:lpstr>
      <vt:lpstr>3. The players in our system</vt:lpstr>
      <vt:lpstr>Slide 59</vt:lpstr>
      <vt:lpstr>Slide 60</vt:lpstr>
      <vt:lpstr>Slide 61</vt:lpstr>
      <vt:lpstr>Slide 62</vt:lpstr>
      <vt:lpstr>Slide 63</vt:lpstr>
      <vt:lpstr>Slide 64</vt:lpstr>
      <vt:lpstr>3. The players in our system</vt:lpstr>
      <vt:lpstr>Slide 66</vt:lpstr>
      <vt:lpstr>Slide 67</vt:lpstr>
      <vt:lpstr>Slide 68</vt:lpstr>
      <vt:lpstr>Slide 69</vt:lpstr>
      <vt:lpstr>Slide 70</vt:lpstr>
      <vt:lpstr>Slide 71</vt:lpstr>
      <vt:lpstr>3. The players in our system</vt:lpstr>
      <vt:lpstr>Slide 73</vt:lpstr>
      <vt:lpstr>Slide 74</vt:lpstr>
      <vt:lpstr>Slide 75</vt:lpstr>
      <vt:lpstr>Slide 76</vt:lpstr>
      <vt:lpstr>Slide 77</vt:lpstr>
      <vt:lpstr>Slide 78</vt:lpstr>
    </vt:vector>
  </TitlesOfParts>
  <Company>FCB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 título de diapositiva</dc:title>
  <dc:creator>Lluis Lainz</dc:creator>
  <cp:lastModifiedBy>CharBen</cp:lastModifiedBy>
  <cp:revision>260</cp:revision>
  <cp:lastPrinted>2000-05-25T18:30:02Z</cp:lastPrinted>
  <dcterms:created xsi:type="dcterms:W3CDTF">2000-05-23T08:31:40Z</dcterms:created>
  <dcterms:modified xsi:type="dcterms:W3CDTF">2012-01-09T21:53:48Z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