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3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C0E83-A223-4253-A756-E516A3671EAD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FA05DA7-70D7-4283-90F6-77B281517BFA}">
      <dgm:prSet custT="1"/>
      <dgm:spPr/>
      <dgm:t>
        <a:bodyPr/>
        <a:lstStyle/>
        <a:p>
          <a:r>
            <a:rPr lang="en-GB" sz="900" b="1" dirty="0" smtClean="0">
              <a:latin typeface="Arial" pitchFamily="34" charset="0"/>
              <a:cs typeface="Arial" pitchFamily="34" charset="0"/>
            </a:rPr>
            <a:t>OBSERVATION &amp; FEEDBACK</a:t>
          </a:r>
          <a:endParaRPr lang="en-GB" sz="900" b="1" dirty="0">
            <a:latin typeface="Arial" pitchFamily="34" charset="0"/>
            <a:cs typeface="Arial" pitchFamily="34" charset="0"/>
          </a:endParaRPr>
        </a:p>
      </dgm:t>
    </dgm:pt>
    <dgm:pt modelId="{DAA1661D-D843-4F69-B48D-52FC181B0361}" type="parTrans" cxnId="{448AAFAF-BAC0-4C8C-A4DA-63B3C01865C2}">
      <dgm:prSet/>
      <dgm:spPr/>
      <dgm:t>
        <a:bodyPr/>
        <a:lstStyle/>
        <a:p>
          <a:endParaRPr lang="en-GB"/>
        </a:p>
      </dgm:t>
    </dgm:pt>
    <dgm:pt modelId="{C9B7F3DB-FFA1-40A8-A000-AD5A2F10D81D}" type="sibTrans" cxnId="{448AAFAF-BAC0-4C8C-A4DA-63B3C01865C2}">
      <dgm:prSet/>
      <dgm:spPr/>
      <dgm:t>
        <a:bodyPr/>
        <a:lstStyle/>
        <a:p>
          <a:endParaRPr lang="en-GB"/>
        </a:p>
      </dgm:t>
    </dgm:pt>
    <dgm:pt modelId="{B8E9CE67-93C9-4A09-864A-29D6101629E4}">
      <dgm:prSet custT="1"/>
      <dgm:spPr>
        <a:solidFill>
          <a:schemeClr val="accent1"/>
        </a:solidFill>
      </dgm:spPr>
      <dgm:t>
        <a:bodyPr/>
        <a:lstStyle/>
        <a:p>
          <a:r>
            <a:rPr lang="en-GB" sz="1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QUESTION &amp; ANSWER</a:t>
          </a:r>
          <a:endParaRPr lang="en-GB" sz="1200" b="1" dirty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</dgm:t>
    </dgm:pt>
    <dgm:pt modelId="{9A1025EC-B11F-4A12-B6AC-932DA9BB4D61}" type="parTrans" cxnId="{7F6133DB-F96B-4DCC-9102-7CE702006706}">
      <dgm:prSet/>
      <dgm:spPr/>
      <dgm:t>
        <a:bodyPr/>
        <a:lstStyle/>
        <a:p>
          <a:endParaRPr lang="en-GB"/>
        </a:p>
      </dgm:t>
    </dgm:pt>
    <dgm:pt modelId="{F15DE06D-44E2-414D-9318-37455DC6FFB2}" type="sibTrans" cxnId="{7F6133DB-F96B-4DCC-9102-7CE702006706}">
      <dgm:prSet/>
      <dgm:spPr/>
      <dgm:t>
        <a:bodyPr/>
        <a:lstStyle/>
        <a:p>
          <a:endParaRPr lang="en-GB"/>
        </a:p>
      </dgm:t>
    </dgm:pt>
    <dgm:pt modelId="{18AFB98B-0184-4527-9614-94EC5D1D15A1}">
      <dgm:prSet custT="1"/>
      <dgm:spPr>
        <a:solidFill>
          <a:schemeClr val="accent1"/>
        </a:solidFill>
      </dgm:spPr>
      <dgm:t>
        <a:bodyPr/>
        <a:lstStyle/>
        <a:p>
          <a:r>
            <a:rPr lang="en-GB" sz="1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GUIDED DISCOVERY</a:t>
          </a:r>
          <a:endParaRPr lang="en-GB" sz="1200" b="1" dirty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</dgm:t>
    </dgm:pt>
    <dgm:pt modelId="{8BADA634-4B8E-4F88-A945-C6B85E91FD52}" type="parTrans" cxnId="{5DC680EC-B889-4021-B4D5-E5CDDAB95252}">
      <dgm:prSet/>
      <dgm:spPr/>
      <dgm:t>
        <a:bodyPr/>
        <a:lstStyle/>
        <a:p>
          <a:endParaRPr lang="en-GB"/>
        </a:p>
      </dgm:t>
    </dgm:pt>
    <dgm:pt modelId="{A565B635-0C10-44D2-A592-4525793CC37F}" type="sibTrans" cxnId="{5DC680EC-B889-4021-B4D5-E5CDDAB95252}">
      <dgm:prSet/>
      <dgm:spPr/>
      <dgm:t>
        <a:bodyPr/>
        <a:lstStyle/>
        <a:p>
          <a:endParaRPr lang="en-GB"/>
        </a:p>
      </dgm:t>
    </dgm:pt>
    <dgm:pt modelId="{121DD883-E9A5-469A-A239-6DF4738A5E9E}">
      <dgm:prSet custT="1"/>
      <dgm:spPr/>
      <dgm:t>
        <a:bodyPr/>
        <a:lstStyle/>
        <a:p>
          <a:r>
            <a:rPr lang="en-GB" sz="900" b="1" smtClean="0">
              <a:latin typeface="Arial" pitchFamily="34" charset="0"/>
              <a:cs typeface="Arial" pitchFamily="34" charset="0"/>
            </a:rPr>
            <a:t>TRIAL &amp; ERROR</a:t>
          </a:r>
          <a:endParaRPr lang="en-GB" sz="900" b="1" dirty="0">
            <a:latin typeface="Arial" pitchFamily="34" charset="0"/>
            <a:cs typeface="Arial" pitchFamily="34" charset="0"/>
          </a:endParaRPr>
        </a:p>
      </dgm:t>
    </dgm:pt>
    <dgm:pt modelId="{0E25886B-CA23-4DE2-A852-03BAB09D4A33}" type="parTrans" cxnId="{0978F212-D175-4044-A83B-260BDAEF7F8E}">
      <dgm:prSet/>
      <dgm:spPr/>
      <dgm:t>
        <a:bodyPr/>
        <a:lstStyle/>
        <a:p>
          <a:endParaRPr lang="en-GB"/>
        </a:p>
      </dgm:t>
    </dgm:pt>
    <dgm:pt modelId="{E910BF1E-9F7A-4131-B17E-B9D4124EF86A}" type="sibTrans" cxnId="{0978F212-D175-4044-A83B-260BDAEF7F8E}">
      <dgm:prSet/>
      <dgm:spPr/>
      <dgm:t>
        <a:bodyPr/>
        <a:lstStyle/>
        <a:p>
          <a:endParaRPr lang="en-GB"/>
        </a:p>
      </dgm:t>
    </dgm:pt>
    <dgm:pt modelId="{E35A5008-22D6-4461-B627-36DFCA6A73EC}">
      <dgm:prSet phldrT="[Text]" custT="1"/>
      <dgm:spPr/>
      <dgm:t>
        <a:bodyPr/>
        <a:lstStyle/>
        <a:p>
          <a:r>
            <a:rPr lang="en-GB" sz="900" b="1" dirty="0" smtClean="0">
              <a:latin typeface="Arial" pitchFamily="34" charset="0"/>
              <a:cs typeface="Arial" pitchFamily="34" charset="0"/>
            </a:rPr>
            <a:t>COMMAND</a:t>
          </a:r>
          <a:endParaRPr lang="en-GB" sz="900" b="1" dirty="0">
            <a:latin typeface="Arial" pitchFamily="34" charset="0"/>
            <a:cs typeface="Arial" pitchFamily="34" charset="0"/>
          </a:endParaRPr>
        </a:p>
      </dgm:t>
    </dgm:pt>
    <dgm:pt modelId="{717CD5F3-3B39-4C44-A1E7-62924E4B05B6}" type="sibTrans" cxnId="{02681DC6-69A2-4919-BA31-92C4EB34A4AD}">
      <dgm:prSet/>
      <dgm:spPr/>
      <dgm:t>
        <a:bodyPr/>
        <a:lstStyle/>
        <a:p>
          <a:endParaRPr lang="en-GB"/>
        </a:p>
      </dgm:t>
    </dgm:pt>
    <dgm:pt modelId="{985C85C3-F2D0-4DFA-AC85-2431C30C97F5}" type="parTrans" cxnId="{02681DC6-69A2-4919-BA31-92C4EB34A4AD}">
      <dgm:prSet/>
      <dgm:spPr/>
      <dgm:t>
        <a:bodyPr/>
        <a:lstStyle/>
        <a:p>
          <a:endParaRPr lang="en-GB"/>
        </a:p>
      </dgm:t>
    </dgm:pt>
    <dgm:pt modelId="{0611A8DB-BE4E-40A5-B520-4676C555450E}" type="pres">
      <dgm:prSet presAssocID="{D31C0E83-A223-4253-A756-E516A3671EA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41A6990-AA44-41DE-9157-5DF944F27B80}" type="pres">
      <dgm:prSet presAssocID="{D31C0E83-A223-4253-A756-E516A3671EAD}" presName="wedge1" presStyleLbl="node1" presStyleIdx="0" presStyleCnt="5" custLinFactNeighborX="-3478" custLinFactNeighborY="4784"/>
      <dgm:spPr/>
      <dgm:t>
        <a:bodyPr/>
        <a:lstStyle/>
        <a:p>
          <a:endParaRPr lang="en-GB"/>
        </a:p>
      </dgm:t>
    </dgm:pt>
    <dgm:pt modelId="{8BD33D60-2C16-4D05-A880-52F15EC6F888}" type="pres">
      <dgm:prSet presAssocID="{D31C0E83-A223-4253-A756-E516A3671EAD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C3D2B6-D4E1-4D78-ADF0-C990074746CD}" type="pres">
      <dgm:prSet presAssocID="{D31C0E83-A223-4253-A756-E516A3671EAD}" presName="wedge2" presStyleLbl="node1" presStyleIdx="1" presStyleCnt="5"/>
      <dgm:spPr/>
      <dgm:t>
        <a:bodyPr/>
        <a:lstStyle/>
        <a:p>
          <a:endParaRPr lang="en-GB"/>
        </a:p>
      </dgm:t>
    </dgm:pt>
    <dgm:pt modelId="{03CAB447-9A82-40C9-92DC-8CE615A43713}" type="pres">
      <dgm:prSet presAssocID="{D31C0E83-A223-4253-A756-E516A3671EAD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479E2F-486D-4948-8571-8768E2506149}" type="pres">
      <dgm:prSet presAssocID="{D31C0E83-A223-4253-A756-E516A3671EAD}" presName="wedge3" presStyleLbl="node1" presStyleIdx="2" presStyleCnt="5"/>
      <dgm:spPr/>
      <dgm:t>
        <a:bodyPr/>
        <a:lstStyle/>
        <a:p>
          <a:endParaRPr lang="en-GB"/>
        </a:p>
      </dgm:t>
    </dgm:pt>
    <dgm:pt modelId="{0E78CD6F-80E3-4A83-B7F9-DFD853E17050}" type="pres">
      <dgm:prSet presAssocID="{D31C0E83-A223-4253-A756-E516A3671EAD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AF33C7D-E32B-4F87-BB2F-5CF38FAB1C4C}" type="pres">
      <dgm:prSet presAssocID="{D31C0E83-A223-4253-A756-E516A3671EAD}" presName="wedge4" presStyleLbl="node1" presStyleIdx="3" presStyleCnt="5"/>
      <dgm:spPr/>
      <dgm:t>
        <a:bodyPr/>
        <a:lstStyle/>
        <a:p>
          <a:endParaRPr lang="en-GB"/>
        </a:p>
      </dgm:t>
    </dgm:pt>
    <dgm:pt modelId="{4C450748-6677-4942-893F-BBB484D459E4}" type="pres">
      <dgm:prSet presAssocID="{D31C0E83-A223-4253-A756-E516A3671EAD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B32DCF7-5F03-43A6-928D-1429920CB430}" type="pres">
      <dgm:prSet presAssocID="{D31C0E83-A223-4253-A756-E516A3671EAD}" presName="wedge5" presStyleLbl="node1" presStyleIdx="4" presStyleCnt="5"/>
      <dgm:spPr/>
      <dgm:t>
        <a:bodyPr/>
        <a:lstStyle/>
        <a:p>
          <a:endParaRPr lang="en-GB"/>
        </a:p>
      </dgm:t>
    </dgm:pt>
    <dgm:pt modelId="{6BC73E48-2D3A-4783-A380-54F5A96EC280}" type="pres">
      <dgm:prSet presAssocID="{D31C0E83-A223-4253-A756-E516A3671EAD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D735DCC-82D4-47D5-A5A7-58D0F44D5842}" type="presOf" srcId="{E35A5008-22D6-4461-B627-36DFCA6A73EC}" destId="{A41A6990-AA44-41DE-9157-5DF944F27B80}" srcOrd="0" destOrd="0" presId="urn:microsoft.com/office/officeart/2005/8/layout/chart3"/>
    <dgm:cxn modelId="{448AAFAF-BAC0-4C8C-A4DA-63B3C01865C2}" srcId="{D31C0E83-A223-4253-A756-E516A3671EAD}" destId="{3FA05DA7-70D7-4283-90F6-77B281517BFA}" srcOrd="1" destOrd="0" parTransId="{DAA1661D-D843-4F69-B48D-52FC181B0361}" sibTransId="{C9B7F3DB-FFA1-40A8-A000-AD5A2F10D81D}"/>
    <dgm:cxn modelId="{7F6133DB-F96B-4DCC-9102-7CE702006706}" srcId="{D31C0E83-A223-4253-A756-E516A3671EAD}" destId="{B8E9CE67-93C9-4A09-864A-29D6101629E4}" srcOrd="2" destOrd="0" parTransId="{9A1025EC-B11F-4A12-B6AC-932DA9BB4D61}" sibTransId="{F15DE06D-44E2-414D-9318-37455DC6FFB2}"/>
    <dgm:cxn modelId="{C2D7F4C4-E232-4398-BC53-4BDB8BC61A71}" type="presOf" srcId="{121DD883-E9A5-469A-A239-6DF4738A5E9E}" destId="{6BC73E48-2D3A-4783-A380-54F5A96EC280}" srcOrd="1" destOrd="0" presId="urn:microsoft.com/office/officeart/2005/8/layout/chart3"/>
    <dgm:cxn modelId="{7C98D255-E2CE-47DC-9CF0-12DED40F80EA}" type="presOf" srcId="{18AFB98B-0184-4527-9614-94EC5D1D15A1}" destId="{CAF33C7D-E32B-4F87-BB2F-5CF38FAB1C4C}" srcOrd="0" destOrd="0" presId="urn:microsoft.com/office/officeart/2005/8/layout/chart3"/>
    <dgm:cxn modelId="{091AE86D-6A6E-4B57-807B-43D2B74A6490}" type="presOf" srcId="{B8E9CE67-93C9-4A09-864A-29D6101629E4}" destId="{EA479E2F-486D-4948-8571-8768E2506149}" srcOrd="0" destOrd="0" presId="urn:microsoft.com/office/officeart/2005/8/layout/chart3"/>
    <dgm:cxn modelId="{02681DC6-69A2-4919-BA31-92C4EB34A4AD}" srcId="{D31C0E83-A223-4253-A756-E516A3671EAD}" destId="{E35A5008-22D6-4461-B627-36DFCA6A73EC}" srcOrd="0" destOrd="0" parTransId="{985C85C3-F2D0-4DFA-AC85-2431C30C97F5}" sibTransId="{717CD5F3-3B39-4C44-A1E7-62924E4B05B6}"/>
    <dgm:cxn modelId="{0978F212-D175-4044-A83B-260BDAEF7F8E}" srcId="{D31C0E83-A223-4253-A756-E516A3671EAD}" destId="{121DD883-E9A5-469A-A239-6DF4738A5E9E}" srcOrd="4" destOrd="0" parTransId="{0E25886B-CA23-4DE2-A852-03BAB09D4A33}" sibTransId="{E910BF1E-9F7A-4131-B17E-B9D4124EF86A}"/>
    <dgm:cxn modelId="{5DC680EC-B889-4021-B4D5-E5CDDAB95252}" srcId="{D31C0E83-A223-4253-A756-E516A3671EAD}" destId="{18AFB98B-0184-4527-9614-94EC5D1D15A1}" srcOrd="3" destOrd="0" parTransId="{8BADA634-4B8E-4F88-A945-C6B85E91FD52}" sibTransId="{A565B635-0C10-44D2-A592-4525793CC37F}"/>
    <dgm:cxn modelId="{B427C198-C873-4795-98AC-54C1EC844333}" type="presOf" srcId="{3FA05DA7-70D7-4283-90F6-77B281517BFA}" destId="{03CAB447-9A82-40C9-92DC-8CE615A43713}" srcOrd="1" destOrd="0" presId="urn:microsoft.com/office/officeart/2005/8/layout/chart3"/>
    <dgm:cxn modelId="{CE52FA2E-ED1C-488A-ADA5-F58F3FCF5E69}" type="presOf" srcId="{18AFB98B-0184-4527-9614-94EC5D1D15A1}" destId="{4C450748-6677-4942-893F-BBB484D459E4}" srcOrd="1" destOrd="0" presId="urn:microsoft.com/office/officeart/2005/8/layout/chart3"/>
    <dgm:cxn modelId="{84B194CF-29FF-4C7F-B942-5AE939F75BF3}" type="presOf" srcId="{E35A5008-22D6-4461-B627-36DFCA6A73EC}" destId="{8BD33D60-2C16-4D05-A880-52F15EC6F888}" srcOrd="1" destOrd="0" presId="urn:microsoft.com/office/officeart/2005/8/layout/chart3"/>
    <dgm:cxn modelId="{D71EA953-CFE0-419F-88DE-AC30607B2361}" type="presOf" srcId="{3FA05DA7-70D7-4283-90F6-77B281517BFA}" destId="{F2C3D2B6-D4E1-4D78-ADF0-C990074746CD}" srcOrd="0" destOrd="0" presId="urn:microsoft.com/office/officeart/2005/8/layout/chart3"/>
    <dgm:cxn modelId="{7BB84220-5579-409D-ADE3-ED44728911D1}" type="presOf" srcId="{121DD883-E9A5-469A-A239-6DF4738A5E9E}" destId="{5B32DCF7-5F03-43A6-928D-1429920CB430}" srcOrd="0" destOrd="0" presId="urn:microsoft.com/office/officeart/2005/8/layout/chart3"/>
    <dgm:cxn modelId="{A78678B1-923E-4D0D-9EFA-0F5E9AA11E1F}" type="presOf" srcId="{B8E9CE67-93C9-4A09-864A-29D6101629E4}" destId="{0E78CD6F-80E3-4A83-B7F9-DFD853E17050}" srcOrd="1" destOrd="0" presId="urn:microsoft.com/office/officeart/2005/8/layout/chart3"/>
    <dgm:cxn modelId="{B70102D6-D2D1-4C0B-B638-91CC98DA1628}" type="presOf" srcId="{D31C0E83-A223-4253-A756-E516A3671EAD}" destId="{0611A8DB-BE4E-40A5-B520-4676C555450E}" srcOrd="0" destOrd="0" presId="urn:microsoft.com/office/officeart/2005/8/layout/chart3"/>
    <dgm:cxn modelId="{4CA0C809-B072-43BB-BDD9-6A8DD442B421}" type="presParOf" srcId="{0611A8DB-BE4E-40A5-B520-4676C555450E}" destId="{A41A6990-AA44-41DE-9157-5DF944F27B80}" srcOrd="0" destOrd="0" presId="urn:microsoft.com/office/officeart/2005/8/layout/chart3"/>
    <dgm:cxn modelId="{4B2E3D95-618B-4ADB-BDC0-C67AD10D5EDF}" type="presParOf" srcId="{0611A8DB-BE4E-40A5-B520-4676C555450E}" destId="{8BD33D60-2C16-4D05-A880-52F15EC6F888}" srcOrd="1" destOrd="0" presId="urn:microsoft.com/office/officeart/2005/8/layout/chart3"/>
    <dgm:cxn modelId="{1EC1D04C-B7FB-451D-8459-8579EC0752D2}" type="presParOf" srcId="{0611A8DB-BE4E-40A5-B520-4676C555450E}" destId="{F2C3D2B6-D4E1-4D78-ADF0-C990074746CD}" srcOrd="2" destOrd="0" presId="urn:microsoft.com/office/officeart/2005/8/layout/chart3"/>
    <dgm:cxn modelId="{03B0FCA9-B4C0-44C6-9493-8DBE2865F981}" type="presParOf" srcId="{0611A8DB-BE4E-40A5-B520-4676C555450E}" destId="{03CAB447-9A82-40C9-92DC-8CE615A43713}" srcOrd="3" destOrd="0" presId="urn:microsoft.com/office/officeart/2005/8/layout/chart3"/>
    <dgm:cxn modelId="{D6159A20-3A59-4D65-B358-AC31F561E43C}" type="presParOf" srcId="{0611A8DB-BE4E-40A5-B520-4676C555450E}" destId="{EA479E2F-486D-4948-8571-8768E2506149}" srcOrd="4" destOrd="0" presId="urn:microsoft.com/office/officeart/2005/8/layout/chart3"/>
    <dgm:cxn modelId="{9AAC2905-FC11-43D4-887B-B126F05E7D87}" type="presParOf" srcId="{0611A8DB-BE4E-40A5-B520-4676C555450E}" destId="{0E78CD6F-80E3-4A83-B7F9-DFD853E17050}" srcOrd="5" destOrd="0" presId="urn:microsoft.com/office/officeart/2005/8/layout/chart3"/>
    <dgm:cxn modelId="{EEBF8AA5-7487-47A6-92AC-A7147D43B78B}" type="presParOf" srcId="{0611A8DB-BE4E-40A5-B520-4676C555450E}" destId="{CAF33C7D-E32B-4F87-BB2F-5CF38FAB1C4C}" srcOrd="6" destOrd="0" presId="urn:microsoft.com/office/officeart/2005/8/layout/chart3"/>
    <dgm:cxn modelId="{FAA166AC-07DB-4F45-A43C-C853BFC3B533}" type="presParOf" srcId="{0611A8DB-BE4E-40A5-B520-4676C555450E}" destId="{4C450748-6677-4942-893F-BBB484D459E4}" srcOrd="7" destOrd="0" presId="urn:microsoft.com/office/officeart/2005/8/layout/chart3"/>
    <dgm:cxn modelId="{276FEB85-AF9A-43D9-8AB3-D0940BA62C05}" type="presParOf" srcId="{0611A8DB-BE4E-40A5-B520-4676C555450E}" destId="{5B32DCF7-5F03-43A6-928D-1429920CB430}" srcOrd="8" destOrd="0" presId="urn:microsoft.com/office/officeart/2005/8/layout/chart3"/>
    <dgm:cxn modelId="{64591AAA-2012-47A8-892E-A13053BDA1DF}" type="presParOf" srcId="{0611A8DB-BE4E-40A5-B520-4676C555450E}" destId="{6BC73E48-2D3A-4783-A380-54F5A96EC280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1BB50-579E-49DC-92A8-F397C8DC68EF}" type="doc">
      <dgm:prSet loTypeId="urn:microsoft.com/office/officeart/2005/8/layout/bList2#1" loCatId="picture" qsTypeId="urn:microsoft.com/office/officeart/2005/8/quickstyle/simple1" qsCatId="simple" csTypeId="urn:microsoft.com/office/officeart/2005/8/colors/accent1_2" csCatId="accent1" phldr="1"/>
      <dgm:spPr/>
    </dgm:pt>
    <dgm:pt modelId="{9F0B4D22-7855-46B3-BD64-A43EE9A87DCA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AC571C77-08EB-43F6-90AA-D50A1AB3F46E}" type="parTrans" cxnId="{2D220626-0771-4F6D-BD84-01CEEBB0D8A3}">
      <dgm:prSet/>
      <dgm:spPr/>
      <dgm:t>
        <a:bodyPr/>
        <a:lstStyle/>
        <a:p>
          <a:endParaRPr lang="en-GB"/>
        </a:p>
      </dgm:t>
    </dgm:pt>
    <dgm:pt modelId="{D2D18DE4-80AB-4D4C-AE7C-FD9CDDB0CC7B}" type="sibTrans" cxnId="{2D220626-0771-4F6D-BD84-01CEEBB0D8A3}">
      <dgm:prSet/>
      <dgm:spPr/>
      <dgm:t>
        <a:bodyPr/>
        <a:lstStyle/>
        <a:p>
          <a:endParaRPr lang="en-GB"/>
        </a:p>
      </dgm:t>
    </dgm:pt>
    <dgm:pt modelId="{0255E251-EB68-4410-A140-49D892051052}">
      <dgm:prSet phldrT="[Text]"/>
      <dgm:spPr>
        <a:solidFill>
          <a:srgbClr val="FFFF0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CAF9D2D6-0A5D-4B03-92B5-451F0C05BD08}" type="parTrans" cxnId="{53D502D3-C58C-4922-889D-D293DEE61A99}">
      <dgm:prSet/>
      <dgm:spPr/>
      <dgm:t>
        <a:bodyPr/>
        <a:lstStyle/>
        <a:p>
          <a:endParaRPr lang="en-GB"/>
        </a:p>
      </dgm:t>
    </dgm:pt>
    <dgm:pt modelId="{E6ACA190-BA3A-4D85-96E0-D6BC7CAC7FEF}" type="sibTrans" cxnId="{53D502D3-C58C-4922-889D-D293DEE61A99}">
      <dgm:prSet/>
      <dgm:spPr/>
      <dgm:t>
        <a:bodyPr/>
        <a:lstStyle/>
        <a:p>
          <a:endParaRPr lang="en-GB"/>
        </a:p>
      </dgm:t>
    </dgm:pt>
    <dgm:pt modelId="{DE07DD39-15D0-4274-B5CF-36478D161675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9F769D63-6E08-46CF-A5A1-B4CAFF990C4F}" type="parTrans" cxnId="{62E8A0F3-08A8-4A68-8420-D3E6515BAF87}">
      <dgm:prSet/>
      <dgm:spPr/>
      <dgm:t>
        <a:bodyPr/>
        <a:lstStyle/>
        <a:p>
          <a:endParaRPr lang="en-GB"/>
        </a:p>
      </dgm:t>
    </dgm:pt>
    <dgm:pt modelId="{F10DDBD2-5E2D-4AB5-A808-1AD3D7F6304E}" type="sibTrans" cxnId="{62E8A0F3-08A8-4A68-8420-D3E6515BAF87}">
      <dgm:prSet/>
      <dgm:spPr/>
      <dgm:t>
        <a:bodyPr/>
        <a:lstStyle/>
        <a:p>
          <a:endParaRPr lang="en-GB"/>
        </a:p>
      </dgm:t>
    </dgm:pt>
    <dgm:pt modelId="{F5EED013-E379-4E35-BE28-79CEA984D4F6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Try to take your first touch away from pressure</a:t>
          </a:r>
          <a:endParaRPr lang="en-GB" sz="1000" dirty="0">
            <a:latin typeface="Arial" pitchFamily="34" charset="0"/>
            <a:cs typeface="Arial" pitchFamily="34" charset="0"/>
          </a:endParaRPr>
        </a:p>
      </dgm:t>
    </dgm:pt>
    <dgm:pt modelId="{549577BC-7A02-4ED1-8ABA-22F2F4FEAB81}" type="parTrans" cxnId="{728865F0-B8F4-435A-A861-18BA696DBC0D}">
      <dgm:prSet/>
      <dgm:spPr/>
      <dgm:t>
        <a:bodyPr/>
        <a:lstStyle/>
        <a:p>
          <a:endParaRPr lang="en-GB"/>
        </a:p>
      </dgm:t>
    </dgm:pt>
    <dgm:pt modelId="{796DBD9D-09B2-47DA-99CA-FF28EEB4DD95}" type="sibTrans" cxnId="{728865F0-B8F4-435A-A861-18BA696DBC0D}">
      <dgm:prSet/>
      <dgm:spPr/>
      <dgm:t>
        <a:bodyPr/>
        <a:lstStyle/>
        <a:p>
          <a:endParaRPr lang="en-GB"/>
        </a:p>
      </dgm:t>
    </dgm:pt>
    <dgm:pt modelId="{8B6006DF-0E14-4672-99A4-D00312473F2F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Try to lower your centre of gravity when you are shielding the ball</a:t>
          </a:r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F3BAE4EF-F1BB-4653-9393-C3B8A1B93A36}" type="parTrans" cxnId="{9BA8C522-53F8-44B3-9AB8-015C193FCCC1}">
      <dgm:prSet/>
      <dgm:spPr/>
      <dgm:t>
        <a:bodyPr/>
        <a:lstStyle/>
        <a:p>
          <a:endParaRPr lang="en-GB"/>
        </a:p>
      </dgm:t>
    </dgm:pt>
    <dgm:pt modelId="{62EDE2B6-D2C1-475C-90C1-BA8CE88229CD}" type="sibTrans" cxnId="{9BA8C522-53F8-44B3-9AB8-015C193FCCC1}">
      <dgm:prSet/>
      <dgm:spPr/>
      <dgm:t>
        <a:bodyPr/>
        <a:lstStyle/>
        <a:p>
          <a:endParaRPr lang="en-GB"/>
        </a:p>
      </dgm:t>
    </dgm:pt>
    <dgm:pt modelId="{84BED142-3B3B-47AE-BBD1-CE5AF2F43575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Try to decide when to support in front or behind the ball</a:t>
          </a:r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A591B872-9D5C-4648-9DD6-62166ED1A950}" type="parTrans" cxnId="{8DFD7214-5293-4CE7-B503-F785678B871A}">
      <dgm:prSet/>
      <dgm:spPr/>
      <dgm:t>
        <a:bodyPr/>
        <a:lstStyle/>
        <a:p>
          <a:endParaRPr lang="en-GB"/>
        </a:p>
      </dgm:t>
    </dgm:pt>
    <dgm:pt modelId="{46481034-4B05-4FC8-A173-D1824659B8C0}" type="sibTrans" cxnId="{8DFD7214-5293-4CE7-B503-F785678B871A}">
      <dgm:prSet/>
      <dgm:spPr/>
      <dgm:t>
        <a:bodyPr/>
        <a:lstStyle/>
        <a:p>
          <a:endParaRPr lang="en-GB"/>
        </a:p>
      </dgm:t>
    </dgm:pt>
    <dgm:pt modelId="{80A54EA4-A011-4974-B639-366C18761C04}">
      <dgm:prSet custT="1"/>
      <dgm:spPr/>
      <dgm:t>
        <a:bodyPr anchor="ctr"/>
        <a:lstStyle/>
        <a:p>
          <a:pPr algn="ctr"/>
          <a:endParaRPr lang="en-GB" sz="1000" dirty="0">
            <a:latin typeface="Arial" pitchFamily="34" charset="0"/>
            <a:cs typeface="Arial" pitchFamily="34" charset="0"/>
          </a:endParaRPr>
        </a:p>
      </dgm:t>
    </dgm:pt>
    <dgm:pt modelId="{4BA64685-64F2-4289-B55C-09B7E1C0C31D}" type="parTrans" cxnId="{46A172FD-C3E9-4B90-BAB0-1C9081C31B58}">
      <dgm:prSet/>
      <dgm:spPr/>
      <dgm:t>
        <a:bodyPr/>
        <a:lstStyle/>
        <a:p>
          <a:endParaRPr lang="en-GB"/>
        </a:p>
      </dgm:t>
    </dgm:pt>
    <dgm:pt modelId="{8B1A69E9-F39F-4D42-B5AF-1191516F4498}" type="sibTrans" cxnId="{46A172FD-C3E9-4B90-BAB0-1C9081C31B58}">
      <dgm:prSet/>
      <dgm:spPr/>
      <dgm:t>
        <a:bodyPr/>
        <a:lstStyle/>
        <a:p>
          <a:endParaRPr lang="en-GB"/>
        </a:p>
      </dgm:t>
    </dgm:pt>
    <dgm:pt modelId="{8DC5A818-13B3-4D37-AD45-B73D70CA9755}">
      <dgm:prSet custT="1"/>
      <dgm:spPr/>
      <dgm:t>
        <a:bodyPr anchor="ctr"/>
        <a:lstStyle/>
        <a:p>
          <a:pPr algn="ctr"/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73C25EB1-929A-4220-847E-0D5CA0805102}" type="parTrans" cxnId="{EBF9B26C-0A0A-4BE6-B607-01A607015772}">
      <dgm:prSet/>
      <dgm:spPr/>
      <dgm:t>
        <a:bodyPr/>
        <a:lstStyle/>
        <a:p>
          <a:endParaRPr lang="en-GB"/>
        </a:p>
      </dgm:t>
    </dgm:pt>
    <dgm:pt modelId="{51F2C73E-0487-4347-8DED-AABCE70320EF}" type="sibTrans" cxnId="{EBF9B26C-0A0A-4BE6-B607-01A607015772}">
      <dgm:prSet/>
      <dgm:spPr/>
      <dgm:t>
        <a:bodyPr/>
        <a:lstStyle/>
        <a:p>
          <a:endParaRPr lang="en-GB"/>
        </a:p>
      </dgm:t>
    </dgm:pt>
    <dgm:pt modelId="{7DD16A51-4A48-4A39-84E1-CE9544E8C2E5}">
      <dgm:prSet custT="1"/>
      <dgm:spPr/>
      <dgm:t>
        <a:bodyPr anchor="ctr"/>
        <a:lstStyle/>
        <a:p>
          <a:pPr algn="ctr"/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31B13AA0-16E1-4566-BB52-65ACFA352360}" type="parTrans" cxnId="{97C1CB51-B2D0-4A87-B699-B2BAA712AE30}">
      <dgm:prSet/>
      <dgm:spPr/>
      <dgm:t>
        <a:bodyPr/>
        <a:lstStyle/>
        <a:p>
          <a:endParaRPr lang="en-GB"/>
        </a:p>
      </dgm:t>
    </dgm:pt>
    <dgm:pt modelId="{09D3DF24-6285-4E6B-966A-7DC53DF35380}" type="sibTrans" cxnId="{97C1CB51-B2D0-4A87-B699-B2BAA712AE30}">
      <dgm:prSet/>
      <dgm:spPr/>
      <dgm:t>
        <a:bodyPr/>
        <a:lstStyle/>
        <a:p>
          <a:endParaRPr lang="en-GB"/>
        </a:p>
      </dgm:t>
    </dgm:pt>
    <dgm:pt modelId="{2F0E6C0F-6B27-4DD5-806F-E50965119673}" type="pres">
      <dgm:prSet presAssocID="{08D1BB50-579E-49DC-92A8-F397C8DC68EF}" presName="diagram" presStyleCnt="0">
        <dgm:presLayoutVars>
          <dgm:dir/>
          <dgm:animLvl val="lvl"/>
          <dgm:resizeHandles val="exact"/>
        </dgm:presLayoutVars>
      </dgm:prSet>
      <dgm:spPr/>
    </dgm:pt>
    <dgm:pt modelId="{AC6B8936-5473-4470-9C50-0FCD6D90D257}" type="pres">
      <dgm:prSet presAssocID="{9F0B4D22-7855-46B3-BD64-A43EE9A87DCA}" presName="compNode" presStyleCnt="0"/>
      <dgm:spPr/>
    </dgm:pt>
    <dgm:pt modelId="{25070A4A-54A6-4A57-806F-F826BDCADD1A}" type="pres">
      <dgm:prSet presAssocID="{9F0B4D22-7855-46B3-BD64-A43EE9A87DCA}" presName="childRect" presStyleLbl="bgAcc1" presStyleIdx="0" presStyleCnt="3" custScaleY="154930" custLinFactNeighborY="-348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97B9B6-4EC3-4655-BE16-64FE881C0778}" type="pres">
      <dgm:prSet presAssocID="{9F0B4D22-7855-46B3-BD64-A43EE9A87DC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D65350-39AC-44A6-96EB-228D551A282E}" type="pres">
      <dgm:prSet presAssocID="{9F0B4D22-7855-46B3-BD64-A43EE9A87DCA}" presName="parentRect" presStyleLbl="alignNode1" presStyleIdx="0" presStyleCnt="3"/>
      <dgm:spPr/>
      <dgm:t>
        <a:bodyPr/>
        <a:lstStyle/>
        <a:p>
          <a:endParaRPr lang="en-GB"/>
        </a:p>
      </dgm:t>
    </dgm:pt>
    <dgm:pt modelId="{1CA51CB1-BE2F-4950-A472-66636353747E}" type="pres">
      <dgm:prSet presAssocID="{9F0B4D22-7855-46B3-BD64-A43EE9A87DCA}" presName="adorn" presStyleLbl="fgAccFollowNode1" presStyleIdx="0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  <dgm:pt modelId="{F992507C-E284-44D6-8BC2-462D3D6FD1C2}" type="pres">
      <dgm:prSet presAssocID="{D2D18DE4-80AB-4D4C-AE7C-FD9CDDB0CC7B}" presName="sibTrans" presStyleLbl="sibTrans2D1" presStyleIdx="0" presStyleCnt="0"/>
      <dgm:spPr/>
      <dgm:t>
        <a:bodyPr/>
        <a:lstStyle/>
        <a:p>
          <a:endParaRPr lang="en-GB"/>
        </a:p>
      </dgm:t>
    </dgm:pt>
    <dgm:pt modelId="{AF96FDC1-51B6-423F-8B1F-6B1277985089}" type="pres">
      <dgm:prSet presAssocID="{0255E251-EB68-4410-A140-49D892051052}" presName="compNode" presStyleCnt="0"/>
      <dgm:spPr/>
    </dgm:pt>
    <dgm:pt modelId="{E8E08FA9-8731-4B1E-B1F0-2FA1F89122A0}" type="pres">
      <dgm:prSet presAssocID="{0255E251-EB68-4410-A140-49D892051052}" presName="childRect" presStyleLbl="bgAcc1" presStyleIdx="1" presStyleCnt="3" custScaleY="154930" custLinFactNeighborY="-348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D41061-6B75-4A1C-8DCE-0794A6B2EC42}" type="pres">
      <dgm:prSet presAssocID="{0255E251-EB68-4410-A140-49D89205105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92FE84E-DF8A-494F-9949-49FA1DBC7BCB}" type="pres">
      <dgm:prSet presAssocID="{0255E251-EB68-4410-A140-49D892051052}" presName="parentRect" presStyleLbl="alignNode1" presStyleIdx="1" presStyleCnt="3"/>
      <dgm:spPr/>
      <dgm:t>
        <a:bodyPr/>
        <a:lstStyle/>
        <a:p>
          <a:endParaRPr lang="en-GB"/>
        </a:p>
      </dgm:t>
    </dgm:pt>
    <dgm:pt modelId="{1F66B7DE-3BB6-4ED3-9755-8541B1723E8C}" type="pres">
      <dgm:prSet presAssocID="{0255E251-EB68-4410-A140-49D892051052}" presName="adorn" presStyleLbl="fgAccFollowNode1" presStyleIdx="1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  <dgm:pt modelId="{F16E5896-2DCA-4532-9824-1F38A561A0F2}" type="pres">
      <dgm:prSet presAssocID="{E6ACA190-BA3A-4D85-96E0-D6BC7CAC7FEF}" presName="sibTrans" presStyleLbl="sibTrans2D1" presStyleIdx="0" presStyleCnt="0"/>
      <dgm:spPr/>
      <dgm:t>
        <a:bodyPr/>
        <a:lstStyle/>
        <a:p>
          <a:endParaRPr lang="en-GB"/>
        </a:p>
      </dgm:t>
    </dgm:pt>
    <dgm:pt modelId="{C9FF9FEC-6283-4617-8BCE-A3A6262D8C18}" type="pres">
      <dgm:prSet presAssocID="{DE07DD39-15D0-4274-B5CF-36478D161675}" presName="compNode" presStyleCnt="0"/>
      <dgm:spPr/>
    </dgm:pt>
    <dgm:pt modelId="{E0CF160F-7D44-4CA0-8318-4B04408371CA}" type="pres">
      <dgm:prSet presAssocID="{DE07DD39-15D0-4274-B5CF-36478D161675}" presName="childRect" presStyleLbl="bgAcc1" presStyleIdx="2" presStyleCnt="3" custScaleY="154930" custLinFactNeighborY="-348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6FF71DF-7303-4FCF-99FC-A2E25B1D09B1}" type="pres">
      <dgm:prSet presAssocID="{DE07DD39-15D0-4274-B5CF-36478D16167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7744D6-C369-4A4D-8051-B82503618CF8}" type="pres">
      <dgm:prSet presAssocID="{DE07DD39-15D0-4274-B5CF-36478D161675}" presName="parentRect" presStyleLbl="alignNode1" presStyleIdx="2" presStyleCnt="3"/>
      <dgm:spPr/>
      <dgm:t>
        <a:bodyPr/>
        <a:lstStyle/>
        <a:p>
          <a:endParaRPr lang="en-GB"/>
        </a:p>
      </dgm:t>
    </dgm:pt>
    <dgm:pt modelId="{CFBA8AC1-806B-4E2E-9704-2D554F0D5931}" type="pres">
      <dgm:prSet presAssocID="{DE07DD39-15D0-4274-B5CF-36478D161675}" presName="adorn" presStyleLbl="fgAccFollowNode1" presStyleIdx="2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</dgm:ptLst>
  <dgm:cxnLst>
    <dgm:cxn modelId="{6D3CBBA7-4530-4300-8810-C87EF84563B0}" type="presOf" srcId="{7DD16A51-4A48-4A39-84E1-CE9544E8C2E5}" destId="{E0CF160F-7D44-4CA0-8318-4B04408371CA}" srcOrd="0" destOrd="1" presId="urn:microsoft.com/office/officeart/2005/8/layout/bList2#1"/>
    <dgm:cxn modelId="{62E8A0F3-08A8-4A68-8420-D3E6515BAF87}" srcId="{08D1BB50-579E-49DC-92A8-F397C8DC68EF}" destId="{DE07DD39-15D0-4274-B5CF-36478D161675}" srcOrd="2" destOrd="0" parTransId="{9F769D63-6E08-46CF-A5A1-B4CAFF990C4F}" sibTransId="{F10DDBD2-5E2D-4AB5-A808-1AD3D7F6304E}"/>
    <dgm:cxn modelId="{8DFD7214-5293-4CE7-B503-F785678B871A}" srcId="{DE07DD39-15D0-4274-B5CF-36478D161675}" destId="{84BED142-3B3B-47AE-BBD1-CE5AF2F43575}" srcOrd="0" destOrd="0" parTransId="{A591B872-9D5C-4648-9DD6-62166ED1A950}" sibTransId="{46481034-4B05-4FC8-A173-D1824659B8C0}"/>
    <dgm:cxn modelId="{9FE67B4F-B7DF-40A2-8393-3768E80F1786}" type="presOf" srcId="{9F0B4D22-7855-46B3-BD64-A43EE9A87DCA}" destId="{72D65350-39AC-44A6-96EB-228D551A282E}" srcOrd="1" destOrd="0" presId="urn:microsoft.com/office/officeart/2005/8/layout/bList2#1"/>
    <dgm:cxn modelId="{F03CC51B-13AE-418D-A76A-CEC2AC21D97A}" type="presOf" srcId="{D2D18DE4-80AB-4D4C-AE7C-FD9CDDB0CC7B}" destId="{F992507C-E284-44D6-8BC2-462D3D6FD1C2}" srcOrd="0" destOrd="0" presId="urn:microsoft.com/office/officeart/2005/8/layout/bList2#1"/>
    <dgm:cxn modelId="{41872E75-BFE3-4D4F-AA60-56D1E75F383F}" type="presOf" srcId="{8B6006DF-0E14-4672-99A4-D00312473F2F}" destId="{E8E08FA9-8731-4B1E-B1F0-2FA1F89122A0}" srcOrd="0" destOrd="0" presId="urn:microsoft.com/office/officeart/2005/8/layout/bList2#1"/>
    <dgm:cxn modelId="{3B5A3291-6D53-4C8D-9F52-BBE6BC31515D}" type="presOf" srcId="{DE07DD39-15D0-4274-B5CF-36478D161675}" destId="{F6FF71DF-7303-4FCF-99FC-A2E25B1D09B1}" srcOrd="0" destOrd="0" presId="urn:microsoft.com/office/officeart/2005/8/layout/bList2#1"/>
    <dgm:cxn modelId="{2D220626-0771-4F6D-BD84-01CEEBB0D8A3}" srcId="{08D1BB50-579E-49DC-92A8-F397C8DC68EF}" destId="{9F0B4D22-7855-46B3-BD64-A43EE9A87DCA}" srcOrd="0" destOrd="0" parTransId="{AC571C77-08EB-43F6-90AA-D50A1AB3F46E}" sibTransId="{D2D18DE4-80AB-4D4C-AE7C-FD9CDDB0CC7B}"/>
    <dgm:cxn modelId="{B36F9A0E-42DF-4981-A0E7-AAA0445BEC80}" type="presOf" srcId="{9F0B4D22-7855-46B3-BD64-A43EE9A87DCA}" destId="{1A97B9B6-4EC3-4655-BE16-64FE881C0778}" srcOrd="0" destOrd="0" presId="urn:microsoft.com/office/officeart/2005/8/layout/bList2#1"/>
    <dgm:cxn modelId="{F90F61FF-7578-4D1A-B658-1EC4A1DF6A82}" type="presOf" srcId="{08D1BB50-579E-49DC-92A8-F397C8DC68EF}" destId="{2F0E6C0F-6B27-4DD5-806F-E50965119673}" srcOrd="0" destOrd="0" presId="urn:microsoft.com/office/officeart/2005/8/layout/bList2#1"/>
    <dgm:cxn modelId="{728865F0-B8F4-435A-A861-18BA696DBC0D}" srcId="{9F0B4D22-7855-46B3-BD64-A43EE9A87DCA}" destId="{F5EED013-E379-4E35-BE28-79CEA984D4F6}" srcOrd="0" destOrd="0" parTransId="{549577BC-7A02-4ED1-8ABA-22F2F4FEAB81}" sibTransId="{796DBD9D-09B2-47DA-99CA-FF28EEB4DD95}"/>
    <dgm:cxn modelId="{9F0FBB34-BAA0-42C0-AFA8-3289EB914D5A}" type="presOf" srcId="{0255E251-EB68-4410-A140-49D892051052}" destId="{292FE84E-DF8A-494F-9949-49FA1DBC7BCB}" srcOrd="1" destOrd="0" presId="urn:microsoft.com/office/officeart/2005/8/layout/bList2#1"/>
    <dgm:cxn modelId="{9BA8C522-53F8-44B3-9AB8-015C193FCCC1}" srcId="{0255E251-EB68-4410-A140-49D892051052}" destId="{8B6006DF-0E14-4672-99A4-D00312473F2F}" srcOrd="0" destOrd="0" parTransId="{F3BAE4EF-F1BB-4653-9393-C3B8A1B93A36}" sibTransId="{62EDE2B6-D2C1-475C-90C1-BA8CE88229CD}"/>
    <dgm:cxn modelId="{C9FBF1C6-683F-444A-B09F-8374980AF779}" type="presOf" srcId="{DE07DD39-15D0-4274-B5CF-36478D161675}" destId="{0C7744D6-C369-4A4D-8051-B82503618CF8}" srcOrd="1" destOrd="0" presId="urn:microsoft.com/office/officeart/2005/8/layout/bList2#1"/>
    <dgm:cxn modelId="{97C1CB51-B2D0-4A87-B699-B2BAA712AE30}" srcId="{DE07DD39-15D0-4274-B5CF-36478D161675}" destId="{7DD16A51-4A48-4A39-84E1-CE9544E8C2E5}" srcOrd="1" destOrd="0" parTransId="{31B13AA0-16E1-4566-BB52-65ACFA352360}" sibTransId="{09D3DF24-6285-4E6B-966A-7DC53DF35380}"/>
    <dgm:cxn modelId="{46A172FD-C3E9-4B90-BAB0-1C9081C31B58}" srcId="{9F0B4D22-7855-46B3-BD64-A43EE9A87DCA}" destId="{80A54EA4-A011-4974-B639-366C18761C04}" srcOrd="1" destOrd="0" parTransId="{4BA64685-64F2-4289-B55C-09B7E1C0C31D}" sibTransId="{8B1A69E9-F39F-4D42-B5AF-1191516F4498}"/>
    <dgm:cxn modelId="{FD3539A1-049B-47B2-A661-793E049B0EB8}" type="presOf" srcId="{84BED142-3B3B-47AE-BBD1-CE5AF2F43575}" destId="{E0CF160F-7D44-4CA0-8318-4B04408371CA}" srcOrd="0" destOrd="0" presId="urn:microsoft.com/office/officeart/2005/8/layout/bList2#1"/>
    <dgm:cxn modelId="{120C0D30-F16D-4C69-9D7F-79B544AE2286}" type="presOf" srcId="{80A54EA4-A011-4974-B639-366C18761C04}" destId="{25070A4A-54A6-4A57-806F-F826BDCADD1A}" srcOrd="0" destOrd="1" presId="urn:microsoft.com/office/officeart/2005/8/layout/bList2#1"/>
    <dgm:cxn modelId="{EBF9B26C-0A0A-4BE6-B607-01A607015772}" srcId="{0255E251-EB68-4410-A140-49D892051052}" destId="{8DC5A818-13B3-4D37-AD45-B73D70CA9755}" srcOrd="1" destOrd="0" parTransId="{73C25EB1-929A-4220-847E-0D5CA0805102}" sibTransId="{51F2C73E-0487-4347-8DED-AABCE70320EF}"/>
    <dgm:cxn modelId="{BB7C2947-DBC8-4660-8195-EB68D2597D9F}" type="presOf" srcId="{F5EED013-E379-4E35-BE28-79CEA984D4F6}" destId="{25070A4A-54A6-4A57-806F-F826BDCADD1A}" srcOrd="0" destOrd="0" presId="urn:microsoft.com/office/officeart/2005/8/layout/bList2#1"/>
    <dgm:cxn modelId="{9F18EAE7-D6D3-4145-9CA3-47EFAC0ADCC0}" type="presOf" srcId="{8DC5A818-13B3-4D37-AD45-B73D70CA9755}" destId="{E8E08FA9-8731-4B1E-B1F0-2FA1F89122A0}" srcOrd="0" destOrd="1" presId="urn:microsoft.com/office/officeart/2005/8/layout/bList2#1"/>
    <dgm:cxn modelId="{3966BA1F-A85B-4C7E-AC44-B6D1E60E509D}" type="presOf" srcId="{0255E251-EB68-4410-A140-49D892051052}" destId="{FAD41061-6B75-4A1C-8DCE-0794A6B2EC42}" srcOrd="0" destOrd="0" presId="urn:microsoft.com/office/officeart/2005/8/layout/bList2#1"/>
    <dgm:cxn modelId="{6FEFE906-5CC8-4CA4-B3F1-8A8BF542827C}" type="presOf" srcId="{E6ACA190-BA3A-4D85-96E0-D6BC7CAC7FEF}" destId="{F16E5896-2DCA-4532-9824-1F38A561A0F2}" srcOrd="0" destOrd="0" presId="urn:microsoft.com/office/officeart/2005/8/layout/bList2#1"/>
    <dgm:cxn modelId="{53D502D3-C58C-4922-889D-D293DEE61A99}" srcId="{08D1BB50-579E-49DC-92A8-F397C8DC68EF}" destId="{0255E251-EB68-4410-A140-49D892051052}" srcOrd="1" destOrd="0" parTransId="{CAF9D2D6-0A5D-4B03-92B5-451F0C05BD08}" sibTransId="{E6ACA190-BA3A-4D85-96E0-D6BC7CAC7FEF}"/>
    <dgm:cxn modelId="{0BCB462F-28B8-494C-B816-60080D6B10D5}" type="presParOf" srcId="{2F0E6C0F-6B27-4DD5-806F-E50965119673}" destId="{AC6B8936-5473-4470-9C50-0FCD6D90D257}" srcOrd="0" destOrd="0" presId="urn:microsoft.com/office/officeart/2005/8/layout/bList2#1"/>
    <dgm:cxn modelId="{A1E772AB-31A0-4714-BE35-CEA864CDFE17}" type="presParOf" srcId="{AC6B8936-5473-4470-9C50-0FCD6D90D257}" destId="{25070A4A-54A6-4A57-806F-F826BDCADD1A}" srcOrd="0" destOrd="0" presId="urn:microsoft.com/office/officeart/2005/8/layout/bList2#1"/>
    <dgm:cxn modelId="{6640F0B7-4DA7-4AAB-8351-FF5A6C3077B8}" type="presParOf" srcId="{AC6B8936-5473-4470-9C50-0FCD6D90D257}" destId="{1A97B9B6-4EC3-4655-BE16-64FE881C0778}" srcOrd="1" destOrd="0" presId="urn:microsoft.com/office/officeart/2005/8/layout/bList2#1"/>
    <dgm:cxn modelId="{2B0FB1E5-F62F-4683-ADBD-30966724D6CA}" type="presParOf" srcId="{AC6B8936-5473-4470-9C50-0FCD6D90D257}" destId="{72D65350-39AC-44A6-96EB-228D551A282E}" srcOrd="2" destOrd="0" presId="urn:microsoft.com/office/officeart/2005/8/layout/bList2#1"/>
    <dgm:cxn modelId="{61DCB578-15D1-40D3-BC22-D65BE6D6CD5B}" type="presParOf" srcId="{AC6B8936-5473-4470-9C50-0FCD6D90D257}" destId="{1CA51CB1-BE2F-4950-A472-66636353747E}" srcOrd="3" destOrd="0" presId="urn:microsoft.com/office/officeart/2005/8/layout/bList2#1"/>
    <dgm:cxn modelId="{0E93BFD0-CE79-40D1-A3B5-3A435B0409FD}" type="presParOf" srcId="{2F0E6C0F-6B27-4DD5-806F-E50965119673}" destId="{F992507C-E284-44D6-8BC2-462D3D6FD1C2}" srcOrd="1" destOrd="0" presId="urn:microsoft.com/office/officeart/2005/8/layout/bList2#1"/>
    <dgm:cxn modelId="{AD104DFA-ACDA-4D31-B764-83F0634DD380}" type="presParOf" srcId="{2F0E6C0F-6B27-4DD5-806F-E50965119673}" destId="{AF96FDC1-51B6-423F-8B1F-6B1277985089}" srcOrd="2" destOrd="0" presId="urn:microsoft.com/office/officeart/2005/8/layout/bList2#1"/>
    <dgm:cxn modelId="{D626EF36-C199-4147-ACF3-8BBA6061F70F}" type="presParOf" srcId="{AF96FDC1-51B6-423F-8B1F-6B1277985089}" destId="{E8E08FA9-8731-4B1E-B1F0-2FA1F89122A0}" srcOrd="0" destOrd="0" presId="urn:microsoft.com/office/officeart/2005/8/layout/bList2#1"/>
    <dgm:cxn modelId="{F28F268A-BCB5-47BB-941F-2E2298BEC124}" type="presParOf" srcId="{AF96FDC1-51B6-423F-8B1F-6B1277985089}" destId="{FAD41061-6B75-4A1C-8DCE-0794A6B2EC42}" srcOrd="1" destOrd="0" presId="urn:microsoft.com/office/officeart/2005/8/layout/bList2#1"/>
    <dgm:cxn modelId="{EA5A6F9B-77D2-4F6B-B405-99886249E773}" type="presParOf" srcId="{AF96FDC1-51B6-423F-8B1F-6B1277985089}" destId="{292FE84E-DF8A-494F-9949-49FA1DBC7BCB}" srcOrd="2" destOrd="0" presId="urn:microsoft.com/office/officeart/2005/8/layout/bList2#1"/>
    <dgm:cxn modelId="{509E525C-EEAA-4187-B2E2-E2904577F8BC}" type="presParOf" srcId="{AF96FDC1-51B6-423F-8B1F-6B1277985089}" destId="{1F66B7DE-3BB6-4ED3-9755-8541B1723E8C}" srcOrd="3" destOrd="0" presId="urn:microsoft.com/office/officeart/2005/8/layout/bList2#1"/>
    <dgm:cxn modelId="{84A98671-505A-450D-B275-DCFAE898FA7F}" type="presParOf" srcId="{2F0E6C0F-6B27-4DD5-806F-E50965119673}" destId="{F16E5896-2DCA-4532-9824-1F38A561A0F2}" srcOrd="3" destOrd="0" presId="urn:microsoft.com/office/officeart/2005/8/layout/bList2#1"/>
    <dgm:cxn modelId="{2F5E5B41-6C75-4306-947F-62C3F573DC88}" type="presParOf" srcId="{2F0E6C0F-6B27-4DD5-806F-E50965119673}" destId="{C9FF9FEC-6283-4617-8BCE-A3A6262D8C18}" srcOrd="4" destOrd="0" presId="urn:microsoft.com/office/officeart/2005/8/layout/bList2#1"/>
    <dgm:cxn modelId="{871F2900-AC65-4AFC-AB64-C31BB03A274F}" type="presParOf" srcId="{C9FF9FEC-6283-4617-8BCE-A3A6262D8C18}" destId="{E0CF160F-7D44-4CA0-8318-4B04408371CA}" srcOrd="0" destOrd="0" presId="urn:microsoft.com/office/officeart/2005/8/layout/bList2#1"/>
    <dgm:cxn modelId="{975C8F31-7535-4F6E-84A0-6BA25C190391}" type="presParOf" srcId="{C9FF9FEC-6283-4617-8BCE-A3A6262D8C18}" destId="{F6FF71DF-7303-4FCF-99FC-A2E25B1D09B1}" srcOrd="1" destOrd="0" presId="urn:microsoft.com/office/officeart/2005/8/layout/bList2#1"/>
    <dgm:cxn modelId="{3ECFF420-3862-4547-B58D-34F9E4CE613C}" type="presParOf" srcId="{C9FF9FEC-6283-4617-8BCE-A3A6262D8C18}" destId="{0C7744D6-C369-4A4D-8051-B82503618CF8}" srcOrd="2" destOrd="0" presId="urn:microsoft.com/office/officeart/2005/8/layout/bList2#1"/>
    <dgm:cxn modelId="{A8E192E2-BF27-419D-9EAA-6D8538A89833}" type="presParOf" srcId="{C9FF9FEC-6283-4617-8BCE-A3A6262D8C18}" destId="{CFBA8AC1-806B-4E2E-9704-2D554F0D5931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D1BB50-579E-49DC-92A8-F397C8DC68EF}" type="doc">
      <dgm:prSet loTypeId="urn:microsoft.com/office/officeart/2005/8/layout/bList2#2" loCatId="picture" qsTypeId="urn:microsoft.com/office/officeart/2005/8/quickstyle/simple1" qsCatId="simple" csTypeId="urn:microsoft.com/office/officeart/2005/8/colors/accent1_2" csCatId="accent1" phldr="1"/>
      <dgm:spPr/>
    </dgm:pt>
    <dgm:pt modelId="{9F0B4D22-7855-46B3-BD64-A43EE9A87DCA}">
      <dgm:prSet phldrT="[Text]"/>
      <dgm:spPr>
        <a:solidFill>
          <a:srgbClr val="FFFF0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AC571C77-08EB-43F6-90AA-D50A1AB3F46E}" type="parTrans" cxnId="{2D220626-0771-4F6D-BD84-01CEEBB0D8A3}">
      <dgm:prSet/>
      <dgm:spPr/>
      <dgm:t>
        <a:bodyPr/>
        <a:lstStyle/>
        <a:p>
          <a:endParaRPr lang="en-GB"/>
        </a:p>
      </dgm:t>
    </dgm:pt>
    <dgm:pt modelId="{D2D18DE4-80AB-4D4C-AE7C-FD9CDDB0CC7B}" type="sibTrans" cxnId="{2D220626-0771-4F6D-BD84-01CEEBB0D8A3}">
      <dgm:prSet/>
      <dgm:spPr/>
      <dgm:t>
        <a:bodyPr/>
        <a:lstStyle/>
        <a:p>
          <a:endParaRPr lang="en-GB"/>
        </a:p>
      </dgm:t>
    </dgm:pt>
    <dgm:pt modelId="{0255E251-EB68-4410-A140-49D892051052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CAF9D2D6-0A5D-4B03-92B5-451F0C05BD08}" type="parTrans" cxnId="{53D502D3-C58C-4922-889D-D293DEE61A99}">
      <dgm:prSet/>
      <dgm:spPr/>
      <dgm:t>
        <a:bodyPr/>
        <a:lstStyle/>
        <a:p>
          <a:endParaRPr lang="en-GB"/>
        </a:p>
      </dgm:t>
    </dgm:pt>
    <dgm:pt modelId="{E6ACA190-BA3A-4D85-96E0-D6BC7CAC7FEF}" type="sibTrans" cxnId="{53D502D3-C58C-4922-889D-D293DEE61A99}">
      <dgm:prSet/>
      <dgm:spPr/>
      <dgm:t>
        <a:bodyPr/>
        <a:lstStyle/>
        <a:p>
          <a:endParaRPr lang="en-GB"/>
        </a:p>
      </dgm:t>
    </dgm:pt>
    <dgm:pt modelId="{DE07DD39-15D0-4274-B5CF-36478D161675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9F769D63-6E08-46CF-A5A1-B4CAFF990C4F}" type="parTrans" cxnId="{62E8A0F3-08A8-4A68-8420-D3E6515BAF87}">
      <dgm:prSet/>
      <dgm:spPr/>
      <dgm:t>
        <a:bodyPr/>
        <a:lstStyle/>
        <a:p>
          <a:endParaRPr lang="en-GB"/>
        </a:p>
      </dgm:t>
    </dgm:pt>
    <dgm:pt modelId="{F10DDBD2-5E2D-4AB5-A808-1AD3D7F6304E}" type="sibTrans" cxnId="{62E8A0F3-08A8-4A68-8420-D3E6515BAF87}">
      <dgm:prSet/>
      <dgm:spPr/>
      <dgm:t>
        <a:bodyPr/>
        <a:lstStyle/>
        <a:p>
          <a:endParaRPr lang="en-GB"/>
        </a:p>
      </dgm:t>
    </dgm:pt>
    <dgm:pt modelId="{F5EED013-E379-4E35-BE28-79CEA984D4F6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Show me how to use your body to protect the ball</a:t>
          </a:r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549577BC-7A02-4ED1-8ABA-22F2F4FEAB81}" type="parTrans" cxnId="{728865F0-B8F4-435A-A861-18BA696DBC0D}">
      <dgm:prSet/>
      <dgm:spPr/>
      <dgm:t>
        <a:bodyPr/>
        <a:lstStyle/>
        <a:p>
          <a:endParaRPr lang="en-GB"/>
        </a:p>
      </dgm:t>
    </dgm:pt>
    <dgm:pt modelId="{796DBD9D-09B2-47DA-99CA-FF28EEB4DD95}" type="sibTrans" cxnId="{728865F0-B8F4-435A-A861-18BA696DBC0D}">
      <dgm:prSet/>
      <dgm:spPr/>
      <dgm:t>
        <a:bodyPr/>
        <a:lstStyle/>
        <a:p>
          <a:endParaRPr lang="en-GB"/>
        </a:p>
      </dgm:t>
    </dgm:pt>
    <dgm:pt modelId="{8B6006DF-0E14-4672-99A4-D00312473F2F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Show me when it’s best to retain or release the ball</a:t>
          </a:r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F3BAE4EF-F1BB-4653-9393-C3B8A1B93A36}" type="parTrans" cxnId="{9BA8C522-53F8-44B3-9AB8-015C193FCCC1}">
      <dgm:prSet/>
      <dgm:spPr/>
      <dgm:t>
        <a:bodyPr/>
        <a:lstStyle/>
        <a:p>
          <a:endParaRPr lang="en-GB"/>
        </a:p>
      </dgm:t>
    </dgm:pt>
    <dgm:pt modelId="{62EDE2B6-D2C1-475C-90C1-BA8CE88229CD}" type="sibTrans" cxnId="{9BA8C522-53F8-44B3-9AB8-015C193FCCC1}">
      <dgm:prSet/>
      <dgm:spPr/>
      <dgm:t>
        <a:bodyPr/>
        <a:lstStyle/>
        <a:p>
          <a:endParaRPr lang="en-GB"/>
        </a:p>
      </dgm:t>
    </dgm:pt>
    <dgm:pt modelId="{84BED142-3B3B-47AE-BBD1-CE5AF2F43575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Show me how to react positively if you lose possession</a:t>
          </a:r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A591B872-9D5C-4648-9DD6-62166ED1A950}" type="parTrans" cxnId="{8DFD7214-5293-4CE7-B503-F785678B871A}">
      <dgm:prSet/>
      <dgm:spPr/>
      <dgm:t>
        <a:bodyPr/>
        <a:lstStyle/>
        <a:p>
          <a:endParaRPr lang="en-GB"/>
        </a:p>
      </dgm:t>
    </dgm:pt>
    <dgm:pt modelId="{46481034-4B05-4FC8-A173-D1824659B8C0}" type="sibTrans" cxnId="{8DFD7214-5293-4CE7-B503-F785678B871A}">
      <dgm:prSet/>
      <dgm:spPr/>
      <dgm:t>
        <a:bodyPr/>
        <a:lstStyle/>
        <a:p>
          <a:endParaRPr lang="en-GB"/>
        </a:p>
      </dgm:t>
    </dgm:pt>
    <dgm:pt modelId="{CF3546F7-8F06-4098-A65D-39E5A4FDC2B4}">
      <dgm:prSet custT="1"/>
      <dgm:spPr/>
      <dgm:t>
        <a:bodyPr anchor="ctr"/>
        <a:lstStyle/>
        <a:p>
          <a:pPr algn="ctr"/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AAF7B0C8-E2E5-4534-AFAA-96724C0AA269}" type="parTrans" cxnId="{7FDF0965-AE53-4C98-8E1E-E88F280602B8}">
      <dgm:prSet/>
      <dgm:spPr/>
      <dgm:t>
        <a:bodyPr/>
        <a:lstStyle/>
        <a:p>
          <a:endParaRPr lang="en-GB"/>
        </a:p>
      </dgm:t>
    </dgm:pt>
    <dgm:pt modelId="{BE6A7609-EFD9-4E5B-BDB5-0161A589E427}" type="sibTrans" cxnId="{7FDF0965-AE53-4C98-8E1E-E88F280602B8}">
      <dgm:prSet/>
      <dgm:spPr/>
      <dgm:t>
        <a:bodyPr/>
        <a:lstStyle/>
        <a:p>
          <a:endParaRPr lang="en-GB"/>
        </a:p>
      </dgm:t>
    </dgm:pt>
    <dgm:pt modelId="{64376856-D3D1-4CEE-8C35-6ACF2D58AA7F}">
      <dgm:prSet custT="1"/>
      <dgm:spPr/>
      <dgm:t>
        <a:bodyPr anchor="ctr"/>
        <a:lstStyle/>
        <a:p>
          <a:pPr algn="ctr"/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EAE2C267-6776-40A3-93DB-44E40C495563}" type="parTrans" cxnId="{6E711C17-6D1C-4285-B104-30CA18A4412E}">
      <dgm:prSet/>
      <dgm:spPr/>
      <dgm:t>
        <a:bodyPr/>
        <a:lstStyle/>
        <a:p>
          <a:endParaRPr lang="en-GB"/>
        </a:p>
      </dgm:t>
    </dgm:pt>
    <dgm:pt modelId="{7F95F1FC-392A-4CCA-9723-5817D5CDD7AE}" type="sibTrans" cxnId="{6E711C17-6D1C-4285-B104-30CA18A4412E}">
      <dgm:prSet/>
      <dgm:spPr/>
      <dgm:t>
        <a:bodyPr/>
        <a:lstStyle/>
        <a:p>
          <a:endParaRPr lang="en-GB"/>
        </a:p>
      </dgm:t>
    </dgm:pt>
    <dgm:pt modelId="{7C15AD50-2B6C-43C9-9A75-B7C52F43C0A4}">
      <dgm:prSet custT="1"/>
      <dgm:spPr/>
      <dgm:t>
        <a:bodyPr anchor="ctr"/>
        <a:lstStyle/>
        <a:p>
          <a:pPr algn="ctr"/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F287EC46-CA83-4DC4-B8B6-6007789FDE6F}" type="parTrans" cxnId="{8B66C774-F409-476B-94A4-AB47F26D82E2}">
      <dgm:prSet/>
      <dgm:spPr/>
      <dgm:t>
        <a:bodyPr/>
        <a:lstStyle/>
        <a:p>
          <a:endParaRPr lang="en-GB"/>
        </a:p>
      </dgm:t>
    </dgm:pt>
    <dgm:pt modelId="{3C296FFB-1BA2-486C-B62D-EC6BD571BCD1}" type="sibTrans" cxnId="{8B66C774-F409-476B-94A4-AB47F26D82E2}">
      <dgm:prSet/>
      <dgm:spPr/>
      <dgm:t>
        <a:bodyPr/>
        <a:lstStyle/>
        <a:p>
          <a:endParaRPr lang="en-GB"/>
        </a:p>
      </dgm:t>
    </dgm:pt>
    <dgm:pt modelId="{2F0E6C0F-6B27-4DD5-806F-E50965119673}" type="pres">
      <dgm:prSet presAssocID="{08D1BB50-579E-49DC-92A8-F397C8DC68EF}" presName="diagram" presStyleCnt="0">
        <dgm:presLayoutVars>
          <dgm:dir/>
          <dgm:animLvl val="lvl"/>
          <dgm:resizeHandles val="exact"/>
        </dgm:presLayoutVars>
      </dgm:prSet>
      <dgm:spPr/>
    </dgm:pt>
    <dgm:pt modelId="{AC6B8936-5473-4470-9C50-0FCD6D90D257}" type="pres">
      <dgm:prSet presAssocID="{9F0B4D22-7855-46B3-BD64-A43EE9A87DCA}" presName="compNode" presStyleCnt="0"/>
      <dgm:spPr/>
    </dgm:pt>
    <dgm:pt modelId="{25070A4A-54A6-4A57-806F-F826BDCADD1A}" type="pres">
      <dgm:prSet presAssocID="{9F0B4D22-7855-46B3-BD64-A43EE9A87DCA}" presName="childRect" presStyleLbl="bgAcc1" presStyleIdx="0" presStyleCnt="3" custScaleY="160041" custLinFactNeighborY="-142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97B9B6-4EC3-4655-BE16-64FE881C0778}" type="pres">
      <dgm:prSet presAssocID="{9F0B4D22-7855-46B3-BD64-A43EE9A87DC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D65350-39AC-44A6-96EB-228D551A282E}" type="pres">
      <dgm:prSet presAssocID="{9F0B4D22-7855-46B3-BD64-A43EE9A87DCA}" presName="parentRect" presStyleLbl="alignNode1" presStyleIdx="0" presStyleCnt="3"/>
      <dgm:spPr/>
      <dgm:t>
        <a:bodyPr/>
        <a:lstStyle/>
        <a:p>
          <a:endParaRPr lang="en-GB"/>
        </a:p>
      </dgm:t>
    </dgm:pt>
    <dgm:pt modelId="{1CA51CB1-BE2F-4950-A472-66636353747E}" type="pres">
      <dgm:prSet presAssocID="{9F0B4D22-7855-46B3-BD64-A43EE9A87DCA}" presName="adorn" presStyleLbl="fgAccFollowNode1" presStyleIdx="0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  <dgm:pt modelId="{F992507C-E284-44D6-8BC2-462D3D6FD1C2}" type="pres">
      <dgm:prSet presAssocID="{D2D18DE4-80AB-4D4C-AE7C-FD9CDDB0CC7B}" presName="sibTrans" presStyleLbl="sibTrans2D1" presStyleIdx="0" presStyleCnt="0"/>
      <dgm:spPr/>
      <dgm:t>
        <a:bodyPr/>
        <a:lstStyle/>
        <a:p>
          <a:endParaRPr lang="en-GB"/>
        </a:p>
      </dgm:t>
    </dgm:pt>
    <dgm:pt modelId="{AF96FDC1-51B6-423F-8B1F-6B1277985089}" type="pres">
      <dgm:prSet presAssocID="{0255E251-EB68-4410-A140-49D892051052}" presName="compNode" presStyleCnt="0"/>
      <dgm:spPr/>
    </dgm:pt>
    <dgm:pt modelId="{E8E08FA9-8731-4B1E-B1F0-2FA1F89122A0}" type="pres">
      <dgm:prSet presAssocID="{0255E251-EB68-4410-A140-49D892051052}" presName="childRect" presStyleLbl="bgAcc1" presStyleIdx="1" presStyleCnt="3" custScaleY="160041" custLinFactNeighborY="-142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D41061-6B75-4A1C-8DCE-0794A6B2EC42}" type="pres">
      <dgm:prSet presAssocID="{0255E251-EB68-4410-A140-49D89205105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92FE84E-DF8A-494F-9949-49FA1DBC7BCB}" type="pres">
      <dgm:prSet presAssocID="{0255E251-EB68-4410-A140-49D892051052}" presName="parentRect" presStyleLbl="alignNode1" presStyleIdx="1" presStyleCnt="3"/>
      <dgm:spPr/>
      <dgm:t>
        <a:bodyPr/>
        <a:lstStyle/>
        <a:p>
          <a:endParaRPr lang="en-GB"/>
        </a:p>
      </dgm:t>
    </dgm:pt>
    <dgm:pt modelId="{1F66B7DE-3BB6-4ED3-9755-8541B1723E8C}" type="pres">
      <dgm:prSet presAssocID="{0255E251-EB68-4410-A140-49D892051052}" presName="adorn" presStyleLbl="fgAccFollowNode1" presStyleIdx="1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  <dgm:pt modelId="{F16E5896-2DCA-4532-9824-1F38A561A0F2}" type="pres">
      <dgm:prSet presAssocID="{E6ACA190-BA3A-4D85-96E0-D6BC7CAC7FEF}" presName="sibTrans" presStyleLbl="sibTrans2D1" presStyleIdx="0" presStyleCnt="0"/>
      <dgm:spPr/>
      <dgm:t>
        <a:bodyPr/>
        <a:lstStyle/>
        <a:p>
          <a:endParaRPr lang="en-GB"/>
        </a:p>
      </dgm:t>
    </dgm:pt>
    <dgm:pt modelId="{C9FF9FEC-6283-4617-8BCE-A3A6262D8C18}" type="pres">
      <dgm:prSet presAssocID="{DE07DD39-15D0-4274-B5CF-36478D161675}" presName="compNode" presStyleCnt="0"/>
      <dgm:spPr/>
    </dgm:pt>
    <dgm:pt modelId="{E0CF160F-7D44-4CA0-8318-4B04408371CA}" type="pres">
      <dgm:prSet presAssocID="{DE07DD39-15D0-4274-B5CF-36478D161675}" presName="childRect" presStyleLbl="bgAcc1" presStyleIdx="2" presStyleCnt="3" custScaleY="160041" custLinFactNeighborY="-142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6FF71DF-7303-4FCF-99FC-A2E25B1D09B1}" type="pres">
      <dgm:prSet presAssocID="{DE07DD39-15D0-4274-B5CF-36478D16167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7744D6-C369-4A4D-8051-B82503618CF8}" type="pres">
      <dgm:prSet presAssocID="{DE07DD39-15D0-4274-B5CF-36478D161675}" presName="parentRect" presStyleLbl="alignNode1" presStyleIdx="2" presStyleCnt="3"/>
      <dgm:spPr/>
      <dgm:t>
        <a:bodyPr/>
        <a:lstStyle/>
        <a:p>
          <a:endParaRPr lang="en-GB"/>
        </a:p>
      </dgm:t>
    </dgm:pt>
    <dgm:pt modelId="{CFBA8AC1-806B-4E2E-9704-2D554F0D5931}" type="pres">
      <dgm:prSet presAssocID="{DE07DD39-15D0-4274-B5CF-36478D161675}" presName="adorn" presStyleLbl="fgAccFollowNode1" presStyleIdx="2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</dgm:ptLst>
  <dgm:cxnLst>
    <dgm:cxn modelId="{D88515D0-3D0D-41A7-923E-E12E86A234DB}" type="presOf" srcId="{84BED142-3B3B-47AE-BBD1-CE5AF2F43575}" destId="{E0CF160F-7D44-4CA0-8318-4B04408371CA}" srcOrd="0" destOrd="0" presId="urn:microsoft.com/office/officeart/2005/8/layout/bList2#2"/>
    <dgm:cxn modelId="{7FDF0965-AE53-4C98-8E1E-E88F280602B8}" srcId="{9F0B4D22-7855-46B3-BD64-A43EE9A87DCA}" destId="{CF3546F7-8F06-4098-A65D-39E5A4FDC2B4}" srcOrd="1" destOrd="0" parTransId="{AAF7B0C8-E2E5-4534-AFAA-96724C0AA269}" sibTransId="{BE6A7609-EFD9-4E5B-BDB5-0161A589E427}"/>
    <dgm:cxn modelId="{8B66C774-F409-476B-94A4-AB47F26D82E2}" srcId="{DE07DD39-15D0-4274-B5CF-36478D161675}" destId="{7C15AD50-2B6C-43C9-9A75-B7C52F43C0A4}" srcOrd="1" destOrd="0" parTransId="{F287EC46-CA83-4DC4-B8B6-6007789FDE6F}" sibTransId="{3C296FFB-1BA2-486C-B62D-EC6BD571BCD1}"/>
    <dgm:cxn modelId="{28ED1848-57A5-48FC-A428-584161A7CB92}" type="presOf" srcId="{0255E251-EB68-4410-A140-49D892051052}" destId="{292FE84E-DF8A-494F-9949-49FA1DBC7BCB}" srcOrd="1" destOrd="0" presId="urn:microsoft.com/office/officeart/2005/8/layout/bList2#2"/>
    <dgm:cxn modelId="{AC06E3DF-04E2-40D5-8CE7-FBF606C58ADC}" type="presOf" srcId="{DE07DD39-15D0-4274-B5CF-36478D161675}" destId="{0C7744D6-C369-4A4D-8051-B82503618CF8}" srcOrd="1" destOrd="0" presId="urn:microsoft.com/office/officeart/2005/8/layout/bList2#2"/>
    <dgm:cxn modelId="{53D502D3-C58C-4922-889D-D293DEE61A99}" srcId="{08D1BB50-579E-49DC-92A8-F397C8DC68EF}" destId="{0255E251-EB68-4410-A140-49D892051052}" srcOrd="1" destOrd="0" parTransId="{CAF9D2D6-0A5D-4B03-92B5-451F0C05BD08}" sibTransId="{E6ACA190-BA3A-4D85-96E0-D6BC7CAC7FEF}"/>
    <dgm:cxn modelId="{6E711C17-6D1C-4285-B104-30CA18A4412E}" srcId="{0255E251-EB68-4410-A140-49D892051052}" destId="{64376856-D3D1-4CEE-8C35-6ACF2D58AA7F}" srcOrd="1" destOrd="0" parTransId="{EAE2C267-6776-40A3-93DB-44E40C495563}" sibTransId="{7F95F1FC-392A-4CCA-9723-5817D5CDD7AE}"/>
    <dgm:cxn modelId="{2B3485F3-476A-4B91-B22F-F7043CBCD70A}" type="presOf" srcId="{64376856-D3D1-4CEE-8C35-6ACF2D58AA7F}" destId="{E8E08FA9-8731-4B1E-B1F0-2FA1F89122A0}" srcOrd="0" destOrd="1" presId="urn:microsoft.com/office/officeart/2005/8/layout/bList2#2"/>
    <dgm:cxn modelId="{F5F297BE-F975-4CFF-885A-946D090F4CC6}" type="presOf" srcId="{E6ACA190-BA3A-4D85-96E0-D6BC7CAC7FEF}" destId="{F16E5896-2DCA-4532-9824-1F38A561A0F2}" srcOrd="0" destOrd="0" presId="urn:microsoft.com/office/officeart/2005/8/layout/bList2#2"/>
    <dgm:cxn modelId="{728865F0-B8F4-435A-A861-18BA696DBC0D}" srcId="{9F0B4D22-7855-46B3-BD64-A43EE9A87DCA}" destId="{F5EED013-E379-4E35-BE28-79CEA984D4F6}" srcOrd="0" destOrd="0" parTransId="{549577BC-7A02-4ED1-8ABA-22F2F4FEAB81}" sibTransId="{796DBD9D-09B2-47DA-99CA-FF28EEB4DD95}"/>
    <dgm:cxn modelId="{85D461D3-4DF6-480A-B4B3-845DEC65F4EE}" type="presOf" srcId="{08D1BB50-579E-49DC-92A8-F397C8DC68EF}" destId="{2F0E6C0F-6B27-4DD5-806F-E50965119673}" srcOrd="0" destOrd="0" presId="urn:microsoft.com/office/officeart/2005/8/layout/bList2#2"/>
    <dgm:cxn modelId="{2D220626-0771-4F6D-BD84-01CEEBB0D8A3}" srcId="{08D1BB50-579E-49DC-92A8-F397C8DC68EF}" destId="{9F0B4D22-7855-46B3-BD64-A43EE9A87DCA}" srcOrd="0" destOrd="0" parTransId="{AC571C77-08EB-43F6-90AA-D50A1AB3F46E}" sibTransId="{D2D18DE4-80AB-4D4C-AE7C-FD9CDDB0CC7B}"/>
    <dgm:cxn modelId="{52CA2091-5C6D-44D2-B4F3-45836DF73C61}" type="presOf" srcId="{CF3546F7-8F06-4098-A65D-39E5A4FDC2B4}" destId="{25070A4A-54A6-4A57-806F-F826BDCADD1A}" srcOrd="0" destOrd="1" presId="urn:microsoft.com/office/officeart/2005/8/layout/bList2#2"/>
    <dgm:cxn modelId="{9BA8C522-53F8-44B3-9AB8-015C193FCCC1}" srcId="{0255E251-EB68-4410-A140-49D892051052}" destId="{8B6006DF-0E14-4672-99A4-D00312473F2F}" srcOrd="0" destOrd="0" parTransId="{F3BAE4EF-F1BB-4653-9393-C3B8A1B93A36}" sibTransId="{62EDE2B6-D2C1-475C-90C1-BA8CE88229CD}"/>
    <dgm:cxn modelId="{66532F7C-7843-4EEA-9BE8-9EFBDA9BF0BA}" type="presOf" srcId="{DE07DD39-15D0-4274-B5CF-36478D161675}" destId="{F6FF71DF-7303-4FCF-99FC-A2E25B1D09B1}" srcOrd="0" destOrd="0" presId="urn:microsoft.com/office/officeart/2005/8/layout/bList2#2"/>
    <dgm:cxn modelId="{8DFD7214-5293-4CE7-B503-F785678B871A}" srcId="{DE07DD39-15D0-4274-B5CF-36478D161675}" destId="{84BED142-3B3B-47AE-BBD1-CE5AF2F43575}" srcOrd="0" destOrd="0" parTransId="{A591B872-9D5C-4648-9DD6-62166ED1A950}" sibTransId="{46481034-4B05-4FC8-A173-D1824659B8C0}"/>
    <dgm:cxn modelId="{62E8A0F3-08A8-4A68-8420-D3E6515BAF87}" srcId="{08D1BB50-579E-49DC-92A8-F397C8DC68EF}" destId="{DE07DD39-15D0-4274-B5CF-36478D161675}" srcOrd="2" destOrd="0" parTransId="{9F769D63-6E08-46CF-A5A1-B4CAFF990C4F}" sibTransId="{F10DDBD2-5E2D-4AB5-A808-1AD3D7F6304E}"/>
    <dgm:cxn modelId="{00859486-5683-4B09-B301-86062BEECD94}" type="presOf" srcId="{9F0B4D22-7855-46B3-BD64-A43EE9A87DCA}" destId="{72D65350-39AC-44A6-96EB-228D551A282E}" srcOrd="1" destOrd="0" presId="urn:microsoft.com/office/officeart/2005/8/layout/bList2#2"/>
    <dgm:cxn modelId="{58EDAAD4-6616-4A6B-8015-64037C2185AB}" type="presOf" srcId="{F5EED013-E379-4E35-BE28-79CEA984D4F6}" destId="{25070A4A-54A6-4A57-806F-F826BDCADD1A}" srcOrd="0" destOrd="0" presId="urn:microsoft.com/office/officeart/2005/8/layout/bList2#2"/>
    <dgm:cxn modelId="{315F4305-698C-4EA7-BFD4-9910A4CD6B80}" type="presOf" srcId="{7C15AD50-2B6C-43C9-9A75-B7C52F43C0A4}" destId="{E0CF160F-7D44-4CA0-8318-4B04408371CA}" srcOrd="0" destOrd="1" presId="urn:microsoft.com/office/officeart/2005/8/layout/bList2#2"/>
    <dgm:cxn modelId="{FC1E134A-69F2-48DC-B15C-65CD607402FA}" type="presOf" srcId="{D2D18DE4-80AB-4D4C-AE7C-FD9CDDB0CC7B}" destId="{F992507C-E284-44D6-8BC2-462D3D6FD1C2}" srcOrd="0" destOrd="0" presId="urn:microsoft.com/office/officeart/2005/8/layout/bList2#2"/>
    <dgm:cxn modelId="{5BDFC3AE-B858-4058-AE70-28627ED218A1}" type="presOf" srcId="{9F0B4D22-7855-46B3-BD64-A43EE9A87DCA}" destId="{1A97B9B6-4EC3-4655-BE16-64FE881C0778}" srcOrd="0" destOrd="0" presId="urn:microsoft.com/office/officeart/2005/8/layout/bList2#2"/>
    <dgm:cxn modelId="{F1734AE7-0906-41A9-B7A9-6E39A7FEF711}" type="presOf" srcId="{0255E251-EB68-4410-A140-49D892051052}" destId="{FAD41061-6B75-4A1C-8DCE-0794A6B2EC42}" srcOrd="0" destOrd="0" presId="urn:microsoft.com/office/officeart/2005/8/layout/bList2#2"/>
    <dgm:cxn modelId="{BEBFD6BE-9431-458E-8A1F-B97E88D8F13F}" type="presOf" srcId="{8B6006DF-0E14-4672-99A4-D00312473F2F}" destId="{E8E08FA9-8731-4B1E-B1F0-2FA1F89122A0}" srcOrd="0" destOrd="0" presId="urn:microsoft.com/office/officeart/2005/8/layout/bList2#2"/>
    <dgm:cxn modelId="{CAE1C5A5-1374-440E-AC20-6BDEDC70D027}" type="presParOf" srcId="{2F0E6C0F-6B27-4DD5-806F-E50965119673}" destId="{AC6B8936-5473-4470-9C50-0FCD6D90D257}" srcOrd="0" destOrd="0" presId="urn:microsoft.com/office/officeart/2005/8/layout/bList2#2"/>
    <dgm:cxn modelId="{34B9500C-52B6-456A-950F-3F622120FC8A}" type="presParOf" srcId="{AC6B8936-5473-4470-9C50-0FCD6D90D257}" destId="{25070A4A-54A6-4A57-806F-F826BDCADD1A}" srcOrd="0" destOrd="0" presId="urn:microsoft.com/office/officeart/2005/8/layout/bList2#2"/>
    <dgm:cxn modelId="{47B93A08-6AE7-4E0B-810D-1D79660C9E19}" type="presParOf" srcId="{AC6B8936-5473-4470-9C50-0FCD6D90D257}" destId="{1A97B9B6-4EC3-4655-BE16-64FE881C0778}" srcOrd="1" destOrd="0" presId="urn:microsoft.com/office/officeart/2005/8/layout/bList2#2"/>
    <dgm:cxn modelId="{6B5A7EA1-C676-4C36-9846-8A8DD70CFCA1}" type="presParOf" srcId="{AC6B8936-5473-4470-9C50-0FCD6D90D257}" destId="{72D65350-39AC-44A6-96EB-228D551A282E}" srcOrd="2" destOrd="0" presId="urn:microsoft.com/office/officeart/2005/8/layout/bList2#2"/>
    <dgm:cxn modelId="{ADF0EF30-2BE3-44B1-9953-B347780A5DEA}" type="presParOf" srcId="{AC6B8936-5473-4470-9C50-0FCD6D90D257}" destId="{1CA51CB1-BE2F-4950-A472-66636353747E}" srcOrd="3" destOrd="0" presId="urn:microsoft.com/office/officeart/2005/8/layout/bList2#2"/>
    <dgm:cxn modelId="{0781306A-CB9F-4228-84A2-3266DF2BF1AE}" type="presParOf" srcId="{2F0E6C0F-6B27-4DD5-806F-E50965119673}" destId="{F992507C-E284-44D6-8BC2-462D3D6FD1C2}" srcOrd="1" destOrd="0" presId="urn:microsoft.com/office/officeart/2005/8/layout/bList2#2"/>
    <dgm:cxn modelId="{70D91D71-C0BF-4A29-9775-91822E59C855}" type="presParOf" srcId="{2F0E6C0F-6B27-4DD5-806F-E50965119673}" destId="{AF96FDC1-51B6-423F-8B1F-6B1277985089}" srcOrd="2" destOrd="0" presId="urn:microsoft.com/office/officeart/2005/8/layout/bList2#2"/>
    <dgm:cxn modelId="{389912E0-7A90-4172-BEE9-7B5AA5F55CC1}" type="presParOf" srcId="{AF96FDC1-51B6-423F-8B1F-6B1277985089}" destId="{E8E08FA9-8731-4B1E-B1F0-2FA1F89122A0}" srcOrd="0" destOrd="0" presId="urn:microsoft.com/office/officeart/2005/8/layout/bList2#2"/>
    <dgm:cxn modelId="{F49E92FB-9B4D-400E-86FF-97D8DD5F265D}" type="presParOf" srcId="{AF96FDC1-51B6-423F-8B1F-6B1277985089}" destId="{FAD41061-6B75-4A1C-8DCE-0794A6B2EC42}" srcOrd="1" destOrd="0" presId="urn:microsoft.com/office/officeart/2005/8/layout/bList2#2"/>
    <dgm:cxn modelId="{AD359624-EEBB-4F54-99E8-9173093413A9}" type="presParOf" srcId="{AF96FDC1-51B6-423F-8B1F-6B1277985089}" destId="{292FE84E-DF8A-494F-9949-49FA1DBC7BCB}" srcOrd="2" destOrd="0" presId="urn:microsoft.com/office/officeart/2005/8/layout/bList2#2"/>
    <dgm:cxn modelId="{0D1C30B2-7591-452A-B467-4954701731CF}" type="presParOf" srcId="{AF96FDC1-51B6-423F-8B1F-6B1277985089}" destId="{1F66B7DE-3BB6-4ED3-9755-8541B1723E8C}" srcOrd="3" destOrd="0" presId="urn:microsoft.com/office/officeart/2005/8/layout/bList2#2"/>
    <dgm:cxn modelId="{D3AFEA48-5FD8-4A56-8A3E-FCBBB248F221}" type="presParOf" srcId="{2F0E6C0F-6B27-4DD5-806F-E50965119673}" destId="{F16E5896-2DCA-4532-9824-1F38A561A0F2}" srcOrd="3" destOrd="0" presId="urn:microsoft.com/office/officeart/2005/8/layout/bList2#2"/>
    <dgm:cxn modelId="{E1F58925-355D-4109-8901-188A2C3788D4}" type="presParOf" srcId="{2F0E6C0F-6B27-4DD5-806F-E50965119673}" destId="{C9FF9FEC-6283-4617-8BCE-A3A6262D8C18}" srcOrd="4" destOrd="0" presId="urn:microsoft.com/office/officeart/2005/8/layout/bList2#2"/>
    <dgm:cxn modelId="{7D146FA5-B381-4332-8966-1B659C9C655E}" type="presParOf" srcId="{C9FF9FEC-6283-4617-8BCE-A3A6262D8C18}" destId="{E0CF160F-7D44-4CA0-8318-4B04408371CA}" srcOrd="0" destOrd="0" presId="urn:microsoft.com/office/officeart/2005/8/layout/bList2#2"/>
    <dgm:cxn modelId="{AA542D89-635F-40DC-A032-BF9849E6FB4C}" type="presParOf" srcId="{C9FF9FEC-6283-4617-8BCE-A3A6262D8C18}" destId="{F6FF71DF-7303-4FCF-99FC-A2E25B1D09B1}" srcOrd="1" destOrd="0" presId="urn:microsoft.com/office/officeart/2005/8/layout/bList2#2"/>
    <dgm:cxn modelId="{2FD6FB40-3C8E-402A-9827-6A7DB9B88F29}" type="presParOf" srcId="{C9FF9FEC-6283-4617-8BCE-A3A6262D8C18}" destId="{0C7744D6-C369-4A4D-8051-B82503618CF8}" srcOrd="2" destOrd="0" presId="urn:microsoft.com/office/officeart/2005/8/layout/bList2#2"/>
    <dgm:cxn modelId="{0CE0A0D2-5647-42C1-A436-199B08455A2B}" type="presParOf" srcId="{C9FF9FEC-6283-4617-8BCE-A3A6262D8C18}" destId="{CFBA8AC1-806B-4E2E-9704-2D554F0D5931}" srcOrd="3" destOrd="0" presId="urn:microsoft.com/office/officeart/2005/8/layout/bList2#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D1BB50-579E-49DC-92A8-F397C8DC68EF}" type="doc">
      <dgm:prSet loTypeId="urn:microsoft.com/office/officeart/2005/8/layout/bList2#3" loCatId="picture" qsTypeId="urn:microsoft.com/office/officeart/2005/8/quickstyle/simple1" qsCatId="simple" csTypeId="urn:microsoft.com/office/officeart/2005/8/colors/accent1_2" csCatId="accent1" phldr="1"/>
      <dgm:spPr/>
    </dgm:pt>
    <dgm:pt modelId="{9F0B4D22-7855-46B3-BD64-A43EE9A87DCA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AC571C77-08EB-43F6-90AA-D50A1AB3F46E}" type="parTrans" cxnId="{2D220626-0771-4F6D-BD84-01CEEBB0D8A3}">
      <dgm:prSet/>
      <dgm:spPr/>
      <dgm:t>
        <a:bodyPr/>
        <a:lstStyle/>
        <a:p>
          <a:endParaRPr lang="en-GB"/>
        </a:p>
      </dgm:t>
    </dgm:pt>
    <dgm:pt modelId="{D2D18DE4-80AB-4D4C-AE7C-FD9CDDB0CC7B}" type="sibTrans" cxnId="{2D220626-0771-4F6D-BD84-01CEEBB0D8A3}">
      <dgm:prSet/>
      <dgm:spPr/>
      <dgm:t>
        <a:bodyPr/>
        <a:lstStyle/>
        <a:p>
          <a:endParaRPr lang="en-GB"/>
        </a:p>
      </dgm:t>
    </dgm:pt>
    <dgm:pt modelId="{0255E251-EB68-4410-A140-49D892051052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CAF9D2D6-0A5D-4B03-92B5-451F0C05BD08}" type="parTrans" cxnId="{53D502D3-C58C-4922-889D-D293DEE61A99}">
      <dgm:prSet/>
      <dgm:spPr/>
      <dgm:t>
        <a:bodyPr/>
        <a:lstStyle/>
        <a:p>
          <a:endParaRPr lang="en-GB"/>
        </a:p>
      </dgm:t>
    </dgm:pt>
    <dgm:pt modelId="{E6ACA190-BA3A-4D85-96E0-D6BC7CAC7FEF}" type="sibTrans" cxnId="{53D502D3-C58C-4922-889D-D293DEE61A99}">
      <dgm:prSet/>
      <dgm:spPr/>
      <dgm:t>
        <a:bodyPr/>
        <a:lstStyle/>
        <a:p>
          <a:endParaRPr lang="en-GB"/>
        </a:p>
      </dgm:t>
    </dgm:pt>
    <dgm:pt modelId="{DE07DD39-15D0-4274-B5CF-36478D161675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9F769D63-6E08-46CF-A5A1-B4CAFF990C4F}" type="parTrans" cxnId="{62E8A0F3-08A8-4A68-8420-D3E6515BAF87}">
      <dgm:prSet/>
      <dgm:spPr/>
      <dgm:t>
        <a:bodyPr/>
        <a:lstStyle/>
        <a:p>
          <a:endParaRPr lang="en-GB"/>
        </a:p>
      </dgm:t>
    </dgm:pt>
    <dgm:pt modelId="{F10DDBD2-5E2D-4AB5-A808-1AD3D7F6304E}" type="sibTrans" cxnId="{62E8A0F3-08A8-4A68-8420-D3E6515BAF87}">
      <dgm:prSet/>
      <dgm:spPr/>
      <dgm:t>
        <a:bodyPr/>
        <a:lstStyle/>
        <a:p>
          <a:endParaRPr lang="en-GB"/>
        </a:p>
      </dgm:t>
    </dgm:pt>
    <dgm:pt modelId="{F5EED013-E379-4E35-BE28-79CEA984D4F6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Watch how ‘X’ uses different first touches to move away from his defender(s)</a:t>
          </a:r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549577BC-7A02-4ED1-8ABA-22F2F4FEAB81}" type="parTrans" cxnId="{728865F0-B8F4-435A-A861-18BA696DBC0D}">
      <dgm:prSet/>
      <dgm:spPr/>
      <dgm:t>
        <a:bodyPr/>
        <a:lstStyle/>
        <a:p>
          <a:endParaRPr lang="en-GB"/>
        </a:p>
      </dgm:t>
    </dgm:pt>
    <dgm:pt modelId="{796DBD9D-09B2-47DA-99CA-FF28EEB4DD95}" type="sibTrans" cxnId="{728865F0-B8F4-435A-A861-18BA696DBC0D}">
      <dgm:prSet/>
      <dgm:spPr/>
      <dgm:t>
        <a:bodyPr/>
        <a:lstStyle/>
        <a:p>
          <a:endParaRPr lang="en-GB"/>
        </a:p>
      </dgm:t>
    </dgm:pt>
    <dgm:pt modelId="{8B6006DF-0E14-4672-99A4-D00312473F2F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Watch when ‘X’ steps across their defender to prevent them intercepting</a:t>
          </a:r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F3BAE4EF-F1BB-4653-9393-C3B8A1B93A36}" type="parTrans" cxnId="{9BA8C522-53F8-44B3-9AB8-015C193FCCC1}">
      <dgm:prSet/>
      <dgm:spPr/>
      <dgm:t>
        <a:bodyPr/>
        <a:lstStyle/>
        <a:p>
          <a:endParaRPr lang="en-GB"/>
        </a:p>
      </dgm:t>
    </dgm:pt>
    <dgm:pt modelId="{62EDE2B6-D2C1-475C-90C1-BA8CE88229CD}" type="sibTrans" cxnId="{9BA8C522-53F8-44B3-9AB8-015C193FCCC1}">
      <dgm:prSet/>
      <dgm:spPr/>
      <dgm:t>
        <a:bodyPr/>
        <a:lstStyle/>
        <a:p>
          <a:endParaRPr lang="en-GB"/>
        </a:p>
      </dgm:t>
    </dgm:pt>
    <dgm:pt modelId="{84BED142-3B3B-47AE-BBD1-CE5AF2F43575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Count how many times ‘X’ demands the ball, even when outnumbered</a:t>
          </a:r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A591B872-9D5C-4648-9DD6-62166ED1A950}" type="parTrans" cxnId="{8DFD7214-5293-4CE7-B503-F785678B871A}">
      <dgm:prSet/>
      <dgm:spPr/>
      <dgm:t>
        <a:bodyPr/>
        <a:lstStyle/>
        <a:p>
          <a:endParaRPr lang="en-GB"/>
        </a:p>
      </dgm:t>
    </dgm:pt>
    <dgm:pt modelId="{46481034-4B05-4FC8-A173-D1824659B8C0}" type="sibTrans" cxnId="{8DFD7214-5293-4CE7-B503-F785678B871A}">
      <dgm:prSet/>
      <dgm:spPr/>
      <dgm:t>
        <a:bodyPr/>
        <a:lstStyle/>
        <a:p>
          <a:endParaRPr lang="en-GB"/>
        </a:p>
      </dgm:t>
    </dgm:pt>
    <dgm:pt modelId="{43863FFB-A8D8-4816-92DC-7432B7DC8A76}">
      <dgm:prSet custT="1"/>
      <dgm:spPr/>
      <dgm:t>
        <a:bodyPr anchor="ctr"/>
        <a:lstStyle/>
        <a:p>
          <a:pPr algn="ctr"/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681DA4B2-6448-4F22-AAA2-F5258462DACC}" type="parTrans" cxnId="{E23DB934-6BC4-4FE3-B1A6-5BDF052BC243}">
      <dgm:prSet/>
      <dgm:spPr/>
      <dgm:t>
        <a:bodyPr/>
        <a:lstStyle/>
        <a:p>
          <a:endParaRPr lang="en-GB"/>
        </a:p>
      </dgm:t>
    </dgm:pt>
    <dgm:pt modelId="{745CBC21-46B9-4FC0-9F4F-97612951FE42}" type="sibTrans" cxnId="{E23DB934-6BC4-4FE3-B1A6-5BDF052BC243}">
      <dgm:prSet/>
      <dgm:spPr/>
      <dgm:t>
        <a:bodyPr/>
        <a:lstStyle/>
        <a:p>
          <a:endParaRPr lang="en-GB"/>
        </a:p>
      </dgm:t>
    </dgm:pt>
    <dgm:pt modelId="{8402E6BF-8B4F-4AD3-9F29-CB135A3D8ABB}">
      <dgm:prSet custT="1"/>
      <dgm:spPr/>
      <dgm:t>
        <a:bodyPr anchor="ctr"/>
        <a:lstStyle/>
        <a:p>
          <a:pPr algn="ctr"/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6672F632-BB7A-4A1E-838D-0C85A06FDE33}" type="parTrans" cxnId="{83EA842C-188B-4521-9329-CC389196B8AF}">
      <dgm:prSet/>
      <dgm:spPr/>
      <dgm:t>
        <a:bodyPr/>
        <a:lstStyle/>
        <a:p>
          <a:endParaRPr lang="en-GB"/>
        </a:p>
      </dgm:t>
    </dgm:pt>
    <dgm:pt modelId="{87731022-F272-4EF4-BD77-CC0607BAF916}" type="sibTrans" cxnId="{83EA842C-188B-4521-9329-CC389196B8AF}">
      <dgm:prSet/>
      <dgm:spPr/>
      <dgm:t>
        <a:bodyPr/>
        <a:lstStyle/>
        <a:p>
          <a:endParaRPr lang="en-GB"/>
        </a:p>
      </dgm:t>
    </dgm:pt>
    <dgm:pt modelId="{FEEB1A64-6D70-4374-9A5C-408AEA7504E5}">
      <dgm:prSet custT="1"/>
      <dgm:spPr/>
      <dgm:t>
        <a:bodyPr anchor="ctr"/>
        <a:lstStyle/>
        <a:p>
          <a:pPr algn="ctr"/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0CF2F38A-159E-4408-B3B6-5D2841FAF7E7}" type="parTrans" cxnId="{A9665C23-A2B0-4046-B776-725A7C7BD1B0}">
      <dgm:prSet/>
      <dgm:spPr/>
      <dgm:t>
        <a:bodyPr/>
        <a:lstStyle/>
        <a:p>
          <a:endParaRPr lang="en-GB"/>
        </a:p>
      </dgm:t>
    </dgm:pt>
    <dgm:pt modelId="{CD1A5FF5-DA8A-41C3-AAD8-92B9DF73D3CA}" type="sibTrans" cxnId="{A9665C23-A2B0-4046-B776-725A7C7BD1B0}">
      <dgm:prSet/>
      <dgm:spPr/>
      <dgm:t>
        <a:bodyPr/>
        <a:lstStyle/>
        <a:p>
          <a:endParaRPr lang="en-GB"/>
        </a:p>
      </dgm:t>
    </dgm:pt>
    <dgm:pt modelId="{2F0E6C0F-6B27-4DD5-806F-E50965119673}" type="pres">
      <dgm:prSet presAssocID="{08D1BB50-579E-49DC-92A8-F397C8DC68EF}" presName="diagram" presStyleCnt="0">
        <dgm:presLayoutVars>
          <dgm:dir/>
          <dgm:animLvl val="lvl"/>
          <dgm:resizeHandles val="exact"/>
        </dgm:presLayoutVars>
      </dgm:prSet>
      <dgm:spPr/>
    </dgm:pt>
    <dgm:pt modelId="{AC6B8936-5473-4470-9C50-0FCD6D90D257}" type="pres">
      <dgm:prSet presAssocID="{9F0B4D22-7855-46B3-BD64-A43EE9A87DCA}" presName="compNode" presStyleCnt="0"/>
      <dgm:spPr/>
    </dgm:pt>
    <dgm:pt modelId="{25070A4A-54A6-4A57-806F-F826BDCADD1A}" type="pres">
      <dgm:prSet presAssocID="{9F0B4D22-7855-46B3-BD64-A43EE9A87DCA}" presName="childRect" presStyleLbl="bgAcc1" presStyleIdx="0" presStyleCnt="3" custScaleY="160041" custLinFactNeighborY="-3354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97B9B6-4EC3-4655-BE16-64FE881C0778}" type="pres">
      <dgm:prSet presAssocID="{9F0B4D22-7855-46B3-BD64-A43EE9A87DC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D65350-39AC-44A6-96EB-228D551A282E}" type="pres">
      <dgm:prSet presAssocID="{9F0B4D22-7855-46B3-BD64-A43EE9A87DCA}" presName="parentRect" presStyleLbl="alignNode1" presStyleIdx="0" presStyleCnt="3"/>
      <dgm:spPr/>
      <dgm:t>
        <a:bodyPr/>
        <a:lstStyle/>
        <a:p>
          <a:endParaRPr lang="en-GB"/>
        </a:p>
      </dgm:t>
    </dgm:pt>
    <dgm:pt modelId="{1CA51CB1-BE2F-4950-A472-66636353747E}" type="pres">
      <dgm:prSet presAssocID="{9F0B4D22-7855-46B3-BD64-A43EE9A87DCA}" presName="adorn" presStyleLbl="fgAccFollowNode1" presStyleIdx="0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  <dgm:pt modelId="{F992507C-E284-44D6-8BC2-462D3D6FD1C2}" type="pres">
      <dgm:prSet presAssocID="{D2D18DE4-80AB-4D4C-AE7C-FD9CDDB0CC7B}" presName="sibTrans" presStyleLbl="sibTrans2D1" presStyleIdx="0" presStyleCnt="0"/>
      <dgm:spPr/>
      <dgm:t>
        <a:bodyPr/>
        <a:lstStyle/>
        <a:p>
          <a:endParaRPr lang="en-GB"/>
        </a:p>
      </dgm:t>
    </dgm:pt>
    <dgm:pt modelId="{AF96FDC1-51B6-423F-8B1F-6B1277985089}" type="pres">
      <dgm:prSet presAssocID="{0255E251-EB68-4410-A140-49D892051052}" presName="compNode" presStyleCnt="0"/>
      <dgm:spPr/>
    </dgm:pt>
    <dgm:pt modelId="{E8E08FA9-8731-4B1E-B1F0-2FA1F89122A0}" type="pres">
      <dgm:prSet presAssocID="{0255E251-EB68-4410-A140-49D892051052}" presName="childRect" presStyleLbl="bgAcc1" presStyleIdx="1" presStyleCnt="3" custScaleY="160041" custLinFactNeighborY="-3354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D41061-6B75-4A1C-8DCE-0794A6B2EC42}" type="pres">
      <dgm:prSet presAssocID="{0255E251-EB68-4410-A140-49D89205105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92FE84E-DF8A-494F-9949-49FA1DBC7BCB}" type="pres">
      <dgm:prSet presAssocID="{0255E251-EB68-4410-A140-49D892051052}" presName="parentRect" presStyleLbl="alignNode1" presStyleIdx="1" presStyleCnt="3"/>
      <dgm:spPr/>
      <dgm:t>
        <a:bodyPr/>
        <a:lstStyle/>
        <a:p>
          <a:endParaRPr lang="en-GB"/>
        </a:p>
      </dgm:t>
    </dgm:pt>
    <dgm:pt modelId="{1F66B7DE-3BB6-4ED3-9755-8541B1723E8C}" type="pres">
      <dgm:prSet presAssocID="{0255E251-EB68-4410-A140-49D892051052}" presName="adorn" presStyleLbl="fgAccFollowNode1" presStyleIdx="1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  <dgm:pt modelId="{F16E5896-2DCA-4532-9824-1F38A561A0F2}" type="pres">
      <dgm:prSet presAssocID="{E6ACA190-BA3A-4D85-96E0-D6BC7CAC7FEF}" presName="sibTrans" presStyleLbl="sibTrans2D1" presStyleIdx="0" presStyleCnt="0"/>
      <dgm:spPr/>
      <dgm:t>
        <a:bodyPr/>
        <a:lstStyle/>
        <a:p>
          <a:endParaRPr lang="en-GB"/>
        </a:p>
      </dgm:t>
    </dgm:pt>
    <dgm:pt modelId="{C9FF9FEC-6283-4617-8BCE-A3A6262D8C18}" type="pres">
      <dgm:prSet presAssocID="{DE07DD39-15D0-4274-B5CF-36478D161675}" presName="compNode" presStyleCnt="0"/>
      <dgm:spPr/>
    </dgm:pt>
    <dgm:pt modelId="{E0CF160F-7D44-4CA0-8318-4B04408371CA}" type="pres">
      <dgm:prSet presAssocID="{DE07DD39-15D0-4274-B5CF-36478D161675}" presName="childRect" presStyleLbl="bgAcc1" presStyleIdx="2" presStyleCnt="3" custScaleY="160041" custLinFactNeighborY="-3354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6FF71DF-7303-4FCF-99FC-A2E25B1D09B1}" type="pres">
      <dgm:prSet presAssocID="{DE07DD39-15D0-4274-B5CF-36478D16167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7744D6-C369-4A4D-8051-B82503618CF8}" type="pres">
      <dgm:prSet presAssocID="{DE07DD39-15D0-4274-B5CF-36478D161675}" presName="parentRect" presStyleLbl="alignNode1" presStyleIdx="2" presStyleCnt="3"/>
      <dgm:spPr/>
      <dgm:t>
        <a:bodyPr/>
        <a:lstStyle/>
        <a:p>
          <a:endParaRPr lang="en-GB"/>
        </a:p>
      </dgm:t>
    </dgm:pt>
    <dgm:pt modelId="{CFBA8AC1-806B-4E2E-9704-2D554F0D5931}" type="pres">
      <dgm:prSet presAssocID="{DE07DD39-15D0-4274-B5CF-36478D161675}" presName="adorn" presStyleLbl="fgAccFollowNode1" presStyleIdx="2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</dgm:ptLst>
  <dgm:cxnLst>
    <dgm:cxn modelId="{A3E0F19F-C5C8-4DE9-85B6-C2066691827A}" type="presOf" srcId="{F5EED013-E379-4E35-BE28-79CEA984D4F6}" destId="{25070A4A-54A6-4A57-806F-F826BDCADD1A}" srcOrd="0" destOrd="0" presId="urn:microsoft.com/office/officeart/2005/8/layout/bList2#3"/>
    <dgm:cxn modelId="{6BF12204-8DA8-4BB7-86C5-9411E7866C48}" type="presOf" srcId="{8402E6BF-8B4F-4AD3-9F29-CB135A3D8ABB}" destId="{E0CF160F-7D44-4CA0-8318-4B04408371CA}" srcOrd="0" destOrd="1" presId="urn:microsoft.com/office/officeart/2005/8/layout/bList2#3"/>
    <dgm:cxn modelId="{A7B55183-9FA7-43B3-8D08-77D7BB9DA206}" type="presOf" srcId="{9F0B4D22-7855-46B3-BD64-A43EE9A87DCA}" destId="{72D65350-39AC-44A6-96EB-228D551A282E}" srcOrd="1" destOrd="0" presId="urn:microsoft.com/office/officeart/2005/8/layout/bList2#3"/>
    <dgm:cxn modelId="{ACA98416-F007-482F-8F23-7946512E9B62}" type="presOf" srcId="{9F0B4D22-7855-46B3-BD64-A43EE9A87DCA}" destId="{1A97B9B6-4EC3-4655-BE16-64FE881C0778}" srcOrd="0" destOrd="0" presId="urn:microsoft.com/office/officeart/2005/8/layout/bList2#3"/>
    <dgm:cxn modelId="{C571ED8D-2886-49AE-9F8B-7923CC0DF930}" type="presOf" srcId="{84BED142-3B3B-47AE-BBD1-CE5AF2F43575}" destId="{E0CF160F-7D44-4CA0-8318-4B04408371CA}" srcOrd="0" destOrd="0" presId="urn:microsoft.com/office/officeart/2005/8/layout/bList2#3"/>
    <dgm:cxn modelId="{F7C4CCE6-AB41-41BD-B5B2-177C67E8456E}" type="presOf" srcId="{E6ACA190-BA3A-4D85-96E0-D6BC7CAC7FEF}" destId="{F16E5896-2DCA-4532-9824-1F38A561A0F2}" srcOrd="0" destOrd="0" presId="urn:microsoft.com/office/officeart/2005/8/layout/bList2#3"/>
    <dgm:cxn modelId="{53D502D3-C58C-4922-889D-D293DEE61A99}" srcId="{08D1BB50-579E-49DC-92A8-F397C8DC68EF}" destId="{0255E251-EB68-4410-A140-49D892051052}" srcOrd="1" destOrd="0" parTransId="{CAF9D2D6-0A5D-4B03-92B5-451F0C05BD08}" sibTransId="{E6ACA190-BA3A-4D85-96E0-D6BC7CAC7FEF}"/>
    <dgm:cxn modelId="{1B41580C-03D8-47A7-8CBE-DEB1958E38A4}" type="presOf" srcId="{43863FFB-A8D8-4816-92DC-7432B7DC8A76}" destId="{25070A4A-54A6-4A57-806F-F826BDCADD1A}" srcOrd="0" destOrd="1" presId="urn:microsoft.com/office/officeart/2005/8/layout/bList2#3"/>
    <dgm:cxn modelId="{E23DB934-6BC4-4FE3-B1A6-5BDF052BC243}" srcId="{9F0B4D22-7855-46B3-BD64-A43EE9A87DCA}" destId="{43863FFB-A8D8-4816-92DC-7432B7DC8A76}" srcOrd="1" destOrd="0" parTransId="{681DA4B2-6448-4F22-AAA2-F5258462DACC}" sibTransId="{745CBC21-46B9-4FC0-9F4F-97612951FE42}"/>
    <dgm:cxn modelId="{5DDCCC43-EAF2-4A8F-9930-EFA2880BF63B}" type="presOf" srcId="{FEEB1A64-6D70-4374-9A5C-408AEA7504E5}" destId="{E8E08FA9-8731-4B1E-B1F0-2FA1F89122A0}" srcOrd="0" destOrd="1" presId="urn:microsoft.com/office/officeart/2005/8/layout/bList2#3"/>
    <dgm:cxn modelId="{4CBF2F79-4BB8-4BB4-8C63-8048EAE69F93}" type="presOf" srcId="{0255E251-EB68-4410-A140-49D892051052}" destId="{FAD41061-6B75-4A1C-8DCE-0794A6B2EC42}" srcOrd="0" destOrd="0" presId="urn:microsoft.com/office/officeart/2005/8/layout/bList2#3"/>
    <dgm:cxn modelId="{F09B4824-B4EB-4CA2-A445-AE84BFFE6F0B}" type="presOf" srcId="{DE07DD39-15D0-4274-B5CF-36478D161675}" destId="{0C7744D6-C369-4A4D-8051-B82503618CF8}" srcOrd="1" destOrd="0" presId="urn:microsoft.com/office/officeart/2005/8/layout/bList2#3"/>
    <dgm:cxn modelId="{83EA842C-188B-4521-9329-CC389196B8AF}" srcId="{DE07DD39-15D0-4274-B5CF-36478D161675}" destId="{8402E6BF-8B4F-4AD3-9F29-CB135A3D8ABB}" srcOrd="1" destOrd="0" parTransId="{6672F632-BB7A-4A1E-838D-0C85A06FDE33}" sibTransId="{87731022-F272-4EF4-BD77-CC0607BAF916}"/>
    <dgm:cxn modelId="{728865F0-B8F4-435A-A861-18BA696DBC0D}" srcId="{9F0B4D22-7855-46B3-BD64-A43EE9A87DCA}" destId="{F5EED013-E379-4E35-BE28-79CEA984D4F6}" srcOrd="0" destOrd="0" parTransId="{549577BC-7A02-4ED1-8ABA-22F2F4FEAB81}" sibTransId="{796DBD9D-09B2-47DA-99CA-FF28EEB4DD95}"/>
    <dgm:cxn modelId="{10556D96-48C8-447B-80F1-79C8F165026E}" type="presOf" srcId="{08D1BB50-579E-49DC-92A8-F397C8DC68EF}" destId="{2F0E6C0F-6B27-4DD5-806F-E50965119673}" srcOrd="0" destOrd="0" presId="urn:microsoft.com/office/officeart/2005/8/layout/bList2#3"/>
    <dgm:cxn modelId="{2D220626-0771-4F6D-BD84-01CEEBB0D8A3}" srcId="{08D1BB50-579E-49DC-92A8-F397C8DC68EF}" destId="{9F0B4D22-7855-46B3-BD64-A43EE9A87DCA}" srcOrd="0" destOrd="0" parTransId="{AC571C77-08EB-43F6-90AA-D50A1AB3F46E}" sibTransId="{D2D18DE4-80AB-4D4C-AE7C-FD9CDDB0CC7B}"/>
    <dgm:cxn modelId="{9BA8C522-53F8-44B3-9AB8-015C193FCCC1}" srcId="{0255E251-EB68-4410-A140-49D892051052}" destId="{8B6006DF-0E14-4672-99A4-D00312473F2F}" srcOrd="0" destOrd="0" parTransId="{F3BAE4EF-F1BB-4653-9393-C3B8A1B93A36}" sibTransId="{62EDE2B6-D2C1-475C-90C1-BA8CE88229CD}"/>
    <dgm:cxn modelId="{8DFD7214-5293-4CE7-B503-F785678B871A}" srcId="{DE07DD39-15D0-4274-B5CF-36478D161675}" destId="{84BED142-3B3B-47AE-BBD1-CE5AF2F43575}" srcOrd="0" destOrd="0" parTransId="{A591B872-9D5C-4648-9DD6-62166ED1A950}" sibTransId="{46481034-4B05-4FC8-A173-D1824659B8C0}"/>
    <dgm:cxn modelId="{DD91B2E7-6BEC-4094-B859-D87C6CCC21CA}" type="presOf" srcId="{DE07DD39-15D0-4274-B5CF-36478D161675}" destId="{F6FF71DF-7303-4FCF-99FC-A2E25B1D09B1}" srcOrd="0" destOrd="0" presId="urn:microsoft.com/office/officeart/2005/8/layout/bList2#3"/>
    <dgm:cxn modelId="{62E8A0F3-08A8-4A68-8420-D3E6515BAF87}" srcId="{08D1BB50-579E-49DC-92A8-F397C8DC68EF}" destId="{DE07DD39-15D0-4274-B5CF-36478D161675}" srcOrd="2" destOrd="0" parTransId="{9F769D63-6E08-46CF-A5A1-B4CAFF990C4F}" sibTransId="{F10DDBD2-5E2D-4AB5-A808-1AD3D7F6304E}"/>
    <dgm:cxn modelId="{A9665C23-A2B0-4046-B776-725A7C7BD1B0}" srcId="{0255E251-EB68-4410-A140-49D892051052}" destId="{FEEB1A64-6D70-4374-9A5C-408AEA7504E5}" srcOrd="1" destOrd="0" parTransId="{0CF2F38A-159E-4408-B3B6-5D2841FAF7E7}" sibTransId="{CD1A5FF5-DA8A-41C3-AAD8-92B9DF73D3CA}"/>
    <dgm:cxn modelId="{EE7A1167-F354-4ADC-B397-AA7229C70D86}" type="presOf" srcId="{D2D18DE4-80AB-4D4C-AE7C-FD9CDDB0CC7B}" destId="{F992507C-E284-44D6-8BC2-462D3D6FD1C2}" srcOrd="0" destOrd="0" presId="urn:microsoft.com/office/officeart/2005/8/layout/bList2#3"/>
    <dgm:cxn modelId="{E1C017A8-00E6-4B2E-B3BA-472A28809ABF}" type="presOf" srcId="{0255E251-EB68-4410-A140-49D892051052}" destId="{292FE84E-DF8A-494F-9949-49FA1DBC7BCB}" srcOrd="1" destOrd="0" presId="urn:microsoft.com/office/officeart/2005/8/layout/bList2#3"/>
    <dgm:cxn modelId="{B08A4CE7-68C6-4291-9BF7-D58CA13A7A97}" type="presOf" srcId="{8B6006DF-0E14-4672-99A4-D00312473F2F}" destId="{E8E08FA9-8731-4B1E-B1F0-2FA1F89122A0}" srcOrd="0" destOrd="0" presId="urn:microsoft.com/office/officeart/2005/8/layout/bList2#3"/>
    <dgm:cxn modelId="{2A9914B9-3A9F-4083-82A9-48DE2890CF76}" type="presParOf" srcId="{2F0E6C0F-6B27-4DD5-806F-E50965119673}" destId="{AC6B8936-5473-4470-9C50-0FCD6D90D257}" srcOrd="0" destOrd="0" presId="urn:microsoft.com/office/officeart/2005/8/layout/bList2#3"/>
    <dgm:cxn modelId="{0B053498-1178-4CFE-B7DF-D04C285EF830}" type="presParOf" srcId="{AC6B8936-5473-4470-9C50-0FCD6D90D257}" destId="{25070A4A-54A6-4A57-806F-F826BDCADD1A}" srcOrd="0" destOrd="0" presId="urn:microsoft.com/office/officeart/2005/8/layout/bList2#3"/>
    <dgm:cxn modelId="{75CFDF27-9022-452F-81B9-BABBD95DCF0D}" type="presParOf" srcId="{AC6B8936-5473-4470-9C50-0FCD6D90D257}" destId="{1A97B9B6-4EC3-4655-BE16-64FE881C0778}" srcOrd="1" destOrd="0" presId="urn:microsoft.com/office/officeart/2005/8/layout/bList2#3"/>
    <dgm:cxn modelId="{92F584AE-BA8D-40D2-BE86-2E8233C9684A}" type="presParOf" srcId="{AC6B8936-5473-4470-9C50-0FCD6D90D257}" destId="{72D65350-39AC-44A6-96EB-228D551A282E}" srcOrd="2" destOrd="0" presId="urn:microsoft.com/office/officeart/2005/8/layout/bList2#3"/>
    <dgm:cxn modelId="{D3FE9CDB-9F65-4FC0-BD05-22651167CA11}" type="presParOf" srcId="{AC6B8936-5473-4470-9C50-0FCD6D90D257}" destId="{1CA51CB1-BE2F-4950-A472-66636353747E}" srcOrd="3" destOrd="0" presId="urn:microsoft.com/office/officeart/2005/8/layout/bList2#3"/>
    <dgm:cxn modelId="{7D2C63F4-9C6D-42B6-AA32-2C38280FEBBC}" type="presParOf" srcId="{2F0E6C0F-6B27-4DD5-806F-E50965119673}" destId="{F992507C-E284-44D6-8BC2-462D3D6FD1C2}" srcOrd="1" destOrd="0" presId="urn:microsoft.com/office/officeart/2005/8/layout/bList2#3"/>
    <dgm:cxn modelId="{9897D9DB-0BE5-44D5-B054-BB6CB81E51EF}" type="presParOf" srcId="{2F0E6C0F-6B27-4DD5-806F-E50965119673}" destId="{AF96FDC1-51B6-423F-8B1F-6B1277985089}" srcOrd="2" destOrd="0" presId="urn:microsoft.com/office/officeart/2005/8/layout/bList2#3"/>
    <dgm:cxn modelId="{A172ACFC-44FF-4E36-B792-AF4A35F1453D}" type="presParOf" srcId="{AF96FDC1-51B6-423F-8B1F-6B1277985089}" destId="{E8E08FA9-8731-4B1E-B1F0-2FA1F89122A0}" srcOrd="0" destOrd="0" presId="urn:microsoft.com/office/officeart/2005/8/layout/bList2#3"/>
    <dgm:cxn modelId="{EF8E29AB-A4FD-44D7-AF30-DC54ED9B6A05}" type="presParOf" srcId="{AF96FDC1-51B6-423F-8B1F-6B1277985089}" destId="{FAD41061-6B75-4A1C-8DCE-0794A6B2EC42}" srcOrd="1" destOrd="0" presId="urn:microsoft.com/office/officeart/2005/8/layout/bList2#3"/>
    <dgm:cxn modelId="{9C6E70A7-6712-4EC0-AFAA-E63FA2E8A801}" type="presParOf" srcId="{AF96FDC1-51B6-423F-8B1F-6B1277985089}" destId="{292FE84E-DF8A-494F-9949-49FA1DBC7BCB}" srcOrd="2" destOrd="0" presId="urn:microsoft.com/office/officeart/2005/8/layout/bList2#3"/>
    <dgm:cxn modelId="{2CB5C389-3071-44CF-AB4E-A46DD3E5291C}" type="presParOf" srcId="{AF96FDC1-51B6-423F-8B1F-6B1277985089}" destId="{1F66B7DE-3BB6-4ED3-9755-8541B1723E8C}" srcOrd="3" destOrd="0" presId="urn:microsoft.com/office/officeart/2005/8/layout/bList2#3"/>
    <dgm:cxn modelId="{DAD020B6-DD33-4766-B789-F5E6F9883720}" type="presParOf" srcId="{2F0E6C0F-6B27-4DD5-806F-E50965119673}" destId="{F16E5896-2DCA-4532-9824-1F38A561A0F2}" srcOrd="3" destOrd="0" presId="urn:microsoft.com/office/officeart/2005/8/layout/bList2#3"/>
    <dgm:cxn modelId="{CB912047-D313-45BA-8EBB-DE5AC0E7708C}" type="presParOf" srcId="{2F0E6C0F-6B27-4DD5-806F-E50965119673}" destId="{C9FF9FEC-6283-4617-8BCE-A3A6262D8C18}" srcOrd="4" destOrd="0" presId="urn:microsoft.com/office/officeart/2005/8/layout/bList2#3"/>
    <dgm:cxn modelId="{299E38E3-AC19-4878-8D9B-75B71B9F2626}" type="presParOf" srcId="{C9FF9FEC-6283-4617-8BCE-A3A6262D8C18}" destId="{E0CF160F-7D44-4CA0-8318-4B04408371CA}" srcOrd="0" destOrd="0" presId="urn:microsoft.com/office/officeart/2005/8/layout/bList2#3"/>
    <dgm:cxn modelId="{9398366E-112C-4418-ADC7-90A89C593639}" type="presParOf" srcId="{C9FF9FEC-6283-4617-8BCE-A3A6262D8C18}" destId="{F6FF71DF-7303-4FCF-99FC-A2E25B1D09B1}" srcOrd="1" destOrd="0" presId="urn:microsoft.com/office/officeart/2005/8/layout/bList2#3"/>
    <dgm:cxn modelId="{08A5A21E-EC63-4B7E-81DA-33BBD89EACE4}" type="presParOf" srcId="{C9FF9FEC-6283-4617-8BCE-A3A6262D8C18}" destId="{0C7744D6-C369-4A4D-8051-B82503618CF8}" srcOrd="2" destOrd="0" presId="urn:microsoft.com/office/officeart/2005/8/layout/bList2#3"/>
    <dgm:cxn modelId="{174E8E8C-2DC8-4652-802D-3D388E23A1EB}" type="presParOf" srcId="{C9FF9FEC-6283-4617-8BCE-A3A6262D8C18}" destId="{CFBA8AC1-806B-4E2E-9704-2D554F0D5931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D1BB50-579E-49DC-92A8-F397C8DC68EF}" type="doc">
      <dgm:prSet loTypeId="urn:microsoft.com/office/officeart/2005/8/layout/bList2#4" loCatId="picture" qsTypeId="urn:microsoft.com/office/officeart/2005/8/quickstyle/simple1" qsCatId="simple" csTypeId="urn:microsoft.com/office/officeart/2005/8/colors/accent1_2" csCatId="accent1" phldr="1"/>
      <dgm:spPr/>
    </dgm:pt>
    <dgm:pt modelId="{9F0B4D22-7855-46B3-BD64-A43EE9A87DCA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AC571C77-08EB-43F6-90AA-D50A1AB3F46E}" type="parTrans" cxnId="{2D220626-0771-4F6D-BD84-01CEEBB0D8A3}">
      <dgm:prSet/>
      <dgm:spPr/>
      <dgm:t>
        <a:bodyPr/>
        <a:lstStyle/>
        <a:p>
          <a:endParaRPr lang="en-GB"/>
        </a:p>
      </dgm:t>
    </dgm:pt>
    <dgm:pt modelId="{D2D18DE4-80AB-4D4C-AE7C-FD9CDDB0CC7B}" type="sibTrans" cxnId="{2D220626-0771-4F6D-BD84-01CEEBB0D8A3}">
      <dgm:prSet/>
      <dgm:spPr/>
      <dgm:t>
        <a:bodyPr/>
        <a:lstStyle/>
        <a:p>
          <a:endParaRPr lang="en-GB"/>
        </a:p>
      </dgm:t>
    </dgm:pt>
    <dgm:pt modelId="{0255E251-EB68-4410-A140-49D892051052}">
      <dgm:prSet phldrT="[Text]"/>
      <dgm:spPr>
        <a:solidFill>
          <a:srgbClr val="FFFF0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CAF9D2D6-0A5D-4B03-92B5-451F0C05BD08}" type="parTrans" cxnId="{53D502D3-C58C-4922-889D-D293DEE61A99}">
      <dgm:prSet/>
      <dgm:spPr/>
      <dgm:t>
        <a:bodyPr/>
        <a:lstStyle/>
        <a:p>
          <a:endParaRPr lang="en-GB"/>
        </a:p>
      </dgm:t>
    </dgm:pt>
    <dgm:pt modelId="{E6ACA190-BA3A-4D85-96E0-D6BC7CAC7FEF}" type="sibTrans" cxnId="{53D502D3-C58C-4922-889D-D293DEE61A99}">
      <dgm:prSet/>
      <dgm:spPr/>
      <dgm:t>
        <a:bodyPr/>
        <a:lstStyle/>
        <a:p>
          <a:endParaRPr lang="en-GB"/>
        </a:p>
      </dgm:t>
    </dgm:pt>
    <dgm:pt modelId="{DE07DD39-15D0-4274-B5CF-36478D161675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9F769D63-6E08-46CF-A5A1-B4CAFF990C4F}" type="parTrans" cxnId="{62E8A0F3-08A8-4A68-8420-D3E6515BAF87}">
      <dgm:prSet/>
      <dgm:spPr/>
      <dgm:t>
        <a:bodyPr/>
        <a:lstStyle/>
        <a:p>
          <a:endParaRPr lang="en-GB"/>
        </a:p>
      </dgm:t>
    </dgm:pt>
    <dgm:pt modelId="{F10DDBD2-5E2D-4AB5-A808-1AD3D7F6304E}" type="sibTrans" cxnId="{62E8A0F3-08A8-4A68-8420-D3E6515BAF87}">
      <dgm:prSet/>
      <dgm:spPr/>
      <dgm:t>
        <a:bodyPr/>
        <a:lstStyle/>
        <a:p>
          <a:endParaRPr lang="en-GB"/>
        </a:p>
      </dgm:t>
    </dgm:pt>
    <dgm:pt modelId="{F5EED013-E379-4E35-BE28-79CEA984D4F6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How can you manipulate the ball to retain possession?</a:t>
          </a:r>
          <a:endParaRPr lang="en-GB" sz="1000" dirty="0">
            <a:latin typeface="Arial" pitchFamily="34" charset="0"/>
            <a:cs typeface="Arial" pitchFamily="34" charset="0"/>
          </a:endParaRPr>
        </a:p>
      </dgm:t>
    </dgm:pt>
    <dgm:pt modelId="{549577BC-7A02-4ED1-8ABA-22F2F4FEAB81}" type="parTrans" cxnId="{728865F0-B8F4-435A-A861-18BA696DBC0D}">
      <dgm:prSet/>
      <dgm:spPr/>
      <dgm:t>
        <a:bodyPr/>
        <a:lstStyle/>
        <a:p>
          <a:endParaRPr lang="en-GB"/>
        </a:p>
      </dgm:t>
    </dgm:pt>
    <dgm:pt modelId="{796DBD9D-09B2-47DA-99CA-FF28EEB4DD95}" type="sibTrans" cxnId="{728865F0-B8F4-435A-A861-18BA696DBC0D}">
      <dgm:prSet/>
      <dgm:spPr/>
      <dgm:t>
        <a:bodyPr/>
        <a:lstStyle/>
        <a:p>
          <a:endParaRPr lang="en-GB"/>
        </a:p>
      </dgm:t>
    </dgm:pt>
    <dgm:pt modelId="{8B6006DF-0E14-4672-99A4-D00312473F2F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Why might you use your arms to help retain possession?</a:t>
          </a:r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F3BAE4EF-F1BB-4653-9393-C3B8A1B93A36}" type="parTrans" cxnId="{9BA8C522-53F8-44B3-9AB8-015C193FCCC1}">
      <dgm:prSet/>
      <dgm:spPr/>
      <dgm:t>
        <a:bodyPr/>
        <a:lstStyle/>
        <a:p>
          <a:endParaRPr lang="en-GB"/>
        </a:p>
      </dgm:t>
    </dgm:pt>
    <dgm:pt modelId="{62EDE2B6-D2C1-475C-90C1-BA8CE88229CD}" type="sibTrans" cxnId="{9BA8C522-53F8-44B3-9AB8-015C193FCCC1}">
      <dgm:prSet/>
      <dgm:spPr/>
      <dgm:t>
        <a:bodyPr/>
        <a:lstStyle/>
        <a:p>
          <a:endParaRPr lang="en-GB"/>
        </a:p>
      </dgm:t>
    </dgm:pt>
    <dgm:pt modelId="{84BED142-3B3B-47AE-BBD1-CE5AF2F43575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How will you transfer your success into your next game?</a:t>
          </a:r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A591B872-9D5C-4648-9DD6-62166ED1A950}" type="parTrans" cxnId="{8DFD7214-5293-4CE7-B503-F785678B871A}">
      <dgm:prSet/>
      <dgm:spPr/>
      <dgm:t>
        <a:bodyPr/>
        <a:lstStyle/>
        <a:p>
          <a:endParaRPr lang="en-GB"/>
        </a:p>
      </dgm:t>
    </dgm:pt>
    <dgm:pt modelId="{46481034-4B05-4FC8-A173-D1824659B8C0}" type="sibTrans" cxnId="{8DFD7214-5293-4CE7-B503-F785678B871A}">
      <dgm:prSet/>
      <dgm:spPr/>
      <dgm:t>
        <a:bodyPr/>
        <a:lstStyle/>
        <a:p>
          <a:endParaRPr lang="en-GB"/>
        </a:p>
      </dgm:t>
    </dgm:pt>
    <dgm:pt modelId="{4239987C-EBE7-4CB2-BECD-B28BC6BDA024}">
      <dgm:prSet custT="1"/>
      <dgm:spPr/>
      <dgm:t>
        <a:bodyPr anchor="ctr"/>
        <a:lstStyle/>
        <a:p>
          <a:pPr algn="ctr"/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82ECEEEB-03EC-47D1-8FF9-20C46FD8E17B}" type="parTrans" cxnId="{5A622BDD-7F43-4F68-A493-2CED07483822}">
      <dgm:prSet/>
      <dgm:spPr/>
      <dgm:t>
        <a:bodyPr/>
        <a:lstStyle/>
        <a:p>
          <a:endParaRPr lang="en-GB"/>
        </a:p>
      </dgm:t>
    </dgm:pt>
    <dgm:pt modelId="{ADB0051D-973A-40CE-A78E-11C3AD695982}" type="sibTrans" cxnId="{5A622BDD-7F43-4F68-A493-2CED07483822}">
      <dgm:prSet/>
      <dgm:spPr/>
      <dgm:t>
        <a:bodyPr/>
        <a:lstStyle/>
        <a:p>
          <a:endParaRPr lang="en-GB"/>
        </a:p>
      </dgm:t>
    </dgm:pt>
    <dgm:pt modelId="{EA9C5A6B-F2B2-4610-B679-CEF2D56B2447}">
      <dgm:prSet custT="1"/>
      <dgm:spPr/>
      <dgm:t>
        <a:bodyPr anchor="ctr"/>
        <a:lstStyle/>
        <a:p>
          <a:pPr algn="ctr"/>
          <a:endParaRPr lang="en-GB" sz="1000" dirty="0">
            <a:latin typeface="Arial" pitchFamily="34" charset="0"/>
            <a:cs typeface="Arial" pitchFamily="34" charset="0"/>
          </a:endParaRPr>
        </a:p>
      </dgm:t>
    </dgm:pt>
    <dgm:pt modelId="{6C995D4C-140E-4A85-9A69-65FFC71DD0DF}" type="parTrans" cxnId="{1554F35F-65FE-45CE-8152-A300A2CA215A}">
      <dgm:prSet/>
      <dgm:spPr/>
      <dgm:t>
        <a:bodyPr/>
        <a:lstStyle/>
        <a:p>
          <a:endParaRPr lang="en-GB"/>
        </a:p>
      </dgm:t>
    </dgm:pt>
    <dgm:pt modelId="{A4BCCB0B-E56F-4867-83D5-D08FE2467142}" type="sibTrans" cxnId="{1554F35F-65FE-45CE-8152-A300A2CA215A}">
      <dgm:prSet/>
      <dgm:spPr/>
      <dgm:t>
        <a:bodyPr/>
        <a:lstStyle/>
        <a:p>
          <a:endParaRPr lang="en-GB"/>
        </a:p>
      </dgm:t>
    </dgm:pt>
    <dgm:pt modelId="{9F82686C-6F4D-46BD-AF38-284A40B95ED4}">
      <dgm:prSet custT="1"/>
      <dgm:spPr/>
      <dgm:t>
        <a:bodyPr anchor="ctr"/>
        <a:lstStyle/>
        <a:p>
          <a:pPr algn="ctr"/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46995DA0-A3ED-4144-8FB6-F605D301277A}" type="parTrans" cxnId="{44BC48EB-9433-43F0-AAD7-F453A3D22542}">
      <dgm:prSet/>
      <dgm:spPr/>
      <dgm:t>
        <a:bodyPr/>
        <a:lstStyle/>
        <a:p>
          <a:endParaRPr lang="en-GB"/>
        </a:p>
      </dgm:t>
    </dgm:pt>
    <dgm:pt modelId="{A97BEDB3-8899-4FB7-840C-01F0B55A3EA7}" type="sibTrans" cxnId="{44BC48EB-9433-43F0-AAD7-F453A3D22542}">
      <dgm:prSet/>
      <dgm:spPr/>
      <dgm:t>
        <a:bodyPr/>
        <a:lstStyle/>
        <a:p>
          <a:endParaRPr lang="en-GB"/>
        </a:p>
      </dgm:t>
    </dgm:pt>
    <dgm:pt modelId="{2F0E6C0F-6B27-4DD5-806F-E50965119673}" type="pres">
      <dgm:prSet presAssocID="{08D1BB50-579E-49DC-92A8-F397C8DC68EF}" presName="diagram" presStyleCnt="0">
        <dgm:presLayoutVars>
          <dgm:dir/>
          <dgm:animLvl val="lvl"/>
          <dgm:resizeHandles val="exact"/>
        </dgm:presLayoutVars>
      </dgm:prSet>
      <dgm:spPr/>
    </dgm:pt>
    <dgm:pt modelId="{AC6B8936-5473-4470-9C50-0FCD6D90D257}" type="pres">
      <dgm:prSet presAssocID="{9F0B4D22-7855-46B3-BD64-A43EE9A87DCA}" presName="compNode" presStyleCnt="0"/>
      <dgm:spPr/>
    </dgm:pt>
    <dgm:pt modelId="{25070A4A-54A6-4A57-806F-F826BDCADD1A}" type="pres">
      <dgm:prSet presAssocID="{9F0B4D22-7855-46B3-BD64-A43EE9A87DCA}" presName="childRect" presStyleLbl="bgAcc1" presStyleIdx="0" presStyleCnt="3" custScaleY="154930" custLinFactNeighborY="-348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97B9B6-4EC3-4655-BE16-64FE881C0778}" type="pres">
      <dgm:prSet presAssocID="{9F0B4D22-7855-46B3-BD64-A43EE9A87DC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D65350-39AC-44A6-96EB-228D551A282E}" type="pres">
      <dgm:prSet presAssocID="{9F0B4D22-7855-46B3-BD64-A43EE9A87DCA}" presName="parentRect" presStyleLbl="alignNode1" presStyleIdx="0" presStyleCnt="3"/>
      <dgm:spPr/>
      <dgm:t>
        <a:bodyPr/>
        <a:lstStyle/>
        <a:p>
          <a:endParaRPr lang="en-GB"/>
        </a:p>
      </dgm:t>
    </dgm:pt>
    <dgm:pt modelId="{1CA51CB1-BE2F-4950-A472-66636353747E}" type="pres">
      <dgm:prSet presAssocID="{9F0B4D22-7855-46B3-BD64-A43EE9A87DCA}" presName="adorn" presStyleLbl="fgAccFollowNode1" presStyleIdx="0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  <dgm:pt modelId="{F992507C-E284-44D6-8BC2-462D3D6FD1C2}" type="pres">
      <dgm:prSet presAssocID="{D2D18DE4-80AB-4D4C-AE7C-FD9CDDB0CC7B}" presName="sibTrans" presStyleLbl="sibTrans2D1" presStyleIdx="0" presStyleCnt="0"/>
      <dgm:spPr/>
      <dgm:t>
        <a:bodyPr/>
        <a:lstStyle/>
        <a:p>
          <a:endParaRPr lang="en-GB"/>
        </a:p>
      </dgm:t>
    </dgm:pt>
    <dgm:pt modelId="{AF96FDC1-51B6-423F-8B1F-6B1277985089}" type="pres">
      <dgm:prSet presAssocID="{0255E251-EB68-4410-A140-49D892051052}" presName="compNode" presStyleCnt="0"/>
      <dgm:spPr/>
    </dgm:pt>
    <dgm:pt modelId="{E8E08FA9-8731-4B1E-B1F0-2FA1F89122A0}" type="pres">
      <dgm:prSet presAssocID="{0255E251-EB68-4410-A140-49D892051052}" presName="childRect" presStyleLbl="bgAcc1" presStyleIdx="1" presStyleCnt="3" custScaleY="154930" custLinFactNeighborY="-348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D41061-6B75-4A1C-8DCE-0794A6B2EC42}" type="pres">
      <dgm:prSet presAssocID="{0255E251-EB68-4410-A140-49D89205105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92FE84E-DF8A-494F-9949-49FA1DBC7BCB}" type="pres">
      <dgm:prSet presAssocID="{0255E251-EB68-4410-A140-49D892051052}" presName="parentRect" presStyleLbl="alignNode1" presStyleIdx="1" presStyleCnt="3"/>
      <dgm:spPr/>
      <dgm:t>
        <a:bodyPr/>
        <a:lstStyle/>
        <a:p>
          <a:endParaRPr lang="en-GB"/>
        </a:p>
      </dgm:t>
    </dgm:pt>
    <dgm:pt modelId="{1F66B7DE-3BB6-4ED3-9755-8541B1723E8C}" type="pres">
      <dgm:prSet presAssocID="{0255E251-EB68-4410-A140-49D892051052}" presName="adorn" presStyleLbl="fgAccFollowNode1" presStyleIdx="1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  <dgm:pt modelId="{F16E5896-2DCA-4532-9824-1F38A561A0F2}" type="pres">
      <dgm:prSet presAssocID="{E6ACA190-BA3A-4D85-96E0-D6BC7CAC7FEF}" presName="sibTrans" presStyleLbl="sibTrans2D1" presStyleIdx="0" presStyleCnt="0"/>
      <dgm:spPr/>
      <dgm:t>
        <a:bodyPr/>
        <a:lstStyle/>
        <a:p>
          <a:endParaRPr lang="en-GB"/>
        </a:p>
      </dgm:t>
    </dgm:pt>
    <dgm:pt modelId="{C9FF9FEC-6283-4617-8BCE-A3A6262D8C18}" type="pres">
      <dgm:prSet presAssocID="{DE07DD39-15D0-4274-B5CF-36478D161675}" presName="compNode" presStyleCnt="0"/>
      <dgm:spPr/>
    </dgm:pt>
    <dgm:pt modelId="{E0CF160F-7D44-4CA0-8318-4B04408371CA}" type="pres">
      <dgm:prSet presAssocID="{DE07DD39-15D0-4274-B5CF-36478D161675}" presName="childRect" presStyleLbl="bgAcc1" presStyleIdx="2" presStyleCnt="3" custScaleY="154930" custLinFactNeighborY="-348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6FF71DF-7303-4FCF-99FC-A2E25B1D09B1}" type="pres">
      <dgm:prSet presAssocID="{DE07DD39-15D0-4274-B5CF-36478D16167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7744D6-C369-4A4D-8051-B82503618CF8}" type="pres">
      <dgm:prSet presAssocID="{DE07DD39-15D0-4274-B5CF-36478D161675}" presName="parentRect" presStyleLbl="alignNode1" presStyleIdx="2" presStyleCnt="3"/>
      <dgm:spPr/>
      <dgm:t>
        <a:bodyPr/>
        <a:lstStyle/>
        <a:p>
          <a:endParaRPr lang="en-GB"/>
        </a:p>
      </dgm:t>
    </dgm:pt>
    <dgm:pt modelId="{CFBA8AC1-806B-4E2E-9704-2D554F0D5931}" type="pres">
      <dgm:prSet presAssocID="{DE07DD39-15D0-4274-B5CF-36478D161675}" presName="adorn" presStyleLbl="fgAccFollowNode1" presStyleIdx="2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</dgm:ptLst>
  <dgm:cxnLst>
    <dgm:cxn modelId="{E6C74E69-CE9A-4198-90E3-51A785A4301F}" type="presOf" srcId="{8B6006DF-0E14-4672-99A4-D00312473F2F}" destId="{E8E08FA9-8731-4B1E-B1F0-2FA1F89122A0}" srcOrd="0" destOrd="0" presId="urn:microsoft.com/office/officeart/2005/8/layout/bList2#4"/>
    <dgm:cxn modelId="{62E8A0F3-08A8-4A68-8420-D3E6515BAF87}" srcId="{08D1BB50-579E-49DC-92A8-F397C8DC68EF}" destId="{DE07DD39-15D0-4274-B5CF-36478D161675}" srcOrd="2" destOrd="0" parTransId="{9F769D63-6E08-46CF-A5A1-B4CAFF990C4F}" sibTransId="{F10DDBD2-5E2D-4AB5-A808-1AD3D7F6304E}"/>
    <dgm:cxn modelId="{8DFD7214-5293-4CE7-B503-F785678B871A}" srcId="{DE07DD39-15D0-4274-B5CF-36478D161675}" destId="{84BED142-3B3B-47AE-BBD1-CE5AF2F43575}" srcOrd="0" destOrd="0" parTransId="{A591B872-9D5C-4648-9DD6-62166ED1A950}" sibTransId="{46481034-4B05-4FC8-A173-D1824659B8C0}"/>
    <dgm:cxn modelId="{1554F35F-65FE-45CE-8152-A300A2CA215A}" srcId="{9F0B4D22-7855-46B3-BD64-A43EE9A87DCA}" destId="{EA9C5A6B-F2B2-4610-B679-CEF2D56B2447}" srcOrd="1" destOrd="0" parTransId="{6C995D4C-140E-4A85-9A69-65FFC71DD0DF}" sibTransId="{A4BCCB0B-E56F-4867-83D5-D08FE2467142}"/>
    <dgm:cxn modelId="{ED7CF6AA-D815-4DFB-87E8-3F79919317DC}" type="presOf" srcId="{EA9C5A6B-F2B2-4610-B679-CEF2D56B2447}" destId="{25070A4A-54A6-4A57-806F-F826BDCADD1A}" srcOrd="0" destOrd="1" presId="urn:microsoft.com/office/officeart/2005/8/layout/bList2#4"/>
    <dgm:cxn modelId="{76504A75-5510-4278-918E-AE73185DBA33}" type="presOf" srcId="{E6ACA190-BA3A-4D85-96E0-D6BC7CAC7FEF}" destId="{F16E5896-2DCA-4532-9824-1F38A561A0F2}" srcOrd="0" destOrd="0" presId="urn:microsoft.com/office/officeart/2005/8/layout/bList2#4"/>
    <dgm:cxn modelId="{2D220626-0771-4F6D-BD84-01CEEBB0D8A3}" srcId="{08D1BB50-579E-49DC-92A8-F397C8DC68EF}" destId="{9F0B4D22-7855-46B3-BD64-A43EE9A87DCA}" srcOrd="0" destOrd="0" parTransId="{AC571C77-08EB-43F6-90AA-D50A1AB3F46E}" sibTransId="{D2D18DE4-80AB-4D4C-AE7C-FD9CDDB0CC7B}"/>
    <dgm:cxn modelId="{44BC48EB-9433-43F0-AAD7-F453A3D22542}" srcId="{0255E251-EB68-4410-A140-49D892051052}" destId="{9F82686C-6F4D-46BD-AF38-284A40B95ED4}" srcOrd="1" destOrd="0" parTransId="{46995DA0-A3ED-4144-8FB6-F605D301277A}" sibTransId="{A97BEDB3-8899-4FB7-840C-01F0B55A3EA7}"/>
    <dgm:cxn modelId="{728865F0-B8F4-435A-A861-18BA696DBC0D}" srcId="{9F0B4D22-7855-46B3-BD64-A43EE9A87DCA}" destId="{F5EED013-E379-4E35-BE28-79CEA984D4F6}" srcOrd="0" destOrd="0" parTransId="{549577BC-7A02-4ED1-8ABA-22F2F4FEAB81}" sibTransId="{796DBD9D-09B2-47DA-99CA-FF28EEB4DD95}"/>
    <dgm:cxn modelId="{3BE13E58-D823-49FA-A5B3-9136DF9D990B}" type="presOf" srcId="{9F0B4D22-7855-46B3-BD64-A43EE9A87DCA}" destId="{72D65350-39AC-44A6-96EB-228D551A282E}" srcOrd="1" destOrd="0" presId="urn:microsoft.com/office/officeart/2005/8/layout/bList2#4"/>
    <dgm:cxn modelId="{9BA8C522-53F8-44B3-9AB8-015C193FCCC1}" srcId="{0255E251-EB68-4410-A140-49D892051052}" destId="{8B6006DF-0E14-4672-99A4-D00312473F2F}" srcOrd="0" destOrd="0" parTransId="{F3BAE4EF-F1BB-4653-9393-C3B8A1B93A36}" sibTransId="{62EDE2B6-D2C1-475C-90C1-BA8CE88229CD}"/>
    <dgm:cxn modelId="{9F1A9442-3E4D-4C4C-ACF6-A49FDBE37FF0}" type="presOf" srcId="{D2D18DE4-80AB-4D4C-AE7C-FD9CDDB0CC7B}" destId="{F992507C-E284-44D6-8BC2-462D3D6FD1C2}" srcOrd="0" destOrd="0" presId="urn:microsoft.com/office/officeart/2005/8/layout/bList2#4"/>
    <dgm:cxn modelId="{2782E18D-9687-422C-9502-10805C9C32AB}" type="presOf" srcId="{9F0B4D22-7855-46B3-BD64-A43EE9A87DCA}" destId="{1A97B9B6-4EC3-4655-BE16-64FE881C0778}" srcOrd="0" destOrd="0" presId="urn:microsoft.com/office/officeart/2005/8/layout/bList2#4"/>
    <dgm:cxn modelId="{AB25AA64-2439-4D4B-8008-8D0D18BA8833}" type="presOf" srcId="{4239987C-EBE7-4CB2-BECD-B28BC6BDA024}" destId="{E0CF160F-7D44-4CA0-8318-4B04408371CA}" srcOrd="0" destOrd="1" presId="urn:microsoft.com/office/officeart/2005/8/layout/bList2#4"/>
    <dgm:cxn modelId="{0F2CAAB5-2B31-4C7F-83BE-C35CCAF9C0E4}" type="presOf" srcId="{F5EED013-E379-4E35-BE28-79CEA984D4F6}" destId="{25070A4A-54A6-4A57-806F-F826BDCADD1A}" srcOrd="0" destOrd="0" presId="urn:microsoft.com/office/officeart/2005/8/layout/bList2#4"/>
    <dgm:cxn modelId="{89FAADEF-A3D2-479C-887C-CBA2A540E7C8}" type="presOf" srcId="{DE07DD39-15D0-4274-B5CF-36478D161675}" destId="{0C7744D6-C369-4A4D-8051-B82503618CF8}" srcOrd="1" destOrd="0" presId="urn:microsoft.com/office/officeart/2005/8/layout/bList2#4"/>
    <dgm:cxn modelId="{E7B95B4C-2F23-40BB-91C6-F3F2953B1E3A}" type="presOf" srcId="{0255E251-EB68-4410-A140-49D892051052}" destId="{FAD41061-6B75-4A1C-8DCE-0794A6B2EC42}" srcOrd="0" destOrd="0" presId="urn:microsoft.com/office/officeart/2005/8/layout/bList2#4"/>
    <dgm:cxn modelId="{B241663B-D579-43BA-8802-DAB213408D9E}" type="presOf" srcId="{DE07DD39-15D0-4274-B5CF-36478D161675}" destId="{F6FF71DF-7303-4FCF-99FC-A2E25B1D09B1}" srcOrd="0" destOrd="0" presId="urn:microsoft.com/office/officeart/2005/8/layout/bList2#4"/>
    <dgm:cxn modelId="{5A622BDD-7F43-4F68-A493-2CED07483822}" srcId="{DE07DD39-15D0-4274-B5CF-36478D161675}" destId="{4239987C-EBE7-4CB2-BECD-B28BC6BDA024}" srcOrd="1" destOrd="0" parTransId="{82ECEEEB-03EC-47D1-8FF9-20C46FD8E17B}" sibTransId="{ADB0051D-973A-40CE-A78E-11C3AD695982}"/>
    <dgm:cxn modelId="{1C29A36B-F12B-4E60-9298-E2EC7F2792D0}" type="presOf" srcId="{08D1BB50-579E-49DC-92A8-F397C8DC68EF}" destId="{2F0E6C0F-6B27-4DD5-806F-E50965119673}" srcOrd="0" destOrd="0" presId="urn:microsoft.com/office/officeart/2005/8/layout/bList2#4"/>
    <dgm:cxn modelId="{3506F58B-5E3B-4FEA-BCFA-7C256FC0667A}" type="presOf" srcId="{0255E251-EB68-4410-A140-49D892051052}" destId="{292FE84E-DF8A-494F-9949-49FA1DBC7BCB}" srcOrd="1" destOrd="0" presId="urn:microsoft.com/office/officeart/2005/8/layout/bList2#4"/>
    <dgm:cxn modelId="{5DC8C438-9250-4C70-941A-7EFA6E73F806}" type="presOf" srcId="{84BED142-3B3B-47AE-BBD1-CE5AF2F43575}" destId="{E0CF160F-7D44-4CA0-8318-4B04408371CA}" srcOrd="0" destOrd="0" presId="urn:microsoft.com/office/officeart/2005/8/layout/bList2#4"/>
    <dgm:cxn modelId="{185C3C51-0C1B-4E97-B45D-BEE0608C007D}" type="presOf" srcId="{9F82686C-6F4D-46BD-AF38-284A40B95ED4}" destId="{E8E08FA9-8731-4B1E-B1F0-2FA1F89122A0}" srcOrd="0" destOrd="1" presId="urn:microsoft.com/office/officeart/2005/8/layout/bList2#4"/>
    <dgm:cxn modelId="{53D502D3-C58C-4922-889D-D293DEE61A99}" srcId="{08D1BB50-579E-49DC-92A8-F397C8DC68EF}" destId="{0255E251-EB68-4410-A140-49D892051052}" srcOrd="1" destOrd="0" parTransId="{CAF9D2D6-0A5D-4B03-92B5-451F0C05BD08}" sibTransId="{E6ACA190-BA3A-4D85-96E0-D6BC7CAC7FEF}"/>
    <dgm:cxn modelId="{1FE173B8-F5E1-40FE-BC70-ABB87EFDE861}" type="presParOf" srcId="{2F0E6C0F-6B27-4DD5-806F-E50965119673}" destId="{AC6B8936-5473-4470-9C50-0FCD6D90D257}" srcOrd="0" destOrd="0" presId="urn:microsoft.com/office/officeart/2005/8/layout/bList2#4"/>
    <dgm:cxn modelId="{C9ED6E44-08D2-4107-A5C8-9552D0FF9925}" type="presParOf" srcId="{AC6B8936-5473-4470-9C50-0FCD6D90D257}" destId="{25070A4A-54A6-4A57-806F-F826BDCADD1A}" srcOrd="0" destOrd="0" presId="urn:microsoft.com/office/officeart/2005/8/layout/bList2#4"/>
    <dgm:cxn modelId="{1AA9837C-E5C1-4687-A659-12EC1842EAE3}" type="presParOf" srcId="{AC6B8936-5473-4470-9C50-0FCD6D90D257}" destId="{1A97B9B6-4EC3-4655-BE16-64FE881C0778}" srcOrd="1" destOrd="0" presId="urn:microsoft.com/office/officeart/2005/8/layout/bList2#4"/>
    <dgm:cxn modelId="{05F90FA6-4B00-43D6-8520-EB6ECB2EB254}" type="presParOf" srcId="{AC6B8936-5473-4470-9C50-0FCD6D90D257}" destId="{72D65350-39AC-44A6-96EB-228D551A282E}" srcOrd="2" destOrd="0" presId="urn:microsoft.com/office/officeart/2005/8/layout/bList2#4"/>
    <dgm:cxn modelId="{614B87D0-C337-4977-92AD-0E8D9C49DDBE}" type="presParOf" srcId="{AC6B8936-5473-4470-9C50-0FCD6D90D257}" destId="{1CA51CB1-BE2F-4950-A472-66636353747E}" srcOrd="3" destOrd="0" presId="urn:microsoft.com/office/officeart/2005/8/layout/bList2#4"/>
    <dgm:cxn modelId="{39BE69E1-C106-423D-AC33-3E11197265B8}" type="presParOf" srcId="{2F0E6C0F-6B27-4DD5-806F-E50965119673}" destId="{F992507C-E284-44D6-8BC2-462D3D6FD1C2}" srcOrd="1" destOrd="0" presId="urn:microsoft.com/office/officeart/2005/8/layout/bList2#4"/>
    <dgm:cxn modelId="{E7C3D116-7F12-49CD-9429-CAC067FFE17D}" type="presParOf" srcId="{2F0E6C0F-6B27-4DD5-806F-E50965119673}" destId="{AF96FDC1-51B6-423F-8B1F-6B1277985089}" srcOrd="2" destOrd="0" presId="urn:microsoft.com/office/officeart/2005/8/layout/bList2#4"/>
    <dgm:cxn modelId="{7FAE3612-553B-4886-BA47-CB354B2E69A1}" type="presParOf" srcId="{AF96FDC1-51B6-423F-8B1F-6B1277985089}" destId="{E8E08FA9-8731-4B1E-B1F0-2FA1F89122A0}" srcOrd="0" destOrd="0" presId="urn:microsoft.com/office/officeart/2005/8/layout/bList2#4"/>
    <dgm:cxn modelId="{F904B875-BAD8-48AB-9353-C3F87648113D}" type="presParOf" srcId="{AF96FDC1-51B6-423F-8B1F-6B1277985089}" destId="{FAD41061-6B75-4A1C-8DCE-0794A6B2EC42}" srcOrd="1" destOrd="0" presId="urn:microsoft.com/office/officeart/2005/8/layout/bList2#4"/>
    <dgm:cxn modelId="{9DA99257-90AC-46B9-B509-BA007BEE4A20}" type="presParOf" srcId="{AF96FDC1-51B6-423F-8B1F-6B1277985089}" destId="{292FE84E-DF8A-494F-9949-49FA1DBC7BCB}" srcOrd="2" destOrd="0" presId="urn:microsoft.com/office/officeart/2005/8/layout/bList2#4"/>
    <dgm:cxn modelId="{87D97B92-EEBE-4F01-AD65-E066C94579C6}" type="presParOf" srcId="{AF96FDC1-51B6-423F-8B1F-6B1277985089}" destId="{1F66B7DE-3BB6-4ED3-9755-8541B1723E8C}" srcOrd="3" destOrd="0" presId="urn:microsoft.com/office/officeart/2005/8/layout/bList2#4"/>
    <dgm:cxn modelId="{3632BAE2-10E6-4C91-9827-2E4E9FE35015}" type="presParOf" srcId="{2F0E6C0F-6B27-4DD5-806F-E50965119673}" destId="{F16E5896-2DCA-4532-9824-1F38A561A0F2}" srcOrd="3" destOrd="0" presId="urn:microsoft.com/office/officeart/2005/8/layout/bList2#4"/>
    <dgm:cxn modelId="{FF88CA06-DE93-4CE5-9DCA-B5C1AE850152}" type="presParOf" srcId="{2F0E6C0F-6B27-4DD5-806F-E50965119673}" destId="{C9FF9FEC-6283-4617-8BCE-A3A6262D8C18}" srcOrd="4" destOrd="0" presId="urn:microsoft.com/office/officeart/2005/8/layout/bList2#4"/>
    <dgm:cxn modelId="{9CA7712C-9914-4750-B97B-9651D440C842}" type="presParOf" srcId="{C9FF9FEC-6283-4617-8BCE-A3A6262D8C18}" destId="{E0CF160F-7D44-4CA0-8318-4B04408371CA}" srcOrd="0" destOrd="0" presId="urn:microsoft.com/office/officeart/2005/8/layout/bList2#4"/>
    <dgm:cxn modelId="{BBD6FD65-CFC7-41C8-9E73-051BB2E9B05F}" type="presParOf" srcId="{C9FF9FEC-6283-4617-8BCE-A3A6262D8C18}" destId="{F6FF71DF-7303-4FCF-99FC-A2E25B1D09B1}" srcOrd="1" destOrd="0" presId="urn:microsoft.com/office/officeart/2005/8/layout/bList2#4"/>
    <dgm:cxn modelId="{3BB596D2-0843-4553-B101-C39E1537CDAD}" type="presParOf" srcId="{C9FF9FEC-6283-4617-8BCE-A3A6262D8C18}" destId="{0C7744D6-C369-4A4D-8051-B82503618CF8}" srcOrd="2" destOrd="0" presId="urn:microsoft.com/office/officeart/2005/8/layout/bList2#4"/>
    <dgm:cxn modelId="{E79925D1-D454-4F58-B90A-CB8168EFAEFC}" type="presParOf" srcId="{C9FF9FEC-6283-4617-8BCE-A3A6262D8C18}" destId="{CFBA8AC1-806B-4E2E-9704-2D554F0D5931}" srcOrd="3" destOrd="0" presId="urn:microsoft.com/office/officeart/2005/8/layout/bList2#4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D1BB50-579E-49DC-92A8-F397C8DC68EF}" type="doc">
      <dgm:prSet loTypeId="urn:microsoft.com/office/officeart/2005/8/layout/bList2#5" loCatId="picture" qsTypeId="urn:microsoft.com/office/officeart/2005/8/quickstyle/simple1" qsCatId="simple" csTypeId="urn:microsoft.com/office/officeart/2005/8/colors/accent1_2" csCatId="accent1" phldr="1"/>
      <dgm:spPr/>
    </dgm:pt>
    <dgm:pt modelId="{9F0B4D22-7855-46B3-BD64-A43EE9A87DCA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AC571C77-08EB-43F6-90AA-D50A1AB3F46E}" type="parTrans" cxnId="{2D220626-0771-4F6D-BD84-01CEEBB0D8A3}">
      <dgm:prSet/>
      <dgm:spPr/>
      <dgm:t>
        <a:bodyPr/>
        <a:lstStyle/>
        <a:p>
          <a:endParaRPr lang="en-GB"/>
        </a:p>
      </dgm:t>
    </dgm:pt>
    <dgm:pt modelId="{D2D18DE4-80AB-4D4C-AE7C-FD9CDDB0CC7B}" type="sibTrans" cxnId="{2D220626-0771-4F6D-BD84-01CEEBB0D8A3}">
      <dgm:prSet/>
      <dgm:spPr/>
      <dgm:t>
        <a:bodyPr/>
        <a:lstStyle/>
        <a:p>
          <a:endParaRPr lang="en-GB"/>
        </a:p>
      </dgm:t>
    </dgm:pt>
    <dgm:pt modelId="{0255E251-EB68-4410-A140-49D892051052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CAF9D2D6-0A5D-4B03-92B5-451F0C05BD08}" type="parTrans" cxnId="{53D502D3-C58C-4922-889D-D293DEE61A99}">
      <dgm:prSet/>
      <dgm:spPr/>
      <dgm:t>
        <a:bodyPr/>
        <a:lstStyle/>
        <a:p>
          <a:endParaRPr lang="en-GB"/>
        </a:p>
      </dgm:t>
    </dgm:pt>
    <dgm:pt modelId="{E6ACA190-BA3A-4D85-96E0-D6BC7CAC7FEF}" type="sibTrans" cxnId="{53D502D3-C58C-4922-889D-D293DEE61A99}">
      <dgm:prSet/>
      <dgm:spPr/>
      <dgm:t>
        <a:bodyPr/>
        <a:lstStyle/>
        <a:p>
          <a:endParaRPr lang="en-GB"/>
        </a:p>
      </dgm:t>
    </dgm:pt>
    <dgm:pt modelId="{DE07DD39-15D0-4274-B5CF-36478D161675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9F769D63-6E08-46CF-A5A1-B4CAFF990C4F}" type="parTrans" cxnId="{62E8A0F3-08A8-4A68-8420-D3E6515BAF87}">
      <dgm:prSet/>
      <dgm:spPr/>
      <dgm:t>
        <a:bodyPr/>
        <a:lstStyle/>
        <a:p>
          <a:endParaRPr lang="en-GB"/>
        </a:p>
      </dgm:t>
    </dgm:pt>
    <dgm:pt modelId="{F10DDBD2-5E2D-4AB5-A808-1AD3D7F6304E}" type="sibTrans" cxnId="{62E8A0F3-08A8-4A68-8420-D3E6515BAF87}">
      <dgm:prSet/>
      <dgm:spPr/>
      <dgm:t>
        <a:bodyPr/>
        <a:lstStyle/>
        <a:p>
          <a:endParaRPr lang="en-GB"/>
        </a:p>
      </dgm:t>
    </dgm:pt>
    <dgm:pt modelId="{F5EED013-E379-4E35-BE28-79CEA984D4F6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I want you to receive with the foot furthest from the defender</a:t>
          </a:r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549577BC-7A02-4ED1-8ABA-22F2F4FEAB81}" type="parTrans" cxnId="{728865F0-B8F4-435A-A861-18BA696DBC0D}">
      <dgm:prSet/>
      <dgm:spPr/>
      <dgm:t>
        <a:bodyPr/>
        <a:lstStyle/>
        <a:p>
          <a:endParaRPr lang="en-GB"/>
        </a:p>
      </dgm:t>
    </dgm:pt>
    <dgm:pt modelId="{796DBD9D-09B2-47DA-99CA-FF28EEB4DD95}" type="sibTrans" cxnId="{728865F0-B8F4-435A-A861-18BA696DBC0D}">
      <dgm:prSet/>
      <dgm:spPr/>
      <dgm:t>
        <a:bodyPr/>
        <a:lstStyle/>
        <a:p>
          <a:endParaRPr lang="en-GB"/>
        </a:p>
      </dgm:t>
    </dgm:pt>
    <dgm:pt modelId="{8B6006DF-0E14-4672-99A4-D00312473F2F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You are good enough to keep the ball – demand it whenever possible</a:t>
          </a:r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F3BAE4EF-F1BB-4653-9393-C3B8A1B93A36}" type="parTrans" cxnId="{9BA8C522-53F8-44B3-9AB8-015C193FCCC1}">
      <dgm:prSet/>
      <dgm:spPr/>
      <dgm:t>
        <a:bodyPr/>
        <a:lstStyle/>
        <a:p>
          <a:endParaRPr lang="en-GB"/>
        </a:p>
      </dgm:t>
    </dgm:pt>
    <dgm:pt modelId="{62EDE2B6-D2C1-475C-90C1-BA8CE88229CD}" type="sibTrans" cxnId="{9BA8C522-53F8-44B3-9AB8-015C193FCCC1}">
      <dgm:prSet/>
      <dgm:spPr/>
      <dgm:t>
        <a:bodyPr/>
        <a:lstStyle/>
        <a:p>
          <a:endParaRPr lang="en-GB"/>
        </a:p>
      </dgm:t>
    </dgm:pt>
    <dgm:pt modelId="{84BED142-3B3B-47AE-BBD1-CE5AF2F43575}">
      <dgm:prSet custT="1"/>
      <dgm:spPr/>
      <dgm:t>
        <a:bodyPr anchor="ctr"/>
        <a:lstStyle/>
        <a:p>
          <a:pPr algn="ctr"/>
          <a:r>
            <a:rPr lang="en-GB" sz="800" dirty="0" smtClean="0">
              <a:latin typeface="Arial" pitchFamily="34" charset="0"/>
              <a:cs typeface="Arial" pitchFamily="34" charset="0"/>
            </a:rPr>
            <a:t>When ‘X’ is outnumbered I want you to move where they can see your feet</a:t>
          </a:r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A591B872-9D5C-4648-9DD6-62166ED1A950}" type="parTrans" cxnId="{8DFD7214-5293-4CE7-B503-F785678B871A}">
      <dgm:prSet/>
      <dgm:spPr/>
      <dgm:t>
        <a:bodyPr/>
        <a:lstStyle/>
        <a:p>
          <a:endParaRPr lang="en-GB"/>
        </a:p>
      </dgm:t>
    </dgm:pt>
    <dgm:pt modelId="{46481034-4B05-4FC8-A173-D1824659B8C0}" type="sibTrans" cxnId="{8DFD7214-5293-4CE7-B503-F785678B871A}">
      <dgm:prSet/>
      <dgm:spPr/>
      <dgm:t>
        <a:bodyPr/>
        <a:lstStyle/>
        <a:p>
          <a:endParaRPr lang="en-GB"/>
        </a:p>
      </dgm:t>
    </dgm:pt>
    <dgm:pt modelId="{83516392-0B1D-4030-816B-7F54F33E1258}">
      <dgm:prSet custT="1"/>
      <dgm:spPr/>
      <dgm:t>
        <a:bodyPr anchor="ctr"/>
        <a:lstStyle/>
        <a:p>
          <a:pPr algn="ctr"/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CFCD254E-B307-4D5B-9888-D1AD1D489656}" type="parTrans" cxnId="{235D7F59-B1D0-4B4D-9E91-D585D4C2CD20}">
      <dgm:prSet/>
      <dgm:spPr/>
      <dgm:t>
        <a:bodyPr/>
        <a:lstStyle/>
        <a:p>
          <a:endParaRPr lang="en-GB"/>
        </a:p>
      </dgm:t>
    </dgm:pt>
    <dgm:pt modelId="{7A6C7C2B-63D5-4C0E-B85F-E9D1651A7F4D}" type="sibTrans" cxnId="{235D7F59-B1D0-4B4D-9E91-D585D4C2CD20}">
      <dgm:prSet/>
      <dgm:spPr/>
      <dgm:t>
        <a:bodyPr/>
        <a:lstStyle/>
        <a:p>
          <a:endParaRPr lang="en-GB"/>
        </a:p>
      </dgm:t>
    </dgm:pt>
    <dgm:pt modelId="{AEE5942F-379A-4688-AA5A-054C9B2E84B9}">
      <dgm:prSet custT="1"/>
      <dgm:spPr/>
      <dgm:t>
        <a:bodyPr anchor="ctr"/>
        <a:lstStyle/>
        <a:p>
          <a:pPr algn="ctr"/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1A5D743E-C729-4B4F-9FF2-E7683BFD1982}" type="parTrans" cxnId="{11888572-638A-4F74-8747-717E8A720DA7}">
      <dgm:prSet/>
      <dgm:spPr/>
      <dgm:t>
        <a:bodyPr/>
        <a:lstStyle/>
        <a:p>
          <a:endParaRPr lang="en-GB"/>
        </a:p>
      </dgm:t>
    </dgm:pt>
    <dgm:pt modelId="{F2773C52-DD4F-467D-9D89-DA03BE908D8E}" type="sibTrans" cxnId="{11888572-638A-4F74-8747-717E8A720DA7}">
      <dgm:prSet/>
      <dgm:spPr/>
      <dgm:t>
        <a:bodyPr/>
        <a:lstStyle/>
        <a:p>
          <a:endParaRPr lang="en-GB"/>
        </a:p>
      </dgm:t>
    </dgm:pt>
    <dgm:pt modelId="{2D7DD03A-B47C-4BF6-B3BD-AAA389C5CC1A}">
      <dgm:prSet custT="1"/>
      <dgm:spPr/>
      <dgm:t>
        <a:bodyPr anchor="ctr"/>
        <a:lstStyle/>
        <a:p>
          <a:pPr algn="ctr"/>
          <a:endParaRPr lang="en-GB" sz="800" dirty="0">
            <a:latin typeface="Arial" pitchFamily="34" charset="0"/>
            <a:cs typeface="Arial" pitchFamily="34" charset="0"/>
          </a:endParaRPr>
        </a:p>
      </dgm:t>
    </dgm:pt>
    <dgm:pt modelId="{DA357DE1-A566-4BD5-9DE5-0111DCEEEEE0}" type="parTrans" cxnId="{6B21D75E-B5D0-408A-8BAF-0493F220587D}">
      <dgm:prSet/>
      <dgm:spPr/>
      <dgm:t>
        <a:bodyPr/>
        <a:lstStyle/>
        <a:p>
          <a:endParaRPr lang="en-GB"/>
        </a:p>
      </dgm:t>
    </dgm:pt>
    <dgm:pt modelId="{CB0D031C-EDE5-4FBB-B6B8-ADAD55397552}" type="sibTrans" cxnId="{6B21D75E-B5D0-408A-8BAF-0493F220587D}">
      <dgm:prSet/>
      <dgm:spPr/>
      <dgm:t>
        <a:bodyPr/>
        <a:lstStyle/>
        <a:p>
          <a:endParaRPr lang="en-GB"/>
        </a:p>
      </dgm:t>
    </dgm:pt>
    <dgm:pt modelId="{2F0E6C0F-6B27-4DD5-806F-E50965119673}" type="pres">
      <dgm:prSet presAssocID="{08D1BB50-579E-49DC-92A8-F397C8DC68EF}" presName="diagram" presStyleCnt="0">
        <dgm:presLayoutVars>
          <dgm:dir/>
          <dgm:animLvl val="lvl"/>
          <dgm:resizeHandles val="exact"/>
        </dgm:presLayoutVars>
      </dgm:prSet>
      <dgm:spPr/>
    </dgm:pt>
    <dgm:pt modelId="{AC6B8936-5473-4470-9C50-0FCD6D90D257}" type="pres">
      <dgm:prSet presAssocID="{9F0B4D22-7855-46B3-BD64-A43EE9A87DCA}" presName="compNode" presStyleCnt="0"/>
      <dgm:spPr/>
    </dgm:pt>
    <dgm:pt modelId="{25070A4A-54A6-4A57-806F-F826BDCADD1A}" type="pres">
      <dgm:prSet presAssocID="{9F0B4D22-7855-46B3-BD64-A43EE9A87DCA}" presName="childRect" presStyleLbl="bgAcc1" presStyleIdx="0" presStyleCnt="3" custScaleY="154930" custLinFactNeighborY="-348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97B9B6-4EC3-4655-BE16-64FE881C0778}" type="pres">
      <dgm:prSet presAssocID="{9F0B4D22-7855-46B3-BD64-A43EE9A87DC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D65350-39AC-44A6-96EB-228D551A282E}" type="pres">
      <dgm:prSet presAssocID="{9F0B4D22-7855-46B3-BD64-A43EE9A87DCA}" presName="parentRect" presStyleLbl="alignNode1" presStyleIdx="0" presStyleCnt="3"/>
      <dgm:spPr/>
      <dgm:t>
        <a:bodyPr/>
        <a:lstStyle/>
        <a:p>
          <a:endParaRPr lang="en-GB"/>
        </a:p>
      </dgm:t>
    </dgm:pt>
    <dgm:pt modelId="{1CA51CB1-BE2F-4950-A472-66636353747E}" type="pres">
      <dgm:prSet presAssocID="{9F0B4D22-7855-46B3-BD64-A43EE9A87DCA}" presName="adorn" presStyleLbl="fgAccFollowNode1" presStyleIdx="0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  <dgm:pt modelId="{F992507C-E284-44D6-8BC2-462D3D6FD1C2}" type="pres">
      <dgm:prSet presAssocID="{D2D18DE4-80AB-4D4C-AE7C-FD9CDDB0CC7B}" presName="sibTrans" presStyleLbl="sibTrans2D1" presStyleIdx="0" presStyleCnt="0"/>
      <dgm:spPr/>
      <dgm:t>
        <a:bodyPr/>
        <a:lstStyle/>
        <a:p>
          <a:endParaRPr lang="en-GB"/>
        </a:p>
      </dgm:t>
    </dgm:pt>
    <dgm:pt modelId="{AF96FDC1-51B6-423F-8B1F-6B1277985089}" type="pres">
      <dgm:prSet presAssocID="{0255E251-EB68-4410-A140-49D892051052}" presName="compNode" presStyleCnt="0"/>
      <dgm:spPr/>
    </dgm:pt>
    <dgm:pt modelId="{E8E08FA9-8731-4B1E-B1F0-2FA1F89122A0}" type="pres">
      <dgm:prSet presAssocID="{0255E251-EB68-4410-A140-49D892051052}" presName="childRect" presStyleLbl="bgAcc1" presStyleIdx="1" presStyleCnt="3" custScaleY="154930" custLinFactNeighborY="-348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D41061-6B75-4A1C-8DCE-0794A6B2EC42}" type="pres">
      <dgm:prSet presAssocID="{0255E251-EB68-4410-A140-49D89205105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92FE84E-DF8A-494F-9949-49FA1DBC7BCB}" type="pres">
      <dgm:prSet presAssocID="{0255E251-EB68-4410-A140-49D892051052}" presName="parentRect" presStyleLbl="alignNode1" presStyleIdx="1" presStyleCnt="3"/>
      <dgm:spPr/>
      <dgm:t>
        <a:bodyPr/>
        <a:lstStyle/>
        <a:p>
          <a:endParaRPr lang="en-GB"/>
        </a:p>
      </dgm:t>
    </dgm:pt>
    <dgm:pt modelId="{1F66B7DE-3BB6-4ED3-9755-8541B1723E8C}" type="pres">
      <dgm:prSet presAssocID="{0255E251-EB68-4410-A140-49D892051052}" presName="adorn" presStyleLbl="fgAccFollowNode1" presStyleIdx="1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  <dgm:pt modelId="{F16E5896-2DCA-4532-9824-1F38A561A0F2}" type="pres">
      <dgm:prSet presAssocID="{E6ACA190-BA3A-4D85-96E0-D6BC7CAC7FEF}" presName="sibTrans" presStyleLbl="sibTrans2D1" presStyleIdx="0" presStyleCnt="0"/>
      <dgm:spPr/>
      <dgm:t>
        <a:bodyPr/>
        <a:lstStyle/>
        <a:p>
          <a:endParaRPr lang="en-GB"/>
        </a:p>
      </dgm:t>
    </dgm:pt>
    <dgm:pt modelId="{C9FF9FEC-6283-4617-8BCE-A3A6262D8C18}" type="pres">
      <dgm:prSet presAssocID="{DE07DD39-15D0-4274-B5CF-36478D161675}" presName="compNode" presStyleCnt="0"/>
      <dgm:spPr/>
    </dgm:pt>
    <dgm:pt modelId="{E0CF160F-7D44-4CA0-8318-4B04408371CA}" type="pres">
      <dgm:prSet presAssocID="{DE07DD39-15D0-4274-B5CF-36478D161675}" presName="childRect" presStyleLbl="bgAcc1" presStyleIdx="2" presStyleCnt="3" custScaleY="154930" custLinFactNeighborY="-348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6FF71DF-7303-4FCF-99FC-A2E25B1D09B1}" type="pres">
      <dgm:prSet presAssocID="{DE07DD39-15D0-4274-B5CF-36478D16167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7744D6-C369-4A4D-8051-B82503618CF8}" type="pres">
      <dgm:prSet presAssocID="{DE07DD39-15D0-4274-B5CF-36478D161675}" presName="parentRect" presStyleLbl="alignNode1" presStyleIdx="2" presStyleCnt="3"/>
      <dgm:spPr/>
      <dgm:t>
        <a:bodyPr/>
        <a:lstStyle/>
        <a:p>
          <a:endParaRPr lang="en-GB"/>
        </a:p>
      </dgm:t>
    </dgm:pt>
    <dgm:pt modelId="{CFBA8AC1-806B-4E2E-9704-2D554F0D5931}" type="pres">
      <dgm:prSet presAssocID="{DE07DD39-15D0-4274-B5CF-36478D161675}" presName="adorn" presStyleLbl="fgAccFollowNode1" presStyleIdx="2" presStyleCnt="3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</dgm:ptLst>
  <dgm:cxnLst>
    <dgm:cxn modelId="{291B0AA7-58EF-4E49-BFA2-13A57E500271}" type="presOf" srcId="{08D1BB50-579E-49DC-92A8-F397C8DC68EF}" destId="{2F0E6C0F-6B27-4DD5-806F-E50965119673}" srcOrd="0" destOrd="0" presId="urn:microsoft.com/office/officeart/2005/8/layout/bList2#5"/>
    <dgm:cxn modelId="{62E8A0F3-08A8-4A68-8420-D3E6515BAF87}" srcId="{08D1BB50-579E-49DC-92A8-F397C8DC68EF}" destId="{DE07DD39-15D0-4274-B5CF-36478D161675}" srcOrd="2" destOrd="0" parTransId="{9F769D63-6E08-46CF-A5A1-B4CAFF990C4F}" sibTransId="{F10DDBD2-5E2D-4AB5-A808-1AD3D7F6304E}"/>
    <dgm:cxn modelId="{8DFD7214-5293-4CE7-B503-F785678B871A}" srcId="{DE07DD39-15D0-4274-B5CF-36478D161675}" destId="{84BED142-3B3B-47AE-BBD1-CE5AF2F43575}" srcOrd="0" destOrd="0" parTransId="{A591B872-9D5C-4648-9DD6-62166ED1A950}" sibTransId="{46481034-4B05-4FC8-A173-D1824659B8C0}"/>
    <dgm:cxn modelId="{CF78F150-E322-4922-88D7-E849EC04CB77}" type="presOf" srcId="{D2D18DE4-80AB-4D4C-AE7C-FD9CDDB0CC7B}" destId="{F992507C-E284-44D6-8BC2-462D3D6FD1C2}" srcOrd="0" destOrd="0" presId="urn:microsoft.com/office/officeart/2005/8/layout/bList2#5"/>
    <dgm:cxn modelId="{6B21D75E-B5D0-408A-8BAF-0493F220587D}" srcId="{0255E251-EB68-4410-A140-49D892051052}" destId="{2D7DD03A-B47C-4BF6-B3BD-AAA389C5CC1A}" srcOrd="1" destOrd="0" parTransId="{DA357DE1-A566-4BD5-9DE5-0111DCEEEEE0}" sibTransId="{CB0D031C-EDE5-4FBB-B6B8-ADAD55397552}"/>
    <dgm:cxn modelId="{2D220626-0771-4F6D-BD84-01CEEBB0D8A3}" srcId="{08D1BB50-579E-49DC-92A8-F397C8DC68EF}" destId="{9F0B4D22-7855-46B3-BD64-A43EE9A87DCA}" srcOrd="0" destOrd="0" parTransId="{AC571C77-08EB-43F6-90AA-D50A1AB3F46E}" sibTransId="{D2D18DE4-80AB-4D4C-AE7C-FD9CDDB0CC7B}"/>
    <dgm:cxn modelId="{406BEF85-7C04-441B-A3F5-77881F9E15C7}" type="presOf" srcId="{DE07DD39-15D0-4274-B5CF-36478D161675}" destId="{0C7744D6-C369-4A4D-8051-B82503618CF8}" srcOrd="1" destOrd="0" presId="urn:microsoft.com/office/officeart/2005/8/layout/bList2#5"/>
    <dgm:cxn modelId="{728865F0-B8F4-435A-A861-18BA696DBC0D}" srcId="{9F0B4D22-7855-46B3-BD64-A43EE9A87DCA}" destId="{F5EED013-E379-4E35-BE28-79CEA984D4F6}" srcOrd="0" destOrd="0" parTransId="{549577BC-7A02-4ED1-8ABA-22F2F4FEAB81}" sibTransId="{796DBD9D-09B2-47DA-99CA-FF28EEB4DD95}"/>
    <dgm:cxn modelId="{492727FD-8850-4797-B3A7-E593F019AAF4}" type="presOf" srcId="{E6ACA190-BA3A-4D85-96E0-D6BC7CAC7FEF}" destId="{F16E5896-2DCA-4532-9824-1F38A561A0F2}" srcOrd="0" destOrd="0" presId="urn:microsoft.com/office/officeart/2005/8/layout/bList2#5"/>
    <dgm:cxn modelId="{99E6D88B-F1E9-4AAD-BDB5-7D5418BF7970}" type="presOf" srcId="{DE07DD39-15D0-4274-B5CF-36478D161675}" destId="{F6FF71DF-7303-4FCF-99FC-A2E25B1D09B1}" srcOrd="0" destOrd="0" presId="urn:microsoft.com/office/officeart/2005/8/layout/bList2#5"/>
    <dgm:cxn modelId="{F9187BFF-71DB-4B4C-9C1D-4DDE09E49F27}" type="presOf" srcId="{0255E251-EB68-4410-A140-49D892051052}" destId="{292FE84E-DF8A-494F-9949-49FA1DBC7BCB}" srcOrd="1" destOrd="0" presId="urn:microsoft.com/office/officeart/2005/8/layout/bList2#5"/>
    <dgm:cxn modelId="{9BA8C522-53F8-44B3-9AB8-015C193FCCC1}" srcId="{0255E251-EB68-4410-A140-49D892051052}" destId="{8B6006DF-0E14-4672-99A4-D00312473F2F}" srcOrd="0" destOrd="0" parTransId="{F3BAE4EF-F1BB-4653-9393-C3B8A1B93A36}" sibTransId="{62EDE2B6-D2C1-475C-90C1-BA8CE88229CD}"/>
    <dgm:cxn modelId="{B0DC3C51-87EB-4456-B199-E7CABCC3E21E}" type="presOf" srcId="{2D7DD03A-B47C-4BF6-B3BD-AAA389C5CC1A}" destId="{E8E08FA9-8731-4B1E-B1F0-2FA1F89122A0}" srcOrd="0" destOrd="1" presId="urn:microsoft.com/office/officeart/2005/8/layout/bList2#5"/>
    <dgm:cxn modelId="{2812EFA9-48B7-4A94-8085-CB0C6C228A77}" type="presOf" srcId="{83516392-0B1D-4030-816B-7F54F33E1258}" destId="{25070A4A-54A6-4A57-806F-F826BDCADD1A}" srcOrd="0" destOrd="1" presId="urn:microsoft.com/office/officeart/2005/8/layout/bList2#5"/>
    <dgm:cxn modelId="{E2A0475A-CE1F-451B-8826-1F2719DB1C7B}" type="presOf" srcId="{9F0B4D22-7855-46B3-BD64-A43EE9A87DCA}" destId="{1A97B9B6-4EC3-4655-BE16-64FE881C0778}" srcOrd="0" destOrd="0" presId="urn:microsoft.com/office/officeart/2005/8/layout/bList2#5"/>
    <dgm:cxn modelId="{235D7F59-B1D0-4B4D-9E91-D585D4C2CD20}" srcId="{9F0B4D22-7855-46B3-BD64-A43EE9A87DCA}" destId="{83516392-0B1D-4030-816B-7F54F33E1258}" srcOrd="1" destOrd="0" parTransId="{CFCD254E-B307-4D5B-9888-D1AD1D489656}" sibTransId="{7A6C7C2B-63D5-4C0E-B85F-E9D1651A7F4D}"/>
    <dgm:cxn modelId="{920CF2F0-7140-4562-AAAA-AC7573BB31CC}" type="presOf" srcId="{8B6006DF-0E14-4672-99A4-D00312473F2F}" destId="{E8E08FA9-8731-4B1E-B1F0-2FA1F89122A0}" srcOrd="0" destOrd="0" presId="urn:microsoft.com/office/officeart/2005/8/layout/bList2#5"/>
    <dgm:cxn modelId="{11888572-638A-4F74-8747-717E8A720DA7}" srcId="{DE07DD39-15D0-4274-B5CF-36478D161675}" destId="{AEE5942F-379A-4688-AA5A-054C9B2E84B9}" srcOrd="1" destOrd="0" parTransId="{1A5D743E-C729-4B4F-9FF2-E7683BFD1982}" sibTransId="{F2773C52-DD4F-467D-9D89-DA03BE908D8E}"/>
    <dgm:cxn modelId="{8D86C958-05EF-4699-AA39-AD8A0865B5F0}" type="presOf" srcId="{9F0B4D22-7855-46B3-BD64-A43EE9A87DCA}" destId="{72D65350-39AC-44A6-96EB-228D551A282E}" srcOrd="1" destOrd="0" presId="urn:microsoft.com/office/officeart/2005/8/layout/bList2#5"/>
    <dgm:cxn modelId="{93E68A21-BCD0-4EF5-8D0D-480CBCB966A9}" type="presOf" srcId="{F5EED013-E379-4E35-BE28-79CEA984D4F6}" destId="{25070A4A-54A6-4A57-806F-F826BDCADD1A}" srcOrd="0" destOrd="0" presId="urn:microsoft.com/office/officeart/2005/8/layout/bList2#5"/>
    <dgm:cxn modelId="{8507F8C1-3645-48BA-8904-15192DAC8CE2}" type="presOf" srcId="{0255E251-EB68-4410-A140-49D892051052}" destId="{FAD41061-6B75-4A1C-8DCE-0794A6B2EC42}" srcOrd="0" destOrd="0" presId="urn:microsoft.com/office/officeart/2005/8/layout/bList2#5"/>
    <dgm:cxn modelId="{305E53AD-AB70-417D-A707-F81D71961B0A}" type="presOf" srcId="{84BED142-3B3B-47AE-BBD1-CE5AF2F43575}" destId="{E0CF160F-7D44-4CA0-8318-4B04408371CA}" srcOrd="0" destOrd="0" presId="urn:microsoft.com/office/officeart/2005/8/layout/bList2#5"/>
    <dgm:cxn modelId="{E3E51624-1BCE-4DB4-A373-F6B025E46521}" type="presOf" srcId="{AEE5942F-379A-4688-AA5A-054C9B2E84B9}" destId="{E0CF160F-7D44-4CA0-8318-4B04408371CA}" srcOrd="0" destOrd="1" presId="urn:microsoft.com/office/officeart/2005/8/layout/bList2#5"/>
    <dgm:cxn modelId="{53D502D3-C58C-4922-889D-D293DEE61A99}" srcId="{08D1BB50-579E-49DC-92A8-F397C8DC68EF}" destId="{0255E251-EB68-4410-A140-49D892051052}" srcOrd="1" destOrd="0" parTransId="{CAF9D2D6-0A5D-4B03-92B5-451F0C05BD08}" sibTransId="{E6ACA190-BA3A-4D85-96E0-D6BC7CAC7FEF}"/>
    <dgm:cxn modelId="{310986CC-98C5-4A27-8089-87D378B9987D}" type="presParOf" srcId="{2F0E6C0F-6B27-4DD5-806F-E50965119673}" destId="{AC6B8936-5473-4470-9C50-0FCD6D90D257}" srcOrd="0" destOrd="0" presId="urn:microsoft.com/office/officeart/2005/8/layout/bList2#5"/>
    <dgm:cxn modelId="{D1A27728-E456-4DB7-8E3D-90BEF4ABE3D0}" type="presParOf" srcId="{AC6B8936-5473-4470-9C50-0FCD6D90D257}" destId="{25070A4A-54A6-4A57-806F-F826BDCADD1A}" srcOrd="0" destOrd="0" presId="urn:microsoft.com/office/officeart/2005/8/layout/bList2#5"/>
    <dgm:cxn modelId="{A2B8A390-384B-4ABE-ACBB-7D3AF50A7BD6}" type="presParOf" srcId="{AC6B8936-5473-4470-9C50-0FCD6D90D257}" destId="{1A97B9B6-4EC3-4655-BE16-64FE881C0778}" srcOrd="1" destOrd="0" presId="urn:microsoft.com/office/officeart/2005/8/layout/bList2#5"/>
    <dgm:cxn modelId="{25D77066-73AE-4F24-B4F9-43FF3842C3C5}" type="presParOf" srcId="{AC6B8936-5473-4470-9C50-0FCD6D90D257}" destId="{72D65350-39AC-44A6-96EB-228D551A282E}" srcOrd="2" destOrd="0" presId="urn:microsoft.com/office/officeart/2005/8/layout/bList2#5"/>
    <dgm:cxn modelId="{193D4948-AC7F-406D-9BF0-B53392627918}" type="presParOf" srcId="{AC6B8936-5473-4470-9C50-0FCD6D90D257}" destId="{1CA51CB1-BE2F-4950-A472-66636353747E}" srcOrd="3" destOrd="0" presId="urn:microsoft.com/office/officeart/2005/8/layout/bList2#5"/>
    <dgm:cxn modelId="{C08348D0-B317-47ED-9853-9DD6CF6F2330}" type="presParOf" srcId="{2F0E6C0F-6B27-4DD5-806F-E50965119673}" destId="{F992507C-E284-44D6-8BC2-462D3D6FD1C2}" srcOrd="1" destOrd="0" presId="urn:microsoft.com/office/officeart/2005/8/layout/bList2#5"/>
    <dgm:cxn modelId="{BEFC6E10-B47F-47CE-A4E7-DC0E196403E9}" type="presParOf" srcId="{2F0E6C0F-6B27-4DD5-806F-E50965119673}" destId="{AF96FDC1-51B6-423F-8B1F-6B1277985089}" srcOrd="2" destOrd="0" presId="urn:microsoft.com/office/officeart/2005/8/layout/bList2#5"/>
    <dgm:cxn modelId="{F1CE7F07-B95A-480C-9709-01F343DFD2D9}" type="presParOf" srcId="{AF96FDC1-51B6-423F-8B1F-6B1277985089}" destId="{E8E08FA9-8731-4B1E-B1F0-2FA1F89122A0}" srcOrd="0" destOrd="0" presId="urn:microsoft.com/office/officeart/2005/8/layout/bList2#5"/>
    <dgm:cxn modelId="{E0D93300-4660-4959-9618-D1BD98AAB372}" type="presParOf" srcId="{AF96FDC1-51B6-423F-8B1F-6B1277985089}" destId="{FAD41061-6B75-4A1C-8DCE-0794A6B2EC42}" srcOrd="1" destOrd="0" presId="urn:microsoft.com/office/officeart/2005/8/layout/bList2#5"/>
    <dgm:cxn modelId="{70618656-CB29-44E2-8CBF-1B6CFECBAA5F}" type="presParOf" srcId="{AF96FDC1-51B6-423F-8B1F-6B1277985089}" destId="{292FE84E-DF8A-494F-9949-49FA1DBC7BCB}" srcOrd="2" destOrd="0" presId="urn:microsoft.com/office/officeart/2005/8/layout/bList2#5"/>
    <dgm:cxn modelId="{C2805875-4017-4BCF-8079-CD86B59457E9}" type="presParOf" srcId="{AF96FDC1-51B6-423F-8B1F-6B1277985089}" destId="{1F66B7DE-3BB6-4ED3-9755-8541B1723E8C}" srcOrd="3" destOrd="0" presId="urn:microsoft.com/office/officeart/2005/8/layout/bList2#5"/>
    <dgm:cxn modelId="{CD1E29A0-3220-4E82-9F27-22BAA2CAEA7C}" type="presParOf" srcId="{2F0E6C0F-6B27-4DD5-806F-E50965119673}" destId="{F16E5896-2DCA-4532-9824-1F38A561A0F2}" srcOrd="3" destOrd="0" presId="urn:microsoft.com/office/officeart/2005/8/layout/bList2#5"/>
    <dgm:cxn modelId="{8CA39F77-F610-44E5-BB94-EC4BAC96BB9D}" type="presParOf" srcId="{2F0E6C0F-6B27-4DD5-806F-E50965119673}" destId="{C9FF9FEC-6283-4617-8BCE-A3A6262D8C18}" srcOrd="4" destOrd="0" presId="urn:microsoft.com/office/officeart/2005/8/layout/bList2#5"/>
    <dgm:cxn modelId="{AEDAF560-5877-4709-8989-7DE7086D35F5}" type="presParOf" srcId="{C9FF9FEC-6283-4617-8BCE-A3A6262D8C18}" destId="{E0CF160F-7D44-4CA0-8318-4B04408371CA}" srcOrd="0" destOrd="0" presId="urn:microsoft.com/office/officeart/2005/8/layout/bList2#5"/>
    <dgm:cxn modelId="{BD46EF2D-1F16-4EDD-B9B9-39B60C5BC227}" type="presParOf" srcId="{C9FF9FEC-6283-4617-8BCE-A3A6262D8C18}" destId="{F6FF71DF-7303-4FCF-99FC-A2E25B1D09B1}" srcOrd="1" destOrd="0" presId="urn:microsoft.com/office/officeart/2005/8/layout/bList2#5"/>
    <dgm:cxn modelId="{B4D49562-A76C-4EF2-AAD0-942D2C02AB69}" type="presParOf" srcId="{C9FF9FEC-6283-4617-8BCE-A3A6262D8C18}" destId="{0C7744D6-C369-4A4D-8051-B82503618CF8}" srcOrd="2" destOrd="0" presId="urn:microsoft.com/office/officeart/2005/8/layout/bList2#5"/>
    <dgm:cxn modelId="{54398CF6-ED1D-4488-9357-530E02CCCDB1}" type="presParOf" srcId="{C9FF9FEC-6283-4617-8BCE-A3A6262D8C18}" destId="{CFBA8AC1-806B-4E2E-9704-2D554F0D5931}" srcOrd="3" destOrd="0" presId="urn:microsoft.com/office/officeart/2005/8/layout/bList2#5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A6990-AA44-41DE-9157-5DF944F27B80}">
      <dsp:nvSpPr>
        <dsp:cNvPr id="0" name=""/>
        <dsp:cNvSpPr/>
      </dsp:nvSpPr>
      <dsp:spPr>
        <a:xfrm>
          <a:off x="720082" y="380910"/>
          <a:ext cx="3201712" cy="3201712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1" kern="1200" dirty="0" smtClean="0">
              <a:latin typeface="Arial" pitchFamily="34" charset="0"/>
              <a:cs typeface="Arial" pitchFamily="34" charset="0"/>
            </a:rPr>
            <a:t>COMMAND</a:t>
          </a:r>
          <a:endParaRPr lang="en-GB" sz="900" b="1" kern="1200" dirty="0">
            <a:latin typeface="Arial" pitchFamily="34" charset="0"/>
            <a:cs typeface="Arial" pitchFamily="34" charset="0"/>
          </a:endParaRPr>
        </a:p>
      </dsp:txBody>
      <dsp:txXfrm>
        <a:off x="2361340" y="859261"/>
        <a:ext cx="1086295" cy="743254"/>
      </dsp:txXfrm>
    </dsp:sp>
    <dsp:sp modelId="{F2C3D2B6-D4E1-4D78-ADF0-C990074746CD}">
      <dsp:nvSpPr>
        <dsp:cNvPr id="0" name=""/>
        <dsp:cNvSpPr/>
      </dsp:nvSpPr>
      <dsp:spPr>
        <a:xfrm>
          <a:off x="719377" y="382109"/>
          <a:ext cx="3201712" cy="3201712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1" kern="1200" dirty="0" smtClean="0">
              <a:latin typeface="Arial" pitchFamily="34" charset="0"/>
              <a:cs typeface="Arial" pitchFamily="34" charset="0"/>
            </a:rPr>
            <a:t>OBSERVATION &amp; FEEDBACK</a:t>
          </a:r>
          <a:endParaRPr lang="en-GB" sz="900" b="1" kern="1200" dirty="0">
            <a:latin typeface="Arial" pitchFamily="34" charset="0"/>
            <a:cs typeface="Arial" pitchFamily="34" charset="0"/>
          </a:endParaRPr>
        </a:p>
      </dsp:txBody>
      <dsp:txXfrm>
        <a:off x="2811925" y="1830502"/>
        <a:ext cx="952890" cy="804239"/>
      </dsp:txXfrm>
    </dsp:sp>
    <dsp:sp modelId="{EA479E2F-486D-4948-8571-8768E2506149}">
      <dsp:nvSpPr>
        <dsp:cNvPr id="0" name=""/>
        <dsp:cNvSpPr/>
      </dsp:nvSpPr>
      <dsp:spPr>
        <a:xfrm>
          <a:off x="719377" y="382109"/>
          <a:ext cx="3201712" cy="3201712"/>
        </a:xfrm>
        <a:prstGeom prst="pie">
          <a:avLst>
            <a:gd name="adj1" fmla="val 3240000"/>
            <a:gd name="adj2" fmla="val 7560000"/>
          </a:avLst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QUESTION &amp; ANSWER</a:t>
          </a:r>
          <a:endParaRPr lang="en-GB" sz="1200" b="1" kern="1200" dirty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</dsp:txBody>
      <dsp:txXfrm>
        <a:off x="1748499" y="2783393"/>
        <a:ext cx="1143468" cy="686081"/>
      </dsp:txXfrm>
    </dsp:sp>
    <dsp:sp modelId="{CAF33C7D-E32B-4F87-BB2F-5CF38FAB1C4C}">
      <dsp:nvSpPr>
        <dsp:cNvPr id="0" name=""/>
        <dsp:cNvSpPr/>
      </dsp:nvSpPr>
      <dsp:spPr>
        <a:xfrm>
          <a:off x="719377" y="382109"/>
          <a:ext cx="3201712" cy="3201712"/>
        </a:xfrm>
        <a:prstGeom prst="pie">
          <a:avLst>
            <a:gd name="adj1" fmla="val 7560000"/>
            <a:gd name="adj2" fmla="val 11880000"/>
          </a:avLst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GUIDED DISCOVERY</a:t>
          </a:r>
          <a:endParaRPr lang="en-GB" sz="1200" b="1" kern="1200" dirty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</dsp:txBody>
      <dsp:txXfrm>
        <a:off x="871840" y="1830502"/>
        <a:ext cx="952890" cy="804239"/>
      </dsp:txXfrm>
    </dsp:sp>
    <dsp:sp modelId="{5B32DCF7-5F03-43A6-928D-1429920CB430}">
      <dsp:nvSpPr>
        <dsp:cNvPr id="0" name=""/>
        <dsp:cNvSpPr/>
      </dsp:nvSpPr>
      <dsp:spPr>
        <a:xfrm>
          <a:off x="719377" y="382109"/>
          <a:ext cx="3201712" cy="3201712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1" kern="1200" smtClean="0">
              <a:latin typeface="Arial" pitchFamily="34" charset="0"/>
              <a:cs typeface="Arial" pitchFamily="34" charset="0"/>
            </a:rPr>
            <a:t>TRIAL &amp; ERROR</a:t>
          </a:r>
          <a:endParaRPr lang="en-GB" sz="900" b="1" kern="1200" dirty="0">
            <a:latin typeface="Arial" pitchFamily="34" charset="0"/>
            <a:cs typeface="Arial" pitchFamily="34" charset="0"/>
          </a:endParaRPr>
        </a:p>
      </dsp:txBody>
      <dsp:txXfrm>
        <a:off x="1186294" y="869989"/>
        <a:ext cx="1086295" cy="743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70A4A-54A6-4A57-806F-F826BDCADD1A}">
      <dsp:nvSpPr>
        <dsp:cNvPr id="0" name=""/>
        <dsp:cNvSpPr/>
      </dsp:nvSpPr>
      <dsp:spPr>
        <a:xfrm>
          <a:off x="1670" y="0"/>
          <a:ext cx="721608" cy="83455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Try to take your first touch away from pressure</a:t>
          </a:r>
          <a:endParaRPr lang="en-GB" sz="10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000" kern="1200" dirty="0">
            <a:latin typeface="Arial" pitchFamily="34" charset="0"/>
            <a:cs typeface="Arial" pitchFamily="34" charset="0"/>
          </a:endParaRPr>
        </a:p>
      </dsp:txBody>
      <dsp:txXfrm>
        <a:off x="18578" y="16908"/>
        <a:ext cx="687792" cy="817646"/>
      </dsp:txXfrm>
    </dsp:sp>
    <dsp:sp modelId="{72D65350-39AC-44A6-96EB-228D551A282E}">
      <dsp:nvSpPr>
        <dsp:cNvPr id="0" name=""/>
        <dsp:cNvSpPr/>
      </dsp:nvSpPr>
      <dsp:spPr>
        <a:xfrm>
          <a:off x="1670" y="782579"/>
          <a:ext cx="721608" cy="23162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 </a:t>
          </a:r>
          <a:endParaRPr lang="en-GB" sz="1600" kern="1200" dirty="0"/>
        </a:p>
      </dsp:txBody>
      <dsp:txXfrm>
        <a:off x="1670" y="782579"/>
        <a:ext cx="508174" cy="231626"/>
      </dsp:txXfrm>
    </dsp:sp>
    <dsp:sp modelId="{1CA51CB1-BE2F-4950-A472-66636353747E}">
      <dsp:nvSpPr>
        <dsp:cNvPr id="0" name=""/>
        <dsp:cNvSpPr/>
      </dsp:nvSpPr>
      <dsp:spPr>
        <a:xfrm>
          <a:off x="530258" y="819371"/>
          <a:ext cx="252562" cy="252562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08FA9-8731-4B1E-B1F0-2FA1F89122A0}">
      <dsp:nvSpPr>
        <dsp:cNvPr id="0" name=""/>
        <dsp:cNvSpPr/>
      </dsp:nvSpPr>
      <dsp:spPr>
        <a:xfrm>
          <a:off x="845392" y="0"/>
          <a:ext cx="721608" cy="83455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Try to lower your centre of gravity when you are shielding the ball</a:t>
          </a:r>
          <a:endParaRPr lang="en-GB" sz="8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800" kern="1200" dirty="0">
            <a:latin typeface="Arial" pitchFamily="34" charset="0"/>
            <a:cs typeface="Arial" pitchFamily="34" charset="0"/>
          </a:endParaRPr>
        </a:p>
      </dsp:txBody>
      <dsp:txXfrm>
        <a:off x="862300" y="16908"/>
        <a:ext cx="687792" cy="817646"/>
      </dsp:txXfrm>
    </dsp:sp>
    <dsp:sp modelId="{292FE84E-DF8A-494F-9949-49FA1DBC7BCB}">
      <dsp:nvSpPr>
        <dsp:cNvPr id="0" name=""/>
        <dsp:cNvSpPr/>
      </dsp:nvSpPr>
      <dsp:spPr>
        <a:xfrm>
          <a:off x="845392" y="782579"/>
          <a:ext cx="721608" cy="23162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 </a:t>
          </a:r>
          <a:endParaRPr lang="en-GB" sz="1600" kern="1200" dirty="0"/>
        </a:p>
      </dsp:txBody>
      <dsp:txXfrm>
        <a:off x="845392" y="782579"/>
        <a:ext cx="508174" cy="231626"/>
      </dsp:txXfrm>
    </dsp:sp>
    <dsp:sp modelId="{1F66B7DE-3BB6-4ED3-9755-8541B1723E8C}">
      <dsp:nvSpPr>
        <dsp:cNvPr id="0" name=""/>
        <dsp:cNvSpPr/>
      </dsp:nvSpPr>
      <dsp:spPr>
        <a:xfrm>
          <a:off x="1373980" y="819371"/>
          <a:ext cx="252562" cy="252562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F160F-7D44-4CA0-8318-4B04408371CA}">
      <dsp:nvSpPr>
        <dsp:cNvPr id="0" name=""/>
        <dsp:cNvSpPr/>
      </dsp:nvSpPr>
      <dsp:spPr>
        <a:xfrm>
          <a:off x="1689114" y="0"/>
          <a:ext cx="721608" cy="83455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Try to decide when to support in front or behind the ball</a:t>
          </a:r>
          <a:endParaRPr lang="en-GB" sz="8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800" kern="1200" dirty="0">
            <a:latin typeface="Arial" pitchFamily="34" charset="0"/>
            <a:cs typeface="Arial" pitchFamily="34" charset="0"/>
          </a:endParaRPr>
        </a:p>
      </dsp:txBody>
      <dsp:txXfrm>
        <a:off x="1706022" y="16908"/>
        <a:ext cx="687792" cy="817646"/>
      </dsp:txXfrm>
    </dsp:sp>
    <dsp:sp modelId="{0C7744D6-C369-4A4D-8051-B82503618CF8}">
      <dsp:nvSpPr>
        <dsp:cNvPr id="0" name=""/>
        <dsp:cNvSpPr/>
      </dsp:nvSpPr>
      <dsp:spPr>
        <a:xfrm>
          <a:off x="1689114" y="782579"/>
          <a:ext cx="721608" cy="23162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 </a:t>
          </a:r>
          <a:endParaRPr lang="en-GB" sz="1600" kern="1200" dirty="0"/>
        </a:p>
      </dsp:txBody>
      <dsp:txXfrm>
        <a:off x="1689114" y="782579"/>
        <a:ext cx="508174" cy="231626"/>
      </dsp:txXfrm>
    </dsp:sp>
    <dsp:sp modelId="{CFBA8AC1-806B-4E2E-9704-2D554F0D5931}">
      <dsp:nvSpPr>
        <dsp:cNvPr id="0" name=""/>
        <dsp:cNvSpPr/>
      </dsp:nvSpPr>
      <dsp:spPr>
        <a:xfrm>
          <a:off x="2217702" y="819371"/>
          <a:ext cx="252562" cy="252562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70A4A-54A6-4A57-806F-F826BDCADD1A}">
      <dsp:nvSpPr>
        <dsp:cNvPr id="0" name=""/>
        <dsp:cNvSpPr/>
      </dsp:nvSpPr>
      <dsp:spPr>
        <a:xfrm>
          <a:off x="1752" y="0"/>
          <a:ext cx="756741" cy="9040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Show me how to use your body to protect the ball</a:t>
          </a:r>
          <a:endParaRPr lang="en-GB" sz="8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800" kern="1200" dirty="0">
            <a:latin typeface="Arial" pitchFamily="34" charset="0"/>
            <a:cs typeface="Arial" pitchFamily="34" charset="0"/>
          </a:endParaRPr>
        </a:p>
      </dsp:txBody>
      <dsp:txXfrm>
        <a:off x="19483" y="17731"/>
        <a:ext cx="721279" cy="886327"/>
      </dsp:txXfrm>
    </dsp:sp>
    <dsp:sp modelId="{72D65350-39AC-44A6-96EB-228D551A282E}">
      <dsp:nvSpPr>
        <dsp:cNvPr id="0" name=""/>
        <dsp:cNvSpPr/>
      </dsp:nvSpPr>
      <dsp:spPr>
        <a:xfrm>
          <a:off x="1752" y="799468"/>
          <a:ext cx="756741" cy="242903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 </a:t>
          </a:r>
          <a:endParaRPr lang="en-GB" sz="1700" kern="1200" dirty="0"/>
        </a:p>
      </dsp:txBody>
      <dsp:txXfrm>
        <a:off x="1752" y="799468"/>
        <a:ext cx="532916" cy="242903"/>
      </dsp:txXfrm>
    </dsp:sp>
    <dsp:sp modelId="{1CA51CB1-BE2F-4950-A472-66636353747E}">
      <dsp:nvSpPr>
        <dsp:cNvPr id="0" name=""/>
        <dsp:cNvSpPr/>
      </dsp:nvSpPr>
      <dsp:spPr>
        <a:xfrm>
          <a:off x="556075" y="838051"/>
          <a:ext cx="264859" cy="264859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08FA9-8731-4B1E-B1F0-2FA1F89122A0}">
      <dsp:nvSpPr>
        <dsp:cNvPr id="0" name=""/>
        <dsp:cNvSpPr/>
      </dsp:nvSpPr>
      <dsp:spPr>
        <a:xfrm>
          <a:off x="886552" y="0"/>
          <a:ext cx="756741" cy="9040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Show me when it’s best to retain or release the ball</a:t>
          </a:r>
          <a:endParaRPr lang="en-GB" sz="8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800" kern="1200" dirty="0">
            <a:latin typeface="Arial" pitchFamily="34" charset="0"/>
            <a:cs typeface="Arial" pitchFamily="34" charset="0"/>
          </a:endParaRPr>
        </a:p>
      </dsp:txBody>
      <dsp:txXfrm>
        <a:off x="904283" y="17731"/>
        <a:ext cx="721279" cy="886327"/>
      </dsp:txXfrm>
    </dsp:sp>
    <dsp:sp modelId="{292FE84E-DF8A-494F-9949-49FA1DBC7BCB}">
      <dsp:nvSpPr>
        <dsp:cNvPr id="0" name=""/>
        <dsp:cNvSpPr/>
      </dsp:nvSpPr>
      <dsp:spPr>
        <a:xfrm>
          <a:off x="886552" y="799468"/>
          <a:ext cx="756741" cy="242903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 </a:t>
          </a:r>
          <a:endParaRPr lang="en-GB" sz="1700" kern="1200" dirty="0"/>
        </a:p>
      </dsp:txBody>
      <dsp:txXfrm>
        <a:off x="886552" y="799468"/>
        <a:ext cx="532916" cy="242903"/>
      </dsp:txXfrm>
    </dsp:sp>
    <dsp:sp modelId="{1F66B7DE-3BB6-4ED3-9755-8541B1723E8C}">
      <dsp:nvSpPr>
        <dsp:cNvPr id="0" name=""/>
        <dsp:cNvSpPr/>
      </dsp:nvSpPr>
      <dsp:spPr>
        <a:xfrm>
          <a:off x="1440876" y="838051"/>
          <a:ext cx="264859" cy="264859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F160F-7D44-4CA0-8318-4B04408371CA}">
      <dsp:nvSpPr>
        <dsp:cNvPr id="0" name=""/>
        <dsp:cNvSpPr/>
      </dsp:nvSpPr>
      <dsp:spPr>
        <a:xfrm>
          <a:off x="1771352" y="0"/>
          <a:ext cx="756741" cy="9040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Show me how to react positively if you lose possession</a:t>
          </a:r>
          <a:endParaRPr lang="en-GB" sz="8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800" kern="1200" dirty="0">
            <a:latin typeface="Arial" pitchFamily="34" charset="0"/>
            <a:cs typeface="Arial" pitchFamily="34" charset="0"/>
          </a:endParaRPr>
        </a:p>
      </dsp:txBody>
      <dsp:txXfrm>
        <a:off x="1789083" y="17731"/>
        <a:ext cx="721279" cy="886327"/>
      </dsp:txXfrm>
    </dsp:sp>
    <dsp:sp modelId="{0C7744D6-C369-4A4D-8051-B82503618CF8}">
      <dsp:nvSpPr>
        <dsp:cNvPr id="0" name=""/>
        <dsp:cNvSpPr/>
      </dsp:nvSpPr>
      <dsp:spPr>
        <a:xfrm>
          <a:off x="1771352" y="799468"/>
          <a:ext cx="756741" cy="242903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 </a:t>
          </a:r>
          <a:endParaRPr lang="en-GB" sz="1700" kern="1200" dirty="0"/>
        </a:p>
      </dsp:txBody>
      <dsp:txXfrm>
        <a:off x="1771352" y="799468"/>
        <a:ext cx="532916" cy="242903"/>
      </dsp:txXfrm>
    </dsp:sp>
    <dsp:sp modelId="{CFBA8AC1-806B-4E2E-9704-2D554F0D5931}">
      <dsp:nvSpPr>
        <dsp:cNvPr id="0" name=""/>
        <dsp:cNvSpPr/>
      </dsp:nvSpPr>
      <dsp:spPr>
        <a:xfrm>
          <a:off x="2325676" y="838051"/>
          <a:ext cx="264859" cy="264859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70A4A-54A6-4A57-806F-F826BDCADD1A}">
      <dsp:nvSpPr>
        <dsp:cNvPr id="0" name=""/>
        <dsp:cNvSpPr/>
      </dsp:nvSpPr>
      <dsp:spPr>
        <a:xfrm>
          <a:off x="1654" y="0"/>
          <a:ext cx="714700" cy="85383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Watch how ‘X’ uses different first touches to move away from his defender(s)</a:t>
          </a:r>
          <a:endParaRPr lang="en-GB" sz="8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800" kern="1200" dirty="0">
            <a:latin typeface="Arial" pitchFamily="34" charset="0"/>
            <a:cs typeface="Arial" pitchFamily="34" charset="0"/>
          </a:endParaRPr>
        </a:p>
      </dsp:txBody>
      <dsp:txXfrm>
        <a:off x="18400" y="16746"/>
        <a:ext cx="681208" cy="837086"/>
      </dsp:txXfrm>
    </dsp:sp>
    <dsp:sp modelId="{72D65350-39AC-44A6-96EB-228D551A282E}">
      <dsp:nvSpPr>
        <dsp:cNvPr id="0" name=""/>
        <dsp:cNvSpPr/>
      </dsp:nvSpPr>
      <dsp:spPr>
        <a:xfrm>
          <a:off x="1654" y="787495"/>
          <a:ext cx="714700" cy="22940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 </a:t>
          </a:r>
          <a:endParaRPr lang="en-GB" sz="1600" kern="1200" dirty="0"/>
        </a:p>
      </dsp:txBody>
      <dsp:txXfrm>
        <a:off x="1654" y="787495"/>
        <a:ext cx="503310" cy="229408"/>
      </dsp:txXfrm>
    </dsp:sp>
    <dsp:sp modelId="{1CA51CB1-BE2F-4950-A472-66636353747E}">
      <dsp:nvSpPr>
        <dsp:cNvPr id="0" name=""/>
        <dsp:cNvSpPr/>
      </dsp:nvSpPr>
      <dsp:spPr>
        <a:xfrm>
          <a:off x="525182" y="823934"/>
          <a:ext cx="250145" cy="250145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08FA9-8731-4B1E-B1F0-2FA1F89122A0}">
      <dsp:nvSpPr>
        <dsp:cNvPr id="0" name=""/>
        <dsp:cNvSpPr/>
      </dsp:nvSpPr>
      <dsp:spPr>
        <a:xfrm>
          <a:off x="837299" y="0"/>
          <a:ext cx="714700" cy="85383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Watch when ‘X’ steps across their defender to prevent them intercepting</a:t>
          </a:r>
          <a:endParaRPr lang="en-GB" sz="8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800" kern="1200" dirty="0">
            <a:latin typeface="Arial" pitchFamily="34" charset="0"/>
            <a:cs typeface="Arial" pitchFamily="34" charset="0"/>
          </a:endParaRPr>
        </a:p>
      </dsp:txBody>
      <dsp:txXfrm>
        <a:off x="854045" y="16746"/>
        <a:ext cx="681208" cy="837086"/>
      </dsp:txXfrm>
    </dsp:sp>
    <dsp:sp modelId="{292FE84E-DF8A-494F-9949-49FA1DBC7BCB}">
      <dsp:nvSpPr>
        <dsp:cNvPr id="0" name=""/>
        <dsp:cNvSpPr/>
      </dsp:nvSpPr>
      <dsp:spPr>
        <a:xfrm>
          <a:off x="837299" y="787495"/>
          <a:ext cx="714700" cy="22940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 </a:t>
          </a:r>
          <a:endParaRPr lang="en-GB" sz="1600" kern="1200" dirty="0"/>
        </a:p>
      </dsp:txBody>
      <dsp:txXfrm>
        <a:off x="837299" y="787495"/>
        <a:ext cx="503310" cy="229408"/>
      </dsp:txXfrm>
    </dsp:sp>
    <dsp:sp modelId="{1F66B7DE-3BB6-4ED3-9755-8541B1723E8C}">
      <dsp:nvSpPr>
        <dsp:cNvPr id="0" name=""/>
        <dsp:cNvSpPr/>
      </dsp:nvSpPr>
      <dsp:spPr>
        <a:xfrm>
          <a:off x="1360827" y="823934"/>
          <a:ext cx="250145" cy="250145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F160F-7D44-4CA0-8318-4B04408371CA}">
      <dsp:nvSpPr>
        <dsp:cNvPr id="0" name=""/>
        <dsp:cNvSpPr/>
      </dsp:nvSpPr>
      <dsp:spPr>
        <a:xfrm>
          <a:off x="1672944" y="0"/>
          <a:ext cx="714700" cy="85383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Count how many times ‘X’ demands the ball, even when outnumbered</a:t>
          </a:r>
          <a:endParaRPr lang="en-GB" sz="8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800" kern="1200" dirty="0">
            <a:latin typeface="Arial" pitchFamily="34" charset="0"/>
            <a:cs typeface="Arial" pitchFamily="34" charset="0"/>
          </a:endParaRPr>
        </a:p>
      </dsp:txBody>
      <dsp:txXfrm>
        <a:off x="1689690" y="16746"/>
        <a:ext cx="681208" cy="837086"/>
      </dsp:txXfrm>
    </dsp:sp>
    <dsp:sp modelId="{0C7744D6-C369-4A4D-8051-B82503618CF8}">
      <dsp:nvSpPr>
        <dsp:cNvPr id="0" name=""/>
        <dsp:cNvSpPr/>
      </dsp:nvSpPr>
      <dsp:spPr>
        <a:xfrm>
          <a:off x="1672944" y="787495"/>
          <a:ext cx="714700" cy="22940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 </a:t>
          </a:r>
          <a:endParaRPr lang="en-GB" sz="1600" kern="1200" dirty="0"/>
        </a:p>
      </dsp:txBody>
      <dsp:txXfrm>
        <a:off x="1672944" y="787495"/>
        <a:ext cx="503310" cy="229408"/>
      </dsp:txXfrm>
    </dsp:sp>
    <dsp:sp modelId="{CFBA8AC1-806B-4E2E-9704-2D554F0D5931}">
      <dsp:nvSpPr>
        <dsp:cNvPr id="0" name=""/>
        <dsp:cNvSpPr/>
      </dsp:nvSpPr>
      <dsp:spPr>
        <a:xfrm>
          <a:off x="2196472" y="823934"/>
          <a:ext cx="250145" cy="250145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70A4A-54A6-4A57-806F-F826BDCADD1A}">
      <dsp:nvSpPr>
        <dsp:cNvPr id="0" name=""/>
        <dsp:cNvSpPr/>
      </dsp:nvSpPr>
      <dsp:spPr>
        <a:xfrm>
          <a:off x="1606" y="0"/>
          <a:ext cx="693679" cy="80225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How can you manipulate the ball to retain possession?</a:t>
          </a:r>
          <a:endParaRPr lang="en-GB" sz="10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000" kern="1200" dirty="0">
            <a:latin typeface="Arial" pitchFamily="34" charset="0"/>
            <a:cs typeface="Arial" pitchFamily="34" charset="0"/>
          </a:endParaRPr>
        </a:p>
      </dsp:txBody>
      <dsp:txXfrm>
        <a:off x="17860" y="16254"/>
        <a:ext cx="661171" cy="786000"/>
      </dsp:txXfrm>
    </dsp:sp>
    <dsp:sp modelId="{72D65350-39AC-44A6-96EB-228D551A282E}">
      <dsp:nvSpPr>
        <dsp:cNvPr id="0" name=""/>
        <dsp:cNvSpPr/>
      </dsp:nvSpPr>
      <dsp:spPr>
        <a:xfrm>
          <a:off x="1606" y="774892"/>
          <a:ext cx="693679" cy="22266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 </a:t>
          </a:r>
          <a:endParaRPr lang="en-GB" sz="1500" kern="1200" dirty="0"/>
        </a:p>
      </dsp:txBody>
      <dsp:txXfrm>
        <a:off x="1606" y="774892"/>
        <a:ext cx="488506" cy="222661"/>
      </dsp:txXfrm>
    </dsp:sp>
    <dsp:sp modelId="{1CA51CB1-BE2F-4950-A472-66636353747E}">
      <dsp:nvSpPr>
        <dsp:cNvPr id="0" name=""/>
        <dsp:cNvSpPr/>
      </dsp:nvSpPr>
      <dsp:spPr>
        <a:xfrm>
          <a:off x="509735" y="810259"/>
          <a:ext cx="242787" cy="242787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08FA9-8731-4B1E-B1F0-2FA1F89122A0}">
      <dsp:nvSpPr>
        <dsp:cNvPr id="0" name=""/>
        <dsp:cNvSpPr/>
      </dsp:nvSpPr>
      <dsp:spPr>
        <a:xfrm>
          <a:off x="812673" y="0"/>
          <a:ext cx="693679" cy="80225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Why might you use your arms to help retain possession?</a:t>
          </a:r>
          <a:endParaRPr lang="en-GB" sz="8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800" kern="1200" dirty="0">
            <a:latin typeface="Arial" pitchFamily="34" charset="0"/>
            <a:cs typeface="Arial" pitchFamily="34" charset="0"/>
          </a:endParaRPr>
        </a:p>
      </dsp:txBody>
      <dsp:txXfrm>
        <a:off x="828927" y="16254"/>
        <a:ext cx="661171" cy="786000"/>
      </dsp:txXfrm>
    </dsp:sp>
    <dsp:sp modelId="{292FE84E-DF8A-494F-9949-49FA1DBC7BCB}">
      <dsp:nvSpPr>
        <dsp:cNvPr id="0" name=""/>
        <dsp:cNvSpPr/>
      </dsp:nvSpPr>
      <dsp:spPr>
        <a:xfrm>
          <a:off x="812673" y="774892"/>
          <a:ext cx="693679" cy="222661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 </a:t>
          </a:r>
          <a:endParaRPr lang="en-GB" sz="1500" kern="1200" dirty="0"/>
        </a:p>
      </dsp:txBody>
      <dsp:txXfrm>
        <a:off x="812673" y="774892"/>
        <a:ext cx="488506" cy="222661"/>
      </dsp:txXfrm>
    </dsp:sp>
    <dsp:sp modelId="{1F66B7DE-3BB6-4ED3-9755-8541B1723E8C}">
      <dsp:nvSpPr>
        <dsp:cNvPr id="0" name=""/>
        <dsp:cNvSpPr/>
      </dsp:nvSpPr>
      <dsp:spPr>
        <a:xfrm>
          <a:off x="1320803" y="810259"/>
          <a:ext cx="242787" cy="242787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F160F-7D44-4CA0-8318-4B04408371CA}">
      <dsp:nvSpPr>
        <dsp:cNvPr id="0" name=""/>
        <dsp:cNvSpPr/>
      </dsp:nvSpPr>
      <dsp:spPr>
        <a:xfrm>
          <a:off x="1623740" y="0"/>
          <a:ext cx="693679" cy="80225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How will you transfer your success into your next game?</a:t>
          </a:r>
          <a:endParaRPr lang="en-GB" sz="8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800" kern="1200" dirty="0">
            <a:latin typeface="Arial" pitchFamily="34" charset="0"/>
            <a:cs typeface="Arial" pitchFamily="34" charset="0"/>
          </a:endParaRPr>
        </a:p>
      </dsp:txBody>
      <dsp:txXfrm>
        <a:off x="1639994" y="16254"/>
        <a:ext cx="661171" cy="786000"/>
      </dsp:txXfrm>
    </dsp:sp>
    <dsp:sp modelId="{0C7744D6-C369-4A4D-8051-B82503618CF8}">
      <dsp:nvSpPr>
        <dsp:cNvPr id="0" name=""/>
        <dsp:cNvSpPr/>
      </dsp:nvSpPr>
      <dsp:spPr>
        <a:xfrm>
          <a:off x="1623740" y="774892"/>
          <a:ext cx="693679" cy="22266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 </a:t>
          </a:r>
          <a:endParaRPr lang="en-GB" sz="1500" kern="1200" dirty="0"/>
        </a:p>
      </dsp:txBody>
      <dsp:txXfrm>
        <a:off x="1623740" y="774892"/>
        <a:ext cx="488506" cy="222661"/>
      </dsp:txXfrm>
    </dsp:sp>
    <dsp:sp modelId="{CFBA8AC1-806B-4E2E-9704-2D554F0D5931}">
      <dsp:nvSpPr>
        <dsp:cNvPr id="0" name=""/>
        <dsp:cNvSpPr/>
      </dsp:nvSpPr>
      <dsp:spPr>
        <a:xfrm>
          <a:off x="2131870" y="810259"/>
          <a:ext cx="242787" cy="242787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70A4A-54A6-4A57-806F-F826BDCADD1A}">
      <dsp:nvSpPr>
        <dsp:cNvPr id="0" name=""/>
        <dsp:cNvSpPr/>
      </dsp:nvSpPr>
      <dsp:spPr>
        <a:xfrm>
          <a:off x="1654" y="0"/>
          <a:ext cx="714700" cy="82656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I want you to receive with the foot furthest from the defender</a:t>
          </a:r>
          <a:endParaRPr lang="en-GB" sz="8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800" kern="1200" dirty="0">
            <a:latin typeface="Arial" pitchFamily="34" charset="0"/>
            <a:cs typeface="Arial" pitchFamily="34" charset="0"/>
          </a:endParaRPr>
        </a:p>
      </dsp:txBody>
      <dsp:txXfrm>
        <a:off x="18400" y="16746"/>
        <a:ext cx="681208" cy="809819"/>
      </dsp:txXfrm>
    </dsp:sp>
    <dsp:sp modelId="{72D65350-39AC-44A6-96EB-228D551A282E}">
      <dsp:nvSpPr>
        <dsp:cNvPr id="0" name=""/>
        <dsp:cNvSpPr/>
      </dsp:nvSpPr>
      <dsp:spPr>
        <a:xfrm>
          <a:off x="1654" y="780678"/>
          <a:ext cx="714700" cy="22940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 </a:t>
          </a:r>
          <a:endParaRPr lang="en-GB" sz="1600" kern="1200" dirty="0"/>
        </a:p>
      </dsp:txBody>
      <dsp:txXfrm>
        <a:off x="1654" y="780678"/>
        <a:ext cx="503310" cy="229408"/>
      </dsp:txXfrm>
    </dsp:sp>
    <dsp:sp modelId="{1CA51CB1-BE2F-4950-A472-66636353747E}">
      <dsp:nvSpPr>
        <dsp:cNvPr id="0" name=""/>
        <dsp:cNvSpPr/>
      </dsp:nvSpPr>
      <dsp:spPr>
        <a:xfrm>
          <a:off x="525182" y="817117"/>
          <a:ext cx="250145" cy="250145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08FA9-8731-4B1E-B1F0-2FA1F89122A0}">
      <dsp:nvSpPr>
        <dsp:cNvPr id="0" name=""/>
        <dsp:cNvSpPr/>
      </dsp:nvSpPr>
      <dsp:spPr>
        <a:xfrm>
          <a:off x="837299" y="0"/>
          <a:ext cx="714700" cy="82656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You are good enough to keep the ball – demand it whenever possible</a:t>
          </a:r>
          <a:endParaRPr lang="en-GB" sz="8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800" kern="1200" dirty="0">
            <a:latin typeface="Arial" pitchFamily="34" charset="0"/>
            <a:cs typeface="Arial" pitchFamily="34" charset="0"/>
          </a:endParaRPr>
        </a:p>
      </dsp:txBody>
      <dsp:txXfrm>
        <a:off x="854045" y="16746"/>
        <a:ext cx="681208" cy="809819"/>
      </dsp:txXfrm>
    </dsp:sp>
    <dsp:sp modelId="{292FE84E-DF8A-494F-9949-49FA1DBC7BCB}">
      <dsp:nvSpPr>
        <dsp:cNvPr id="0" name=""/>
        <dsp:cNvSpPr/>
      </dsp:nvSpPr>
      <dsp:spPr>
        <a:xfrm>
          <a:off x="837299" y="780678"/>
          <a:ext cx="714700" cy="22940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 </a:t>
          </a:r>
          <a:endParaRPr lang="en-GB" sz="1600" kern="1200" dirty="0"/>
        </a:p>
      </dsp:txBody>
      <dsp:txXfrm>
        <a:off x="837299" y="780678"/>
        <a:ext cx="503310" cy="229408"/>
      </dsp:txXfrm>
    </dsp:sp>
    <dsp:sp modelId="{1F66B7DE-3BB6-4ED3-9755-8541B1723E8C}">
      <dsp:nvSpPr>
        <dsp:cNvPr id="0" name=""/>
        <dsp:cNvSpPr/>
      </dsp:nvSpPr>
      <dsp:spPr>
        <a:xfrm>
          <a:off x="1360827" y="817117"/>
          <a:ext cx="250145" cy="250145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F160F-7D44-4CA0-8318-4B04408371CA}">
      <dsp:nvSpPr>
        <dsp:cNvPr id="0" name=""/>
        <dsp:cNvSpPr/>
      </dsp:nvSpPr>
      <dsp:spPr>
        <a:xfrm>
          <a:off x="1672944" y="0"/>
          <a:ext cx="714700" cy="82656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ctr" anchorCtr="0">
          <a:noAutofit/>
        </a:bodyPr>
        <a:lstStyle/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>
              <a:latin typeface="Arial" pitchFamily="34" charset="0"/>
              <a:cs typeface="Arial" pitchFamily="34" charset="0"/>
            </a:rPr>
            <a:t>When ‘X’ is outnumbered I want you to move where they can see your feet</a:t>
          </a:r>
          <a:endParaRPr lang="en-GB" sz="800" kern="1200" dirty="0">
            <a:latin typeface="Arial" pitchFamily="34" charset="0"/>
            <a:cs typeface="Arial" pitchFamily="34" charset="0"/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800" kern="1200" dirty="0">
            <a:latin typeface="Arial" pitchFamily="34" charset="0"/>
            <a:cs typeface="Arial" pitchFamily="34" charset="0"/>
          </a:endParaRPr>
        </a:p>
      </dsp:txBody>
      <dsp:txXfrm>
        <a:off x="1689690" y="16746"/>
        <a:ext cx="681208" cy="809819"/>
      </dsp:txXfrm>
    </dsp:sp>
    <dsp:sp modelId="{0C7744D6-C369-4A4D-8051-B82503618CF8}">
      <dsp:nvSpPr>
        <dsp:cNvPr id="0" name=""/>
        <dsp:cNvSpPr/>
      </dsp:nvSpPr>
      <dsp:spPr>
        <a:xfrm>
          <a:off x="1672944" y="780678"/>
          <a:ext cx="714700" cy="229408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 </a:t>
          </a:r>
          <a:endParaRPr lang="en-GB" sz="1600" kern="1200" dirty="0"/>
        </a:p>
      </dsp:txBody>
      <dsp:txXfrm>
        <a:off x="1672944" y="780678"/>
        <a:ext cx="503310" cy="229408"/>
      </dsp:txXfrm>
    </dsp:sp>
    <dsp:sp modelId="{CFBA8AC1-806B-4E2E-9704-2D554F0D5931}">
      <dsp:nvSpPr>
        <dsp:cNvPr id="0" name=""/>
        <dsp:cNvSpPr/>
      </dsp:nvSpPr>
      <dsp:spPr>
        <a:xfrm>
          <a:off x="2196472" y="817117"/>
          <a:ext cx="250145" cy="250145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#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#4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#5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0BED8-0A7B-442B-A736-61B4CA5E460B}" type="datetimeFigureOut">
              <a:rPr lang="en-GB" smtClean="0"/>
              <a:t>04/12/2013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3A9A3-F909-4FCD-9DE1-91E291FF0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27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 – you might have something like this in your head because you know what it is the players need and how they might prefer to be involved.</a:t>
            </a:r>
          </a:p>
          <a:p>
            <a:r>
              <a:rPr lang="en-GB" dirty="0" smtClean="0"/>
              <a:t>5</a:t>
            </a:r>
            <a:r>
              <a:rPr lang="en-GB" baseline="0" dirty="0" smtClean="0"/>
              <a:t> Pillars are equally important but might not be represented like this in real life; proportion in each is constantly changing.</a:t>
            </a:r>
            <a:endParaRPr lang="en-GB" dirty="0" smtClean="0"/>
          </a:p>
          <a:p>
            <a:r>
              <a:rPr lang="en-GB" dirty="0" smtClean="0"/>
              <a:t>Do you ever spend time thinking about this or do you rely on ‘just doing’ when you’re on the pitch?</a:t>
            </a:r>
          </a:p>
          <a:p>
            <a:r>
              <a:rPr lang="en-GB" dirty="0" smtClean="0"/>
              <a:t>We’ll cover this in detail in</a:t>
            </a:r>
            <a:r>
              <a:rPr lang="en-GB" baseline="0" dirty="0" smtClean="0"/>
              <a:t> the next session – this is a preview.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A12B79-9D62-4435-9610-C5177B295EB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8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QuickStyle" Target="../diagrams/quickStyle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Layout" Target="../diagrams/layout5.xml"/><Relationship Id="rId33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Data" Target="../diagrams/data5.xml"/><Relationship Id="rId32" Type="http://schemas.openxmlformats.org/officeDocument/2006/relationships/diagramColors" Target="../diagrams/colors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2.png"/><Relationship Id="rId28" Type="http://schemas.microsoft.com/office/2007/relationships/diagramDrawing" Target="../diagrams/drawing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QuickStyle" Target="../diagrams/quickStyle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openxmlformats.org/officeDocument/2006/relationships/diagramColors" Target="../diagrams/colors5.xml"/><Relationship Id="rId30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61386762"/>
              </p:ext>
            </p:extLst>
          </p:nvPr>
        </p:nvGraphicFramePr>
        <p:xfrm>
          <a:off x="2195736" y="1705670"/>
          <a:ext cx="4752528" cy="3811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7652" name="Group 21"/>
          <p:cNvGrpSpPr>
            <a:grpSpLocks/>
          </p:cNvGrpSpPr>
          <p:nvPr/>
        </p:nvGrpSpPr>
        <p:grpSpPr bwMode="auto">
          <a:xfrm>
            <a:off x="2916238" y="2085975"/>
            <a:ext cx="3201987" cy="3201988"/>
            <a:chOff x="664049" y="640582"/>
            <a:chExt cx="3201712" cy="3201712"/>
          </a:xfrm>
        </p:grpSpPr>
        <p:sp>
          <p:nvSpPr>
            <p:cNvPr id="23" name="Pie 22"/>
            <p:cNvSpPr/>
            <p:nvPr/>
          </p:nvSpPr>
          <p:spPr>
            <a:xfrm>
              <a:off x="664049" y="640582"/>
              <a:ext cx="3201712" cy="3201712"/>
            </a:xfrm>
            <a:prstGeom prst="pie">
              <a:avLst>
                <a:gd name="adj1" fmla="val 20520000"/>
                <a:gd name="adj2" fmla="val 324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ie 4"/>
            <p:cNvSpPr/>
            <p:nvPr/>
          </p:nvSpPr>
          <p:spPr>
            <a:xfrm>
              <a:off x="2729209" y="2115243"/>
              <a:ext cx="954006" cy="803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1430" tIns="11430" rIns="11430" bIns="11430" spcCol="1270" anchor="ctr"/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GB" sz="900" b="1" dirty="0">
                  <a:latin typeface="Arial" pitchFamily="34" charset="0"/>
                  <a:cs typeface="Arial" pitchFamily="34" charset="0"/>
                </a:rPr>
                <a:t>OBSERVATION &amp; FEEDBACK</a:t>
              </a:r>
            </a:p>
          </p:txBody>
        </p:sp>
      </p:grp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505805598"/>
              </p:ext>
            </p:extLst>
          </p:nvPr>
        </p:nvGraphicFramePr>
        <p:xfrm>
          <a:off x="1043608" y="1397000"/>
          <a:ext cx="2471936" cy="116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386558214"/>
              </p:ext>
            </p:extLst>
          </p:nvPr>
        </p:nvGraphicFramePr>
        <p:xfrm>
          <a:off x="251520" y="3485232"/>
          <a:ext cx="2592288" cy="116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949851540"/>
              </p:ext>
            </p:extLst>
          </p:nvPr>
        </p:nvGraphicFramePr>
        <p:xfrm>
          <a:off x="6228184" y="3485232"/>
          <a:ext cx="2448272" cy="116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27656" name="Picture 3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3295650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944995073"/>
              </p:ext>
            </p:extLst>
          </p:nvPr>
        </p:nvGraphicFramePr>
        <p:xfrm>
          <a:off x="3383868" y="5429448"/>
          <a:ext cx="2376264" cy="116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785842071"/>
              </p:ext>
            </p:extLst>
          </p:nvPr>
        </p:nvGraphicFramePr>
        <p:xfrm>
          <a:off x="5508104" y="1387018"/>
          <a:ext cx="2448272" cy="116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1002506" y="116632"/>
            <a:ext cx="71389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003B8A"/>
                </a:solidFill>
                <a:latin typeface="Arial"/>
                <a:ea typeface="MS PGothic" pitchFamily="34" charset="-128"/>
                <a:cs typeface="ＭＳ Ｐゴシック" pitchFamily="-65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B8A"/>
                </a:solidFill>
                <a:latin typeface="Arial" pitchFamily="-65" charset="0"/>
                <a:ea typeface="MS PGothic" pitchFamily="34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B8A"/>
                </a:solidFill>
                <a:latin typeface="Arial" pitchFamily="-65" charset="0"/>
                <a:ea typeface="MS PGothic" pitchFamily="34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B8A"/>
                </a:solidFill>
                <a:latin typeface="Arial" pitchFamily="-65" charset="0"/>
                <a:ea typeface="MS PGothic" pitchFamily="34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B8A"/>
                </a:solidFill>
                <a:latin typeface="Arial" pitchFamily="-65" charset="0"/>
                <a:ea typeface="MS PGothic" pitchFamily="34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75D"/>
                </a:solidFill>
                <a:latin typeface="Calibri" pitchFamily="-65" charset="0"/>
                <a:ea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75D"/>
                </a:solidFill>
                <a:latin typeface="Calibri" pitchFamily="-65" charset="0"/>
                <a:ea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75D"/>
                </a:solidFill>
                <a:latin typeface="Calibri" pitchFamily="-65" charset="0"/>
                <a:ea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75D"/>
                </a:solidFill>
                <a:latin typeface="Calibri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GB" sz="4000" b="0" smtClean="0">
                <a:latin typeface="Impact" pitchFamily="34" charset="0"/>
              </a:rPr>
              <a:t>COACHING INTERVENTIONS</a:t>
            </a:r>
            <a:endParaRPr lang="en-GB" sz="2000" b="0" dirty="0" smtClean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306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MS PGothic</vt:lpstr>
      <vt:lpstr>Arial</vt:lpstr>
      <vt:lpstr>Calibri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Matthews</dc:creator>
  <cp:lastModifiedBy>Tony Mee</cp:lastModifiedBy>
  <cp:revision>2</cp:revision>
  <dcterms:created xsi:type="dcterms:W3CDTF">2006-08-16T00:00:00Z</dcterms:created>
  <dcterms:modified xsi:type="dcterms:W3CDTF">2013-12-04T15:40:49Z</dcterms:modified>
</cp:coreProperties>
</file>