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6" r:id="rId3"/>
    <p:sldId id="273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47B2-DFE8-4EBB-87B4-CD52C3DF1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7488-F0DF-4CE4-A772-A03B720B3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DD9A-D500-4623-8191-DA81B099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A17D-D267-4CDE-B548-5258C67E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D428-4D88-47BE-9CD6-5DD91F84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6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A734-A2B1-4765-B802-6D46150E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92908-7089-4E05-8DDD-6E5701E4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5950-3BD4-44CE-A178-12CE421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6094E-067B-4D4E-8FF8-43780F7A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DCC6-5BCA-4756-88F4-35CFBDA1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5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E1F41-8A8B-4321-A07A-3D6CC4F5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D797-5A4C-48A8-9356-B652DA6A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2214-B0EF-4BC7-BEF4-416DC51B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44E6-6E91-400C-8ACA-C00F5164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EFD5-15BE-4E76-8842-F917C37A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2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9870-C177-4F27-8611-0E6C6BCE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46FD-95C4-41A8-9B76-033F47EC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373C-675E-462E-B4AD-C46E868E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7B1F-9C22-4E11-B8A5-8EBAE92B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5ABA-B101-46CE-8FF0-48175485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2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D14E-6969-4828-85ED-4A08FC33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E03E5-BEFB-449D-9EBF-80EE2578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2EE4-BB4D-478F-8221-FC1A2E9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F88C-DBE0-41F4-A91D-F0A5275D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CD93-8101-4A64-ACDF-B2D6CC53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EFFD-C99F-44D5-83BC-836DBF39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4D14-C5BD-499C-BDAA-1211F36F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99D96-9F1E-452B-9DB6-E83D321A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CDED-AA4C-4EF0-87A9-E5A45FEC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6DA2C-6FB5-4CC7-9B3C-0A1DE042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1F2C7-63A5-4132-AE01-A377564E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1CB0-8B59-4A3A-B000-94E0561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FF65-A54E-48C1-B44C-225A7D61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E050F-51A5-4CAD-99AE-AB45243D0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C41A2-BC30-45CB-A756-337944CF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B58F-BF3C-4CD1-AEC3-85818DF58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B954-EC58-4291-87A0-5DDE801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14AD0-2E5A-4A0A-9390-D2E031AA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E266-4066-4343-85EA-492FEB46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4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9E6A-F946-491C-8A5F-238E61AD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E30F6-BF6B-4C2A-91E5-FC40BD61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FA138-DF9D-4451-A734-DEBFD7C5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FA688-7472-4BFB-9F25-5E49DAAF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3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2EA13-B9FE-4524-8CBA-E3F43C9E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BCE5-C76A-4D94-8F9C-F5B0FA94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C3AA2-9699-47A0-BA04-B2DA3118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C23A-484E-472D-A3BF-C6EF322F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2783-C9E7-43C2-8E99-A13729F7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E3FA8-4491-490D-9913-0433AF27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F66C9-9C2E-4BA5-92D2-A0D2029F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B3AD-6666-45EC-9783-5FCD22F9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D42B-DC3D-4C82-BAA6-8830472E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8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0C-343A-49FC-A56C-634F5E24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BE9BE-6AEC-4739-9578-D04EB5C8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6B33-BC55-4388-A2FC-A17AF169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06CEC-0D77-4443-BD76-CB126036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D981-187D-4301-B715-F47B2BFA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620A-6589-4E63-A253-CD00A98F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4E18E-7D6A-43B5-AC37-93C7D53F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18A1-3C8C-4912-AA2C-25BAA04E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69B62-8E06-4662-8D34-AB7B06A1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8A32-D5A6-4322-A1B5-0DA9CA2EDF6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7656-A749-4C87-A0CE-20199304D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447A-82BF-4AB1-B9EB-826A244D0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268A6-9230-4E60-BB37-6D9C11FF9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0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4D7A0-A47C-4C89-B6CE-DCACBA2A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139" y="3534220"/>
            <a:ext cx="10641496" cy="2642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you will find a mixture of small sided games which have all been utilised within sessions whilst working with a women's first team. With both 4v4 and 6v6 games these could be perfect for nights you find a smaller group in attendance.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Hope it is of help to you, if you have any questions, you’ll get me on @TheGlasgowFC on all social media platforms!</a:t>
            </a:r>
            <a:endParaRPr lang="en-GB" dirty="0"/>
          </a:p>
        </p:txBody>
      </p:sp>
      <p:pic>
        <p:nvPicPr>
          <p:cNvPr id="5" name="Picture 4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C1076EF-6FCC-434F-B7B0-D6957D7B9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94" y="0"/>
            <a:ext cx="3323781" cy="33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4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29FAC-7687-4E98-B5F2-40F6D4C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22" y="4214"/>
            <a:ext cx="4264829" cy="1325563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Numbers Game </a:t>
            </a:r>
            <a:r>
              <a:rPr lang="en-GB" sz="2000" dirty="0"/>
              <a:t>(20 Minutes)</a:t>
            </a:r>
            <a:endParaRPr lang="en-GB" sz="3200" b="1" u="sng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66766E1-0D28-4E42-A274-A4B7D5FA07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6003" y="1109251"/>
          <a:ext cx="4952657" cy="1255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Setup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GB" sz="1400" dirty="0"/>
                        <a:t>Small 15x15 yard box setup with goals at both ends. Split group up into two teams, orange v yellow. Ask them both to number each other. Players begin behind their goal.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4">
            <a:extLst>
              <a:ext uri="{FF2B5EF4-FFF2-40B4-BE49-F238E27FC236}">
                <a16:creationId xmlns:a16="http://schemas.microsoft.com/office/drawing/2014/main" id="{B1274195-F7EB-4495-98EF-0008B1A6320D}"/>
              </a:ext>
            </a:extLst>
          </p:cNvPr>
          <p:cNvGraphicFramePr>
            <a:graphicFrameLocks/>
          </p:cNvGraphicFramePr>
          <p:nvPr/>
        </p:nvGraphicFramePr>
        <p:xfrm>
          <a:off x="6696002" y="2455169"/>
          <a:ext cx="4952657" cy="1255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Practice Detail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GB" sz="1400" dirty="0"/>
                        <a:t>Coach calls number for a 1v1 to begin. Play stops when one of the players scores a goal or the ball goes out of the pitch, whatever occurs first.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4">
            <a:extLst>
              <a:ext uri="{FF2B5EF4-FFF2-40B4-BE49-F238E27FC236}">
                <a16:creationId xmlns:a16="http://schemas.microsoft.com/office/drawing/2014/main" id="{5D62ECD5-3D65-4738-A7DE-1C084AE73EA9}"/>
              </a:ext>
            </a:extLst>
          </p:cNvPr>
          <p:cNvGraphicFramePr>
            <a:graphicFrameLocks/>
          </p:cNvGraphicFramePr>
          <p:nvPr/>
        </p:nvGraphicFramePr>
        <p:xfrm>
          <a:off x="6696002" y="3801087"/>
          <a:ext cx="4952657" cy="17882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Coaching Points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Attack at pace, look to exploit the defensive player being flat footed.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Encourage skill moves to dribble past the defender.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Defensively, players should focus on showing attacker wide and trying to show the out of the pitch.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If successful in winning the ball, transition to attack quickly.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4">
            <a:extLst>
              <a:ext uri="{FF2B5EF4-FFF2-40B4-BE49-F238E27FC236}">
                <a16:creationId xmlns:a16="http://schemas.microsoft.com/office/drawing/2014/main" id="{2278DFD4-01A4-4A9A-BA12-3A0F059F2FA7}"/>
              </a:ext>
            </a:extLst>
          </p:cNvPr>
          <p:cNvGraphicFramePr>
            <a:graphicFrameLocks/>
          </p:cNvGraphicFramePr>
          <p:nvPr/>
        </p:nvGraphicFramePr>
        <p:xfrm>
          <a:off x="1143343" y="4801295"/>
          <a:ext cx="4952657" cy="13614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Progressions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Progress to having more than one 1v1 running concurrently on the same pitch.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Build up to 2v1 with the losing player remaining on the pitch.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Go to 2v2 and then finish with 3v3s.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9486B6-A2D6-4936-89E0-61DCE8499F82}"/>
              </a:ext>
            </a:extLst>
          </p:cNvPr>
          <p:cNvSpPr/>
          <p:nvPr/>
        </p:nvSpPr>
        <p:spPr>
          <a:xfrm>
            <a:off x="1713232" y="1109251"/>
            <a:ext cx="3362350" cy="32145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99AFFB7-8EA3-405A-8599-5CB6A5A4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93" y="791259"/>
            <a:ext cx="648628" cy="36431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74B5D4D-DC42-4D7D-A515-5F182C23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4468">
            <a:off x="3058899" y="4256708"/>
            <a:ext cx="648628" cy="3643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DA3071-0744-4018-8756-1831EA01D028}"/>
              </a:ext>
            </a:extLst>
          </p:cNvPr>
          <p:cNvSpPr/>
          <p:nvPr/>
        </p:nvSpPr>
        <p:spPr>
          <a:xfrm>
            <a:off x="4931582" y="2455169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EBFF84-0A74-4A94-B32D-80B4E888D29C}"/>
              </a:ext>
            </a:extLst>
          </p:cNvPr>
          <p:cNvSpPr/>
          <p:nvPr/>
        </p:nvSpPr>
        <p:spPr>
          <a:xfrm>
            <a:off x="3965152" y="4195303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82BCCC-F1BC-4E3A-B950-68A0DCD7D803}"/>
              </a:ext>
            </a:extLst>
          </p:cNvPr>
          <p:cNvSpPr/>
          <p:nvPr/>
        </p:nvSpPr>
        <p:spPr>
          <a:xfrm>
            <a:off x="1569232" y="2572526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E3594B-B91A-4409-B281-C52BECFBDF61}"/>
              </a:ext>
            </a:extLst>
          </p:cNvPr>
          <p:cNvSpPr/>
          <p:nvPr/>
        </p:nvSpPr>
        <p:spPr>
          <a:xfrm>
            <a:off x="2581842" y="695889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7A8DCE-25CE-4600-83D1-7FCA761435BC}"/>
              </a:ext>
            </a:extLst>
          </p:cNvPr>
          <p:cNvSpPr/>
          <p:nvPr/>
        </p:nvSpPr>
        <p:spPr>
          <a:xfrm>
            <a:off x="2067203" y="695208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E8B45C-4CFF-4530-9A11-F7A70236350C}"/>
              </a:ext>
            </a:extLst>
          </p:cNvPr>
          <p:cNvSpPr/>
          <p:nvPr/>
        </p:nvSpPr>
        <p:spPr>
          <a:xfrm>
            <a:off x="1588165" y="680976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2EC08C-DBB8-475A-863B-EB140189DC5A}"/>
              </a:ext>
            </a:extLst>
          </p:cNvPr>
          <p:cNvSpPr/>
          <p:nvPr/>
        </p:nvSpPr>
        <p:spPr>
          <a:xfrm>
            <a:off x="4253152" y="682860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157159-205A-4AF2-A118-66202AF43295}"/>
              </a:ext>
            </a:extLst>
          </p:cNvPr>
          <p:cNvSpPr/>
          <p:nvPr/>
        </p:nvSpPr>
        <p:spPr>
          <a:xfrm>
            <a:off x="3774114" y="695208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AA9D64-77F1-45D8-98A9-0F9CC7574634}"/>
              </a:ext>
            </a:extLst>
          </p:cNvPr>
          <p:cNvSpPr/>
          <p:nvPr/>
        </p:nvSpPr>
        <p:spPr>
          <a:xfrm>
            <a:off x="3193684" y="1473564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2E7B84-F1F7-4085-AA06-51D7B211DD86}"/>
              </a:ext>
            </a:extLst>
          </p:cNvPr>
          <p:cNvSpPr/>
          <p:nvPr/>
        </p:nvSpPr>
        <p:spPr>
          <a:xfrm>
            <a:off x="3198526" y="3538885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201742-E1DA-4418-B4AB-2FCB729A62AD}"/>
              </a:ext>
            </a:extLst>
          </p:cNvPr>
          <p:cNvSpPr/>
          <p:nvPr/>
        </p:nvSpPr>
        <p:spPr>
          <a:xfrm>
            <a:off x="1668909" y="4361346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CBF5942-8036-461F-B804-B280FF8C3DFD}"/>
              </a:ext>
            </a:extLst>
          </p:cNvPr>
          <p:cNvSpPr/>
          <p:nvPr/>
        </p:nvSpPr>
        <p:spPr>
          <a:xfrm>
            <a:off x="2168777" y="4358501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352E40-3022-44B9-8757-04D8F84A74CE}"/>
              </a:ext>
            </a:extLst>
          </p:cNvPr>
          <p:cNvSpPr/>
          <p:nvPr/>
        </p:nvSpPr>
        <p:spPr>
          <a:xfrm>
            <a:off x="2647968" y="4366583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77292F-C821-4969-B35A-1E5586CCA87F}"/>
              </a:ext>
            </a:extLst>
          </p:cNvPr>
          <p:cNvSpPr/>
          <p:nvPr/>
        </p:nvSpPr>
        <p:spPr>
          <a:xfrm>
            <a:off x="4296292" y="4348974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28F4E1-FDFA-4D34-862C-2F2B304B256B}"/>
              </a:ext>
            </a:extLst>
          </p:cNvPr>
          <p:cNvSpPr/>
          <p:nvPr/>
        </p:nvSpPr>
        <p:spPr>
          <a:xfrm>
            <a:off x="4744166" y="4366583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2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29FAC-7687-4E98-B5F2-40F6D4C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23" y="4214"/>
            <a:ext cx="4874630" cy="1325563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4 Goal Game </a:t>
            </a:r>
            <a:r>
              <a:rPr lang="en-GB" sz="2000" dirty="0"/>
              <a:t>(20 Minutes)</a:t>
            </a:r>
            <a:endParaRPr lang="en-GB" sz="3200" b="1" u="sng" dirty="0"/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66766E1-0D28-4E42-A274-A4B7D5FA07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6003" y="1109251"/>
          <a:ext cx="4952657" cy="13614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Setup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US" sz="1400" dirty="0"/>
                        <a:t>A 4-goal pitch, 20x20 yards. Emphasis on a tight pitch area to make both teams have lots of decisions to make. Cone off pitch, four Mini Goals set out 5 yards inside with 10-yard gap between. Target Zone set with flat markers 4 yards in from goals.</a:t>
                      </a:r>
                      <a:endParaRPr lang="en-GB" sz="1400" dirty="0"/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4">
            <a:extLst>
              <a:ext uri="{FF2B5EF4-FFF2-40B4-BE49-F238E27FC236}">
                <a16:creationId xmlns:a16="http://schemas.microsoft.com/office/drawing/2014/main" id="{B1274195-F7EB-4495-98EF-0008B1A6320D}"/>
              </a:ext>
            </a:extLst>
          </p:cNvPr>
          <p:cNvGraphicFramePr>
            <a:graphicFrameLocks/>
          </p:cNvGraphicFramePr>
          <p:nvPr/>
        </p:nvGraphicFramePr>
        <p:xfrm>
          <a:off x="6696002" y="2521429"/>
          <a:ext cx="4952657" cy="1319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394048">
                <a:tc>
                  <a:txBody>
                    <a:bodyPr/>
                    <a:lstStyle/>
                    <a:p>
                      <a:r>
                        <a:rPr lang="en-GB" sz="1400" dirty="0"/>
                        <a:t>Practice Detail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US" sz="1400" dirty="0"/>
                        <a:t>Each team defends 2 goals and scores in 2 goals. Great set up to encourage; dispersal and switching play. Out of possession a good one for defending as a team, which goal to cut off? 1 Point for playing into target area, 2 points for scoring a goal.</a:t>
                      </a:r>
                      <a:endParaRPr lang="en-GB" sz="1400" dirty="0"/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4">
            <a:extLst>
              <a:ext uri="{FF2B5EF4-FFF2-40B4-BE49-F238E27FC236}">
                <a16:creationId xmlns:a16="http://schemas.microsoft.com/office/drawing/2014/main" id="{5D62ECD5-3D65-4738-A7DE-1C084AE73EA9}"/>
              </a:ext>
            </a:extLst>
          </p:cNvPr>
          <p:cNvGraphicFramePr>
            <a:graphicFrameLocks/>
          </p:cNvGraphicFramePr>
          <p:nvPr/>
        </p:nvGraphicFramePr>
        <p:xfrm>
          <a:off x="6696002" y="3867347"/>
          <a:ext cx="4952657" cy="261823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13104">
                <a:tc>
                  <a:txBody>
                    <a:bodyPr/>
                    <a:lstStyle/>
                    <a:p>
                      <a:r>
                        <a:rPr lang="en-GB" sz="1400" dirty="0"/>
                        <a:t>Coaching Points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US" sz="1400" b="1" dirty="0"/>
                        <a:t>In possession (Attacking)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Disperse and use the full width of the pitch.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Have the ability to switch play through a ‘pivot’ player in the </a:t>
                      </a:r>
                      <a:r>
                        <a:rPr lang="en-US" sz="1400" dirty="0" err="1"/>
                        <a:t>centre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Recognise</a:t>
                      </a:r>
                      <a:r>
                        <a:rPr lang="en-US" sz="1400" dirty="0"/>
                        <a:t> when to switch from a highly concentrated area to a low area.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b="1" dirty="0"/>
                        <a:t>Out of possession (Defending)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Dictating the area, the attackers can play into.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Defending in 1v1 / 2v2 around the goal.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Emergency defending to block and stop shots.</a:t>
                      </a:r>
                      <a:endParaRPr lang="en-GB" sz="1400" dirty="0"/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4">
            <a:extLst>
              <a:ext uri="{FF2B5EF4-FFF2-40B4-BE49-F238E27FC236}">
                <a16:creationId xmlns:a16="http://schemas.microsoft.com/office/drawing/2014/main" id="{2278DFD4-01A4-4A9A-BA12-3A0F059F2FA7}"/>
              </a:ext>
            </a:extLst>
          </p:cNvPr>
          <p:cNvGraphicFramePr>
            <a:graphicFrameLocks/>
          </p:cNvGraphicFramePr>
          <p:nvPr/>
        </p:nvGraphicFramePr>
        <p:xfrm>
          <a:off x="1143343" y="4801295"/>
          <a:ext cx="4952657" cy="1255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Progressions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Can only score from a one-touch finish.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Add target players in the target zone to play into before being allowed to score.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9486B6-A2D6-4936-89E0-61DCE8499F82}"/>
              </a:ext>
            </a:extLst>
          </p:cNvPr>
          <p:cNvSpPr/>
          <p:nvPr/>
        </p:nvSpPr>
        <p:spPr>
          <a:xfrm>
            <a:off x="1713232" y="1109251"/>
            <a:ext cx="3362350" cy="321455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99AFFB7-8EA3-405A-8599-5CB6A5A4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74" y="761861"/>
            <a:ext cx="648628" cy="364313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719EF34-40BC-4473-8FD9-74E7F00A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401" y="771182"/>
            <a:ext cx="648628" cy="36431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74B5D4D-DC42-4D7D-A515-5F182C23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4468">
            <a:off x="2136445" y="4290037"/>
            <a:ext cx="648628" cy="36431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392FD7C-31F4-4643-87DC-7A6B94D6A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24468">
            <a:off x="4016401" y="4309716"/>
            <a:ext cx="648628" cy="3643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9004E4-C38E-4036-B53F-7B7557A6B8A2}"/>
              </a:ext>
            </a:extLst>
          </p:cNvPr>
          <p:cNvSpPr/>
          <p:nvPr/>
        </p:nvSpPr>
        <p:spPr>
          <a:xfrm>
            <a:off x="3250407" y="965251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48408-B517-4AFF-9CB7-CC42C24AD152}"/>
              </a:ext>
            </a:extLst>
          </p:cNvPr>
          <p:cNvSpPr/>
          <p:nvPr/>
        </p:nvSpPr>
        <p:spPr>
          <a:xfrm>
            <a:off x="4931582" y="2572526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7FE794-4E8B-4C65-87CE-7273DD90A678}"/>
              </a:ext>
            </a:extLst>
          </p:cNvPr>
          <p:cNvCxnSpPr>
            <a:cxnSpLocks/>
          </p:cNvCxnSpPr>
          <p:nvPr/>
        </p:nvCxnSpPr>
        <p:spPr>
          <a:xfrm>
            <a:off x="1713232" y="1562758"/>
            <a:ext cx="3362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769EE5-3128-4780-9DD0-68275DDD6F00}"/>
              </a:ext>
            </a:extLst>
          </p:cNvPr>
          <p:cNvCxnSpPr>
            <a:cxnSpLocks/>
          </p:cNvCxnSpPr>
          <p:nvPr/>
        </p:nvCxnSpPr>
        <p:spPr>
          <a:xfrm>
            <a:off x="1713232" y="3899479"/>
            <a:ext cx="33623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505221F-1A5A-4C70-B7E1-3A543404A082}"/>
              </a:ext>
            </a:extLst>
          </p:cNvPr>
          <p:cNvSpPr/>
          <p:nvPr/>
        </p:nvSpPr>
        <p:spPr>
          <a:xfrm>
            <a:off x="2729747" y="1154937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2E8A64-6131-4194-8D6B-24CA53AEC3CD}"/>
              </a:ext>
            </a:extLst>
          </p:cNvPr>
          <p:cNvSpPr/>
          <p:nvPr/>
        </p:nvSpPr>
        <p:spPr>
          <a:xfrm>
            <a:off x="2322714" y="1700298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5A953C-F619-48A9-88FD-F665379F31B7}"/>
              </a:ext>
            </a:extLst>
          </p:cNvPr>
          <p:cNvSpPr/>
          <p:nvPr/>
        </p:nvSpPr>
        <p:spPr>
          <a:xfrm>
            <a:off x="2016838" y="2620740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EC8AAEA-D7E2-4A54-80BF-5964CAC8F97C}"/>
              </a:ext>
            </a:extLst>
          </p:cNvPr>
          <p:cNvSpPr/>
          <p:nvPr/>
        </p:nvSpPr>
        <p:spPr>
          <a:xfrm>
            <a:off x="3544936" y="1661194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342D2D-BFA5-4B2C-9D2C-77C2E210D754}"/>
              </a:ext>
            </a:extLst>
          </p:cNvPr>
          <p:cNvSpPr/>
          <p:nvPr/>
        </p:nvSpPr>
        <p:spPr>
          <a:xfrm>
            <a:off x="3500689" y="2811416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6327E3-7478-4C9C-9CA6-04631D298BD8}"/>
              </a:ext>
            </a:extLst>
          </p:cNvPr>
          <p:cNvSpPr/>
          <p:nvPr/>
        </p:nvSpPr>
        <p:spPr>
          <a:xfrm>
            <a:off x="2995997" y="3477617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851AC1-D542-4F6F-8619-1CA98E769375}"/>
              </a:ext>
            </a:extLst>
          </p:cNvPr>
          <p:cNvSpPr/>
          <p:nvPr/>
        </p:nvSpPr>
        <p:spPr>
          <a:xfrm>
            <a:off x="3746396" y="3899479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2E12FD-BB97-4BF7-8CD0-09E86472EE1C}"/>
              </a:ext>
            </a:extLst>
          </p:cNvPr>
          <p:cNvSpPr/>
          <p:nvPr/>
        </p:nvSpPr>
        <p:spPr>
          <a:xfrm>
            <a:off x="1765479" y="2169859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921F6C-175C-4EDC-8374-EACC29445474}"/>
              </a:ext>
            </a:extLst>
          </p:cNvPr>
          <p:cNvSpPr/>
          <p:nvPr/>
        </p:nvSpPr>
        <p:spPr>
          <a:xfrm>
            <a:off x="4151186" y="1792423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950A2-E204-40FC-BAA0-C59A4700C1C5}"/>
              </a:ext>
            </a:extLst>
          </p:cNvPr>
          <p:cNvSpPr/>
          <p:nvPr/>
        </p:nvSpPr>
        <p:spPr>
          <a:xfrm>
            <a:off x="3121632" y="2330659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2A6A26-B542-469E-B738-286AD98E6E49}"/>
              </a:ext>
            </a:extLst>
          </p:cNvPr>
          <p:cNvSpPr/>
          <p:nvPr/>
        </p:nvSpPr>
        <p:spPr>
          <a:xfrm>
            <a:off x="4240724" y="2921165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C332A4-20D8-42CC-9028-FA3EBF83DC74}"/>
              </a:ext>
            </a:extLst>
          </p:cNvPr>
          <p:cNvSpPr/>
          <p:nvPr/>
        </p:nvSpPr>
        <p:spPr>
          <a:xfrm>
            <a:off x="2509786" y="3246167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B5A938D-E45F-4E47-92F5-F9D729B32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052" y="1993548"/>
            <a:ext cx="223347" cy="2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29FAC-7687-4E98-B5F2-40F6D4C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680" y="16509"/>
            <a:ext cx="5115339" cy="1325563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2 Goal Rotation Game </a:t>
            </a:r>
            <a:r>
              <a:rPr lang="en-GB" sz="2000" dirty="0"/>
              <a:t>(20 Minutes)</a:t>
            </a:r>
            <a:r>
              <a:rPr lang="en-GB" sz="3200" b="1" u="sng" dirty="0"/>
              <a:t>  </a:t>
            </a:r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66766E1-0D28-4E42-A274-A4B7D5FA07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6003" y="1109251"/>
          <a:ext cx="4952657" cy="1255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Setup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GB" sz="1400" dirty="0"/>
                        <a:t>4v4. Yellows v Orange bibs. 15 long x 10 wide pitch.</a:t>
                      </a:r>
                    </a:p>
                    <a:p>
                      <a:r>
                        <a:rPr lang="en-GB" sz="1400" u="sng" dirty="0"/>
                        <a:t>Yellow</a:t>
                      </a:r>
                      <a:r>
                        <a:rPr lang="en-GB" sz="1400" dirty="0"/>
                        <a:t> – Mo, Erin, Sam &amp; Sarah.</a:t>
                      </a:r>
                    </a:p>
                    <a:p>
                      <a:r>
                        <a:rPr lang="en-GB" sz="1400" u="sng" dirty="0"/>
                        <a:t>Orange</a:t>
                      </a:r>
                      <a:r>
                        <a:rPr lang="en-GB" sz="1400" dirty="0"/>
                        <a:t> – Rachel, Hope, Lizzie &amp; Adele.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4">
            <a:extLst>
              <a:ext uri="{FF2B5EF4-FFF2-40B4-BE49-F238E27FC236}">
                <a16:creationId xmlns:a16="http://schemas.microsoft.com/office/drawing/2014/main" id="{B1274195-F7EB-4495-98EF-0008B1A6320D}"/>
              </a:ext>
            </a:extLst>
          </p:cNvPr>
          <p:cNvGraphicFramePr>
            <a:graphicFrameLocks/>
          </p:cNvGraphicFramePr>
          <p:nvPr/>
        </p:nvGraphicFramePr>
        <p:xfrm>
          <a:off x="6696001" y="2458686"/>
          <a:ext cx="4952657" cy="41351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Practice Detail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US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Rules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offside.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ball leaves play, the coach has a few re-start options: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coach passes a new ball onto the pitch.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players take a throw in.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players make a pass.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players dribble I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game is played for 20 minutes. This is broken down into 4x4 minute periods with one-minute breaks in between. After each round the players rotate to the next position on their right. </a:t>
                      </a:r>
                    </a:p>
                    <a:p>
                      <a:pPr marL="0" indent="0">
                        <a:buNone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rule will see the players playing in all four positions of the diamond [top, bottom, left and right] also the players will also come up against a different opponent in each period of the game</a:t>
                      </a:r>
                      <a:endParaRPr lang="en-GB" sz="1400" dirty="0"/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4">
            <a:extLst>
              <a:ext uri="{FF2B5EF4-FFF2-40B4-BE49-F238E27FC236}">
                <a16:creationId xmlns:a16="http://schemas.microsoft.com/office/drawing/2014/main" id="{5D62ECD5-3D65-4738-A7DE-1C084AE73EA9}"/>
              </a:ext>
            </a:extLst>
          </p:cNvPr>
          <p:cNvGraphicFramePr>
            <a:graphicFrameLocks/>
          </p:cNvGraphicFramePr>
          <p:nvPr/>
        </p:nvGraphicFramePr>
        <p:xfrm>
          <a:off x="845693" y="4051120"/>
          <a:ext cx="4952657" cy="17882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Coaching Points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 for diamond shape to provide width and depth.  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 players they need to keep a balance in defending and attacking.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 for them to take advantage of scenarios when the opposition reacts slowly.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4136C9B-2A30-4BFC-A6BA-A0B2D842364B}"/>
              </a:ext>
            </a:extLst>
          </p:cNvPr>
          <p:cNvSpPr/>
          <p:nvPr/>
        </p:nvSpPr>
        <p:spPr>
          <a:xfrm>
            <a:off x="945613" y="1109251"/>
            <a:ext cx="4752821" cy="26763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57CC7-9568-4C33-B89C-675B49C47CF7}"/>
              </a:ext>
            </a:extLst>
          </p:cNvPr>
          <p:cNvSpPr/>
          <p:nvPr/>
        </p:nvSpPr>
        <p:spPr>
          <a:xfrm>
            <a:off x="3178022" y="965251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C859F-707C-442F-B208-095B413FE709}"/>
              </a:ext>
            </a:extLst>
          </p:cNvPr>
          <p:cNvSpPr/>
          <p:nvPr/>
        </p:nvSpPr>
        <p:spPr>
          <a:xfrm>
            <a:off x="5554433" y="2938713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708FA1C-81D7-4581-8E62-AC7CD88E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9772" y="2265286"/>
            <a:ext cx="648628" cy="36431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A115F17-110A-4D5B-8392-DE893121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8492" y="2265286"/>
            <a:ext cx="648628" cy="3643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66C3EDE-FD7A-489C-80A5-D97DCCE11CF6}"/>
              </a:ext>
            </a:extLst>
          </p:cNvPr>
          <p:cNvSpPr/>
          <p:nvPr/>
        </p:nvSpPr>
        <p:spPr>
          <a:xfrm>
            <a:off x="1753001" y="2269157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D6E44D-715A-49AD-B9A8-584526C360C4}"/>
              </a:ext>
            </a:extLst>
          </p:cNvPr>
          <p:cNvSpPr/>
          <p:nvPr/>
        </p:nvSpPr>
        <p:spPr>
          <a:xfrm>
            <a:off x="3132492" y="1440043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5D163D-4790-43D9-B231-2BD94A50CAC6}"/>
              </a:ext>
            </a:extLst>
          </p:cNvPr>
          <p:cNvSpPr/>
          <p:nvPr/>
        </p:nvSpPr>
        <p:spPr>
          <a:xfrm>
            <a:off x="3132492" y="3098464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3ECB7-EB81-41BA-9AD3-4C97C32D1E4E}"/>
              </a:ext>
            </a:extLst>
          </p:cNvPr>
          <p:cNvSpPr/>
          <p:nvPr/>
        </p:nvSpPr>
        <p:spPr>
          <a:xfrm>
            <a:off x="4356265" y="2269157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9F22D9-8027-409E-919A-9A4B41E14C2A}"/>
              </a:ext>
            </a:extLst>
          </p:cNvPr>
          <p:cNvSpPr/>
          <p:nvPr/>
        </p:nvSpPr>
        <p:spPr>
          <a:xfrm>
            <a:off x="5027349" y="2269157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4CC3F-4A2E-417F-91A6-C8A48DF8F67D}"/>
              </a:ext>
            </a:extLst>
          </p:cNvPr>
          <p:cNvSpPr/>
          <p:nvPr/>
        </p:nvSpPr>
        <p:spPr>
          <a:xfrm>
            <a:off x="3631275" y="1440043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BACCF-DA49-4300-B78B-18E05ED154C9}"/>
              </a:ext>
            </a:extLst>
          </p:cNvPr>
          <p:cNvSpPr/>
          <p:nvPr/>
        </p:nvSpPr>
        <p:spPr>
          <a:xfrm>
            <a:off x="3631275" y="3101499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C7859E-161E-4C79-AFB7-63356725355C}"/>
              </a:ext>
            </a:extLst>
          </p:cNvPr>
          <p:cNvSpPr/>
          <p:nvPr/>
        </p:nvSpPr>
        <p:spPr>
          <a:xfrm>
            <a:off x="2421639" y="2269157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4383DB-DACD-461A-A30F-D708FB9AD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72" y="2337835"/>
            <a:ext cx="199513" cy="1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29FAC-7687-4E98-B5F2-40F6D4C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680" y="16509"/>
            <a:ext cx="5115339" cy="1325563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Target Game </a:t>
            </a:r>
            <a:r>
              <a:rPr lang="en-GB" sz="2000" dirty="0"/>
              <a:t>(20 Minutes)</a:t>
            </a:r>
            <a:r>
              <a:rPr lang="en-GB" sz="3200" b="1" u="sng" dirty="0"/>
              <a:t>  </a:t>
            </a:r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66766E1-0D28-4E42-A274-A4B7D5FA07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6003" y="1109251"/>
          <a:ext cx="4952657" cy="1255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Setup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GB" sz="1400" dirty="0"/>
                        <a:t>4v4. Yellows v Orange bibs. 15 long x 10 wide pitch.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4">
            <a:extLst>
              <a:ext uri="{FF2B5EF4-FFF2-40B4-BE49-F238E27FC236}">
                <a16:creationId xmlns:a16="http://schemas.microsoft.com/office/drawing/2014/main" id="{B1274195-F7EB-4495-98EF-0008B1A6320D}"/>
              </a:ext>
            </a:extLst>
          </p:cNvPr>
          <p:cNvGraphicFramePr>
            <a:graphicFrameLocks/>
          </p:cNvGraphicFramePr>
          <p:nvPr/>
        </p:nvGraphicFramePr>
        <p:xfrm>
          <a:off x="6696001" y="2458686"/>
          <a:ext cx="4952657" cy="41351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Practice Detail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US" sz="1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Rules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offside.</a:t>
                      </a:r>
                    </a:p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ball leaves play, the coach has a few re-start options: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coach passes a new ball onto the pitch.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players take a throw in.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players make a pass.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players dribble in.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game is played for 9-minute halves. With a two-minute break in between. Each team sends one player to be the “target player”. This players stands in the attacking end zone. </a:t>
                      </a:r>
                    </a:p>
                    <a:p>
                      <a:pPr marL="0" indent="0">
                        <a:buNone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aim of the game is to play a pass into your target &amp; then receive a lay off pass in order to shoot at goal. After a shot is made, the shooting player changes positions with the target.</a:t>
                      </a:r>
                      <a:endParaRPr lang="en-GB" sz="1400" dirty="0"/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4">
            <a:extLst>
              <a:ext uri="{FF2B5EF4-FFF2-40B4-BE49-F238E27FC236}">
                <a16:creationId xmlns:a16="http://schemas.microsoft.com/office/drawing/2014/main" id="{5D62ECD5-3D65-4738-A7DE-1C084AE73EA9}"/>
              </a:ext>
            </a:extLst>
          </p:cNvPr>
          <p:cNvGraphicFramePr>
            <a:graphicFrameLocks/>
          </p:cNvGraphicFramePr>
          <p:nvPr/>
        </p:nvGraphicFramePr>
        <p:xfrm>
          <a:off x="845693" y="4051120"/>
          <a:ext cx="4952657" cy="221493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Coaching Points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the game flow freely, let the players solve the problems 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 players they need to keep a balance in defending and attacking.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Encourage players to react quickly to the ball going out of play, can we score? Do I need to defend? 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 for them to take advantage of scenarios when the opposition reacts slowly.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opposition defend one goal, can we switch the play? 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4136C9B-2A30-4BFC-A6BA-A0B2D842364B}"/>
              </a:ext>
            </a:extLst>
          </p:cNvPr>
          <p:cNvSpPr/>
          <p:nvPr/>
        </p:nvSpPr>
        <p:spPr>
          <a:xfrm>
            <a:off x="945613" y="1109251"/>
            <a:ext cx="4752821" cy="26763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257CC7-9568-4C33-B89C-675B49C47CF7}"/>
              </a:ext>
            </a:extLst>
          </p:cNvPr>
          <p:cNvSpPr/>
          <p:nvPr/>
        </p:nvSpPr>
        <p:spPr>
          <a:xfrm>
            <a:off x="3178022" y="965251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6C859F-707C-442F-B208-095B413FE709}"/>
              </a:ext>
            </a:extLst>
          </p:cNvPr>
          <p:cNvSpPr/>
          <p:nvPr/>
        </p:nvSpPr>
        <p:spPr>
          <a:xfrm>
            <a:off x="5560373" y="2220339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708FA1C-81D7-4581-8E62-AC7CD88E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4494" y="1395408"/>
            <a:ext cx="648628" cy="36431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A115F17-110A-4D5B-8392-DE8931215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203" y="1395408"/>
            <a:ext cx="648628" cy="36431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66C3EDE-FD7A-489C-80A5-D97DCCE11CF6}"/>
              </a:ext>
            </a:extLst>
          </p:cNvPr>
          <p:cNvSpPr/>
          <p:nvPr/>
        </p:nvSpPr>
        <p:spPr>
          <a:xfrm>
            <a:off x="1113030" y="2269157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D6E44D-715A-49AD-B9A8-584526C360C4}"/>
              </a:ext>
            </a:extLst>
          </p:cNvPr>
          <p:cNvSpPr/>
          <p:nvPr/>
        </p:nvSpPr>
        <p:spPr>
          <a:xfrm>
            <a:off x="3132492" y="1440043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5D163D-4790-43D9-B231-2BD94A50CAC6}"/>
              </a:ext>
            </a:extLst>
          </p:cNvPr>
          <p:cNvSpPr/>
          <p:nvPr/>
        </p:nvSpPr>
        <p:spPr>
          <a:xfrm>
            <a:off x="3132492" y="3098464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3ECB7-EB81-41BA-9AD3-4C97C32D1E4E}"/>
              </a:ext>
            </a:extLst>
          </p:cNvPr>
          <p:cNvSpPr/>
          <p:nvPr/>
        </p:nvSpPr>
        <p:spPr>
          <a:xfrm>
            <a:off x="3851760" y="2257913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9F22D9-8027-409E-919A-9A4B41E14C2A}"/>
              </a:ext>
            </a:extLst>
          </p:cNvPr>
          <p:cNvSpPr/>
          <p:nvPr/>
        </p:nvSpPr>
        <p:spPr>
          <a:xfrm>
            <a:off x="5118370" y="2237269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4CC3F-4A2E-417F-91A6-C8A48DF8F67D}"/>
              </a:ext>
            </a:extLst>
          </p:cNvPr>
          <p:cNvSpPr/>
          <p:nvPr/>
        </p:nvSpPr>
        <p:spPr>
          <a:xfrm>
            <a:off x="3631275" y="1440043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CBACCF-DA49-4300-B78B-18E05ED154C9}"/>
              </a:ext>
            </a:extLst>
          </p:cNvPr>
          <p:cNvSpPr/>
          <p:nvPr/>
        </p:nvSpPr>
        <p:spPr>
          <a:xfrm>
            <a:off x="3631275" y="3101499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C7859E-161E-4C79-AFB7-63356725355C}"/>
              </a:ext>
            </a:extLst>
          </p:cNvPr>
          <p:cNvSpPr/>
          <p:nvPr/>
        </p:nvSpPr>
        <p:spPr>
          <a:xfrm>
            <a:off x="2541950" y="2269157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0C44A293-4A5C-4941-BFCB-1CE696D5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202" y="3080871"/>
            <a:ext cx="648628" cy="364313"/>
          </a:xfrm>
          <a:prstGeom prst="rect">
            <a:avLst/>
          </a:prstGeom>
        </p:spPr>
      </p:pic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11E17546-A9B9-4FE7-A0EB-0FE08A7F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6745" y="3138305"/>
            <a:ext cx="648628" cy="36431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C93F25-0600-4F0D-8B1D-666D9A3E4C98}"/>
              </a:ext>
            </a:extLst>
          </p:cNvPr>
          <p:cNvCxnSpPr>
            <a:cxnSpLocks/>
          </p:cNvCxnSpPr>
          <p:nvPr/>
        </p:nvCxnSpPr>
        <p:spPr>
          <a:xfrm>
            <a:off x="1656522" y="1109251"/>
            <a:ext cx="0" cy="26763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4071C1-F1B8-47A3-B0D9-D4EF137C709F}"/>
              </a:ext>
            </a:extLst>
          </p:cNvPr>
          <p:cNvCxnSpPr>
            <a:cxnSpLocks/>
          </p:cNvCxnSpPr>
          <p:nvPr/>
        </p:nvCxnSpPr>
        <p:spPr>
          <a:xfrm>
            <a:off x="5018980" y="1120495"/>
            <a:ext cx="0" cy="26763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04286AB-E68C-4B47-B9EE-CA23AB0A3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78" y="2408582"/>
            <a:ext cx="199513" cy="1995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52FA6C-FF61-4DD6-BC16-0499B77CEF51}"/>
              </a:ext>
            </a:extLst>
          </p:cNvPr>
          <p:cNvSpPr/>
          <p:nvPr/>
        </p:nvSpPr>
        <p:spPr>
          <a:xfrm>
            <a:off x="1149991" y="965250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E5A01D-D839-46B5-88D9-70A5ACDC1364}"/>
              </a:ext>
            </a:extLst>
          </p:cNvPr>
          <p:cNvSpPr/>
          <p:nvPr/>
        </p:nvSpPr>
        <p:spPr>
          <a:xfrm>
            <a:off x="5209941" y="3630377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en-GB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2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29FAC-7687-4E98-B5F2-40F6D4C1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727" y="0"/>
            <a:ext cx="4792546" cy="1325563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Directional Game</a:t>
            </a:r>
            <a:r>
              <a:rPr lang="en-GB" sz="3200" dirty="0"/>
              <a:t> </a:t>
            </a:r>
            <a:r>
              <a:rPr lang="en-GB" sz="2200" dirty="0"/>
              <a:t>(30 Minutes)</a:t>
            </a:r>
          </a:p>
        </p:txBody>
      </p:sp>
      <p:graphicFrame>
        <p:nvGraphicFramePr>
          <p:cNvPr id="45" name="Content Placeholder 44">
            <a:extLst>
              <a:ext uri="{FF2B5EF4-FFF2-40B4-BE49-F238E27FC236}">
                <a16:creationId xmlns:a16="http://schemas.microsoft.com/office/drawing/2014/main" id="{E66766E1-0D28-4E42-A274-A4B7D5FA072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696003" y="1109251"/>
          <a:ext cx="4952657" cy="10194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354569">
                <a:tc>
                  <a:txBody>
                    <a:bodyPr/>
                    <a:lstStyle/>
                    <a:p>
                      <a:r>
                        <a:rPr lang="en-GB" sz="1400" dirty="0"/>
                        <a:t>Setup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664870">
                <a:tc>
                  <a:txBody>
                    <a:bodyPr/>
                    <a:lstStyle/>
                    <a:p>
                      <a:r>
                        <a:rPr lang="en-GB" sz="1400" dirty="0"/>
                        <a:t>20-yard square. 4v4 – Oranges v Yellows. 4 Mini Goals split equally on outside as shown.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4">
            <a:extLst>
              <a:ext uri="{FF2B5EF4-FFF2-40B4-BE49-F238E27FC236}">
                <a16:creationId xmlns:a16="http://schemas.microsoft.com/office/drawing/2014/main" id="{B1274195-F7EB-4495-98EF-0008B1A6320D}"/>
              </a:ext>
            </a:extLst>
          </p:cNvPr>
          <p:cNvGraphicFramePr>
            <a:graphicFrameLocks/>
          </p:cNvGraphicFramePr>
          <p:nvPr/>
        </p:nvGraphicFramePr>
        <p:xfrm>
          <a:off x="6696001" y="2198159"/>
          <a:ext cx="4952657" cy="13614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Practice Detail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team attack the goals across the width of the pitch.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team attack the goals down the length of the pitch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Minute Game. If a goal is scored or a ball leaves play, the coach passes a new ball onto the pitch</a:t>
                      </a:r>
                      <a:endParaRPr lang="en-GB" sz="1400" dirty="0"/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4">
            <a:extLst>
              <a:ext uri="{FF2B5EF4-FFF2-40B4-BE49-F238E27FC236}">
                <a16:creationId xmlns:a16="http://schemas.microsoft.com/office/drawing/2014/main" id="{5D62ECD5-3D65-4738-A7DE-1C084AE73EA9}"/>
              </a:ext>
            </a:extLst>
          </p:cNvPr>
          <p:cNvGraphicFramePr>
            <a:graphicFrameLocks/>
          </p:cNvGraphicFramePr>
          <p:nvPr/>
        </p:nvGraphicFramePr>
        <p:xfrm>
          <a:off x="6696001" y="3641278"/>
          <a:ext cx="4952657" cy="306837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r>
                        <a:rPr lang="en-GB" sz="1400" dirty="0"/>
                        <a:t>Coaching Points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the game flow freely, not too much stops, let the players solve the problems 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 for diamond shape when attacking (width and depth.)  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Remind players they need to keep a balance in defending and attacking.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Encourage players to react quickly to the ball going out of play, can we score? Do I need to defend? 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 for them to take advantage of scenarios when the opposition reacts slowly.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opposition defend one goal, can we switch the play? 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product.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4">
            <a:extLst>
              <a:ext uri="{FF2B5EF4-FFF2-40B4-BE49-F238E27FC236}">
                <a16:creationId xmlns:a16="http://schemas.microsoft.com/office/drawing/2014/main" id="{2278DFD4-01A4-4A9A-BA12-3A0F059F2FA7}"/>
              </a:ext>
            </a:extLst>
          </p:cNvPr>
          <p:cNvGraphicFramePr>
            <a:graphicFrameLocks/>
          </p:cNvGraphicFramePr>
          <p:nvPr/>
        </p:nvGraphicFramePr>
        <p:xfrm>
          <a:off x="845694" y="4080682"/>
          <a:ext cx="4952657" cy="12550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2657">
                  <a:extLst>
                    <a:ext uri="{9D8B030D-6E8A-4147-A177-3AD203B41FA5}">
                      <a16:colId xmlns:a16="http://schemas.microsoft.com/office/drawing/2014/main" val="473776566"/>
                    </a:ext>
                  </a:extLst>
                </a:gridCol>
              </a:tblGrid>
              <a:tr h="436529"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Progressions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387352082"/>
                  </a:ext>
                </a:extLst>
              </a:tr>
              <a:tr h="818559">
                <a:tc>
                  <a:txBody>
                    <a:bodyPr/>
                    <a:lstStyle/>
                    <a:p>
                      <a:pPr algn="just"/>
                      <a:r>
                        <a:rPr lang="en-GB" sz="1400" dirty="0"/>
                        <a:t>Take side goals away and play 15 minutes of free play, Open pitch out to a 25-yard square.</a:t>
                      </a:r>
                    </a:p>
                  </a:txBody>
                  <a:tcPr marL="71529" marR="71529" marT="35764" marB="35764"/>
                </a:tc>
                <a:extLst>
                  <a:ext uri="{0D108BD9-81ED-4DB2-BD59-A6C34878D82A}">
                    <a16:rowId xmlns:a16="http://schemas.microsoft.com/office/drawing/2014/main" val="101318044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128979C-3ABF-40AF-A3D5-CCCDF87D8B52}"/>
              </a:ext>
            </a:extLst>
          </p:cNvPr>
          <p:cNvSpPr/>
          <p:nvPr/>
        </p:nvSpPr>
        <p:spPr>
          <a:xfrm>
            <a:off x="2095176" y="1282252"/>
            <a:ext cx="2453691" cy="23458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CE0ECEC-A858-40A3-A960-084B2B684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74103" y="2270848"/>
            <a:ext cx="648628" cy="364313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CFBCBD4E-84C0-4250-8647-2B0149C80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1312" y="2270849"/>
            <a:ext cx="648628" cy="364313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E6DFFD6-AE0A-423F-A8A3-05F8B6E7A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07" y="961250"/>
            <a:ext cx="648628" cy="364313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20177908-FDD8-4828-9710-2459E760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97707" y="3641278"/>
            <a:ext cx="648628" cy="36431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06FB76B-EA60-4DFE-9A7D-51EE96460489}"/>
              </a:ext>
            </a:extLst>
          </p:cNvPr>
          <p:cNvSpPr/>
          <p:nvPr/>
        </p:nvSpPr>
        <p:spPr>
          <a:xfrm>
            <a:off x="3631275" y="1440043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42C218-E151-40D8-9FB4-1110EE27131E}"/>
              </a:ext>
            </a:extLst>
          </p:cNvPr>
          <p:cNvSpPr/>
          <p:nvPr/>
        </p:nvSpPr>
        <p:spPr>
          <a:xfrm>
            <a:off x="2618649" y="1819101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B9CFAD-8D2C-4D8C-8322-E0EA682C49A0}"/>
              </a:ext>
            </a:extLst>
          </p:cNvPr>
          <p:cNvSpPr/>
          <p:nvPr/>
        </p:nvSpPr>
        <p:spPr>
          <a:xfrm>
            <a:off x="3631275" y="2587790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8E7D76-2E4B-43B8-B69B-48546FB1FE91}"/>
              </a:ext>
            </a:extLst>
          </p:cNvPr>
          <p:cNvSpPr/>
          <p:nvPr/>
        </p:nvSpPr>
        <p:spPr>
          <a:xfrm>
            <a:off x="2339188" y="2946388"/>
            <a:ext cx="379057" cy="3790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7F8103-ACFB-4FC2-8E27-BA927E012F42}"/>
              </a:ext>
            </a:extLst>
          </p:cNvPr>
          <p:cNvSpPr/>
          <p:nvPr/>
        </p:nvSpPr>
        <p:spPr>
          <a:xfrm>
            <a:off x="3188397" y="1407541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0E7089-1C76-4A37-A1B7-8C5430A3C829}"/>
              </a:ext>
            </a:extLst>
          </p:cNvPr>
          <p:cNvSpPr/>
          <p:nvPr/>
        </p:nvSpPr>
        <p:spPr>
          <a:xfrm>
            <a:off x="2397289" y="2328356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BC55DE-75FE-4A41-806A-A127ED18414B}"/>
              </a:ext>
            </a:extLst>
          </p:cNvPr>
          <p:cNvSpPr/>
          <p:nvPr/>
        </p:nvSpPr>
        <p:spPr>
          <a:xfrm>
            <a:off x="3820803" y="3066095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372951-32EF-412F-B59A-6B06625B4439}"/>
              </a:ext>
            </a:extLst>
          </p:cNvPr>
          <p:cNvSpPr/>
          <p:nvPr/>
        </p:nvSpPr>
        <p:spPr>
          <a:xfrm>
            <a:off x="2860423" y="3007956"/>
            <a:ext cx="379057" cy="379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34B097-29C7-44A6-A644-3D95905CE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78" y="2408582"/>
            <a:ext cx="199513" cy="1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0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1100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Numbers Game (20 Minutes)</vt:lpstr>
      <vt:lpstr>4 Goal Game (20 Minutes)</vt:lpstr>
      <vt:lpstr>2 Goal Rotation Game (20 Minutes)  </vt:lpstr>
      <vt:lpstr>Target Game (20 Minutes)  </vt:lpstr>
      <vt:lpstr>Directional Game (30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 Game (20 Minutes)</dc:title>
  <dc:creator>Derek Johnston</dc:creator>
  <cp:lastModifiedBy>Derek Johnston</cp:lastModifiedBy>
  <cp:revision>2</cp:revision>
  <dcterms:created xsi:type="dcterms:W3CDTF">2021-09-18T07:23:52Z</dcterms:created>
  <dcterms:modified xsi:type="dcterms:W3CDTF">2021-09-18T07:37:37Z</dcterms:modified>
</cp:coreProperties>
</file>