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90" y="-102"/>
      </p:cViewPr>
      <p:guideLst>
        <p:guide orient="horz" pos="2160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C49EF91-6ADA-42C6-834B-211452B55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38AAC-6E2B-4E5E-B501-F8E2E187A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147F0-5B92-4FA4-9B1B-F17D48688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3E693-1DBE-47CD-BCAE-DBE34D378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6CFF-FC63-4050-B037-D24862074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7A41F-BB06-453D-ACC7-E94AEC010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1ACB7-92DF-4AA5-A33F-1925B823B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7642-6F0A-4281-B566-A444432FE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1FED5-662A-4FBA-AA4E-AB3B8FE9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BCC02-3851-499D-A115-F1C511E8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F3C1C-EB9A-48F0-9756-1CAB82FBD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E983A-4327-4816-8CDF-3DAC01C97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DA2FC4-5965-47B2-9BA6-787AD5609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57200" y="1219200"/>
            <a:ext cx="4191000" cy="533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28600" y="0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Possession/Passing – Playing through the thirds Game</a:t>
            </a:r>
            <a:endParaRPr lang="en-US" sz="2400" dirty="0"/>
          </a:p>
        </p:txBody>
      </p:sp>
      <p:sp>
        <p:nvSpPr>
          <p:cNvPr id="2052" name="Oval 5"/>
          <p:cNvSpPr>
            <a:spLocks noChangeArrowheads="1"/>
          </p:cNvSpPr>
          <p:nvPr/>
        </p:nvSpPr>
        <p:spPr bwMode="auto">
          <a:xfrm>
            <a:off x="1143000" y="5638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685800" y="5410200"/>
            <a:ext cx="436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Ball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105400" y="1237595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GB" sz="1600" b="1" dirty="0" smtClean="0"/>
              <a:t>13 players 3v1, 2v1, 3v1 2 bounce players</a:t>
            </a:r>
          </a:p>
          <a:p>
            <a:pPr marL="342900" indent="-342900">
              <a:defRPr/>
            </a:pPr>
            <a:endParaRPr lang="en-GB" sz="1600" b="1" dirty="0"/>
          </a:p>
          <a:p>
            <a:pPr marL="342900" indent="-342900">
              <a:defRPr/>
            </a:pPr>
            <a:r>
              <a:rPr lang="en-GB" sz="1600" b="1" dirty="0" smtClean="0"/>
              <a:t>Yellow, play through thirds, blues defend.</a:t>
            </a:r>
          </a:p>
          <a:p>
            <a:pPr marL="342900" indent="-342900">
              <a:defRPr/>
            </a:pPr>
            <a:endParaRPr lang="en-GB" sz="1600" b="1" dirty="0"/>
          </a:p>
          <a:p>
            <a:pPr marL="342900" indent="-342900">
              <a:defRPr/>
            </a:pPr>
            <a:r>
              <a:rPr lang="en-GB" sz="1600" b="1" dirty="0" smtClean="0"/>
              <a:t>Blues win it get it to a blue bounce</a:t>
            </a:r>
          </a:p>
          <a:p>
            <a:pPr marL="342900" indent="-342900">
              <a:defRPr/>
            </a:pPr>
            <a:endParaRPr lang="en-GB" sz="1600" b="1" dirty="0"/>
          </a:p>
          <a:p>
            <a:pPr marL="342900" indent="-342900">
              <a:defRPr/>
            </a:pPr>
            <a:r>
              <a:rPr lang="en-GB" sz="1600" b="1" u="sng" dirty="0" smtClean="0"/>
              <a:t>Progressions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en-GB" sz="1600" b="1" dirty="0" smtClean="0"/>
              <a:t>Short and long, 2 midfield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en-GB" sz="1600" b="1" dirty="0" smtClean="0"/>
              <a:t>Slide it down the side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sz="1600" b="1" dirty="0" smtClean="0"/>
              <a:t>Bounce come in if win it see how long the 5 can keep it they can go anywhere as long as not outnumber yellows in a zone.  When lose it back out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en-GB" sz="1600" b="1" dirty="0" smtClean="0"/>
              <a:t>Bounce come in press high 3v3 in end .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en-GB" sz="1600" b="1" dirty="0" smtClean="0"/>
              <a:t>Bounce come in screen receiving </a:t>
            </a:r>
            <a:r>
              <a:rPr lang="en-GB" sz="1600" b="1" smtClean="0"/>
              <a:t>3.</a:t>
            </a:r>
            <a:endParaRPr lang="en-GB" sz="1600" b="1" dirty="0"/>
          </a:p>
          <a:p>
            <a:pPr marL="342900" indent="-342900">
              <a:defRPr/>
            </a:pPr>
            <a:endParaRPr lang="en-GB" sz="1600" b="1" dirty="0"/>
          </a:p>
        </p:txBody>
      </p:sp>
      <p:sp>
        <p:nvSpPr>
          <p:cNvPr id="2055" name="AutoShape 8"/>
          <p:cNvSpPr>
            <a:spLocks noChangeArrowheads="1"/>
          </p:cNvSpPr>
          <p:nvPr/>
        </p:nvSpPr>
        <p:spPr bwMode="auto">
          <a:xfrm>
            <a:off x="3581400" y="17526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9"/>
          <p:cNvSpPr>
            <a:spLocks noChangeArrowheads="1"/>
          </p:cNvSpPr>
          <p:nvPr/>
        </p:nvSpPr>
        <p:spPr bwMode="auto">
          <a:xfrm>
            <a:off x="3733800" y="36576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10"/>
          <p:cNvSpPr>
            <a:spLocks noChangeArrowheads="1"/>
          </p:cNvSpPr>
          <p:nvPr/>
        </p:nvSpPr>
        <p:spPr bwMode="auto">
          <a:xfrm>
            <a:off x="1066800" y="17526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1"/>
          <p:cNvSpPr>
            <a:spLocks noChangeArrowheads="1"/>
          </p:cNvSpPr>
          <p:nvPr/>
        </p:nvSpPr>
        <p:spPr bwMode="auto">
          <a:xfrm>
            <a:off x="914400" y="34290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7"/>
          <p:cNvSpPr>
            <a:spLocks noChangeShapeType="1"/>
          </p:cNvSpPr>
          <p:nvPr/>
        </p:nvSpPr>
        <p:spPr bwMode="auto">
          <a:xfrm>
            <a:off x="4876800" y="4267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19"/>
          <p:cNvSpPr>
            <a:spLocks noChangeShapeType="1"/>
          </p:cNvSpPr>
          <p:nvPr/>
        </p:nvSpPr>
        <p:spPr bwMode="auto">
          <a:xfrm flipV="1">
            <a:off x="4876800" y="1295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" name="Text Box 20"/>
          <p:cNvSpPr txBox="1">
            <a:spLocks noChangeArrowheads="1"/>
          </p:cNvSpPr>
          <p:nvPr/>
        </p:nvSpPr>
        <p:spPr bwMode="auto">
          <a:xfrm>
            <a:off x="4572000" y="38862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GB" sz="1400" dirty="0" smtClean="0"/>
              <a:t>40 </a:t>
            </a:r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2062" name="AutoShape 23"/>
          <p:cNvSpPr>
            <a:spLocks noChangeArrowheads="1"/>
          </p:cNvSpPr>
          <p:nvPr/>
        </p:nvSpPr>
        <p:spPr bwMode="auto">
          <a:xfrm>
            <a:off x="22098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24"/>
          <p:cNvSpPr>
            <a:spLocks noChangeArrowheads="1"/>
          </p:cNvSpPr>
          <p:nvPr/>
        </p:nvSpPr>
        <p:spPr bwMode="auto">
          <a:xfrm>
            <a:off x="381000" y="10668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27"/>
          <p:cNvSpPr>
            <a:spLocks noChangeArrowheads="1"/>
          </p:cNvSpPr>
          <p:nvPr/>
        </p:nvSpPr>
        <p:spPr bwMode="auto">
          <a:xfrm>
            <a:off x="381000" y="64008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29"/>
          <p:cNvSpPr>
            <a:spLocks noChangeArrowheads="1"/>
          </p:cNvSpPr>
          <p:nvPr/>
        </p:nvSpPr>
        <p:spPr bwMode="auto">
          <a:xfrm>
            <a:off x="4572000" y="64008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30"/>
          <p:cNvSpPr>
            <a:spLocks noChangeArrowheads="1"/>
          </p:cNvSpPr>
          <p:nvPr/>
        </p:nvSpPr>
        <p:spPr bwMode="auto">
          <a:xfrm>
            <a:off x="4572000" y="10668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AutoShape 23"/>
          <p:cNvSpPr>
            <a:spLocks noChangeArrowheads="1"/>
          </p:cNvSpPr>
          <p:nvPr/>
        </p:nvSpPr>
        <p:spPr bwMode="auto">
          <a:xfrm>
            <a:off x="2286000" y="5105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AutoShape 23"/>
          <p:cNvSpPr>
            <a:spLocks noChangeArrowheads="1"/>
          </p:cNvSpPr>
          <p:nvPr/>
        </p:nvSpPr>
        <p:spPr bwMode="auto">
          <a:xfrm>
            <a:off x="152400" y="3581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Text Box 20"/>
          <p:cNvSpPr txBox="1">
            <a:spLocks noChangeArrowheads="1"/>
          </p:cNvSpPr>
          <p:nvPr/>
        </p:nvSpPr>
        <p:spPr bwMode="auto">
          <a:xfrm>
            <a:off x="2057400" y="835223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GB" sz="1400" dirty="0" smtClean="0"/>
              <a:t>25 </a:t>
            </a:r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2077" name="AutoShape 23"/>
          <p:cNvSpPr>
            <a:spLocks noChangeArrowheads="1"/>
          </p:cNvSpPr>
          <p:nvPr/>
        </p:nvSpPr>
        <p:spPr bwMode="auto">
          <a:xfrm>
            <a:off x="2667000" y="21336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5800" y="2895600"/>
            <a:ext cx="3733800" cy="18288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>
            <a:off x="2362200" y="1676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1143000" y="57912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2514600" y="5867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3505200" y="56388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2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101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QRMI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Lockyear</dc:creator>
  <cp:lastModifiedBy>Craig Kleinig</cp:lastModifiedBy>
  <cp:revision>99</cp:revision>
  <dcterms:created xsi:type="dcterms:W3CDTF">2006-06-16T14:37:12Z</dcterms:created>
  <dcterms:modified xsi:type="dcterms:W3CDTF">2015-08-27T13:41:27Z</dcterms:modified>
</cp:coreProperties>
</file>