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4" r:id="rId2"/>
  </p:sldIdLst>
  <p:sldSz cx="9144000" cy="6858000" type="screen4x3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18" y="-1140"/>
      </p:cViewPr>
      <p:guideLst>
        <p:guide orient="horz" pos="2160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A13296FF-9ACE-4973-89D8-EF987F24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6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3755C-AE7F-4FAC-8FFF-2D96A6329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D652-6B1B-4765-BFBA-3D078EA98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211C4-9404-42CE-A330-EA64264CA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1138-1D0E-4495-B5C1-90C267F76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91E9-D2DF-4ECE-9D0B-0FA43DCEF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E391-AB33-4220-8902-E8D44C4FA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7D6DC-6888-416D-877C-75B007E98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E164E-A267-477D-BCD8-AF9062BF0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6A62-D688-4C77-9EF6-21776D877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D0A3F-482C-43A4-A125-2E578B7C4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D037D-E5DB-4B80-A95D-A4EA78F9E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0C070D0-6366-4209-9131-906083997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GB" sz="2800" dirty="0" smtClean="0"/>
              <a:t>Attacking &amp; Defending - Risky Business</a:t>
            </a:r>
            <a:endParaRPr 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3046"/>
            <a:ext cx="7924800" cy="615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Attacking &amp; Defending - Risky Business</vt:lpstr>
    </vt:vector>
  </TitlesOfParts>
  <Company>QRMI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Lockyear</dc:creator>
  <cp:lastModifiedBy>Craig Kleinig</cp:lastModifiedBy>
  <cp:revision>122</cp:revision>
  <dcterms:created xsi:type="dcterms:W3CDTF">2006-06-16T14:37:12Z</dcterms:created>
  <dcterms:modified xsi:type="dcterms:W3CDTF">2015-08-27T13:43:41Z</dcterms:modified>
</cp:coreProperties>
</file>