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64" r:id="rId2"/>
  </p:sldIdLst>
  <p:sldSz cx="9144000" cy="6858000" type="screen4x3"/>
  <p:notesSz cx="9926638" cy="67976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90" y="-102"/>
      </p:cViewPr>
      <p:guideLst>
        <p:guide orient="horz" pos="2160"/>
        <p:guide pos="364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4300538" cy="339725"/>
          </a:xfrm>
          <a:prstGeom prst="rect">
            <a:avLst/>
          </a:prstGeom>
          <a:noFill/>
          <a:ln w="9525">
            <a:noFill/>
            <a:miter lim="800000"/>
            <a:headEnd/>
            <a:tailEnd/>
          </a:ln>
          <a:effectLst/>
        </p:spPr>
        <p:txBody>
          <a:bodyPr vert="horz" wrap="square" lIns="95563" tIns="47781" rIns="95563" bIns="47781" numCol="1" anchor="t" anchorCtr="0" compatLnSpc="1">
            <a:prstTxWarp prst="textNoShape">
              <a:avLst/>
            </a:prstTxWarp>
          </a:bodyPr>
          <a:lstStyle>
            <a:lvl1pPr>
              <a:defRPr sz="13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5624513" y="0"/>
            <a:ext cx="4300537" cy="339725"/>
          </a:xfrm>
          <a:prstGeom prst="rect">
            <a:avLst/>
          </a:prstGeom>
          <a:noFill/>
          <a:ln w="9525">
            <a:noFill/>
            <a:miter lim="800000"/>
            <a:headEnd/>
            <a:tailEnd/>
          </a:ln>
          <a:effectLst/>
        </p:spPr>
        <p:txBody>
          <a:bodyPr vert="horz" wrap="square" lIns="95563" tIns="47781" rIns="95563" bIns="47781" numCol="1" anchor="t" anchorCtr="0" compatLnSpc="1">
            <a:prstTxWarp prst="textNoShape">
              <a:avLst/>
            </a:prstTxWarp>
          </a:bodyPr>
          <a:lstStyle>
            <a:lvl1pPr algn="r">
              <a:defRPr sz="13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6456363"/>
            <a:ext cx="4300538" cy="339725"/>
          </a:xfrm>
          <a:prstGeom prst="rect">
            <a:avLst/>
          </a:prstGeom>
          <a:noFill/>
          <a:ln w="9525">
            <a:noFill/>
            <a:miter lim="800000"/>
            <a:headEnd/>
            <a:tailEnd/>
          </a:ln>
          <a:effectLst/>
        </p:spPr>
        <p:txBody>
          <a:bodyPr vert="horz" wrap="square" lIns="95563" tIns="47781" rIns="95563" bIns="47781" numCol="1" anchor="b" anchorCtr="0" compatLnSpc="1">
            <a:prstTxWarp prst="textNoShape">
              <a:avLst/>
            </a:prstTxWarp>
          </a:bodyPr>
          <a:lstStyle>
            <a:lvl1pPr>
              <a:defRPr sz="13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5624513" y="6456363"/>
            <a:ext cx="4300537" cy="339725"/>
          </a:xfrm>
          <a:prstGeom prst="rect">
            <a:avLst/>
          </a:prstGeom>
          <a:noFill/>
          <a:ln w="9525">
            <a:noFill/>
            <a:miter lim="800000"/>
            <a:headEnd/>
            <a:tailEnd/>
          </a:ln>
          <a:effectLst/>
        </p:spPr>
        <p:txBody>
          <a:bodyPr vert="horz" wrap="square" lIns="95563" tIns="47781" rIns="95563" bIns="47781" numCol="1" anchor="b" anchorCtr="0" compatLnSpc="1">
            <a:prstTxWarp prst="textNoShape">
              <a:avLst/>
            </a:prstTxWarp>
          </a:bodyPr>
          <a:lstStyle>
            <a:lvl1pPr algn="r">
              <a:defRPr sz="1300">
                <a:latin typeface="Arial" charset="0"/>
              </a:defRPr>
            </a:lvl1pPr>
          </a:lstStyle>
          <a:p>
            <a:pPr>
              <a:defRPr/>
            </a:pPr>
            <a:fld id="{52E29CDB-6395-496E-97C2-5D43B320538F}" type="slidenum">
              <a:rPr lang="en-US"/>
              <a:pPr>
                <a:defRPr/>
              </a:pPr>
              <a:t>‹#›</a:t>
            </a:fld>
            <a:endParaRPr lang="en-US"/>
          </a:p>
        </p:txBody>
      </p:sp>
    </p:spTree>
    <p:extLst>
      <p:ext uri="{BB962C8B-B14F-4D97-AF65-F5344CB8AC3E}">
        <p14:creationId xmlns:p14="http://schemas.microsoft.com/office/powerpoint/2010/main" val="35650802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01DF98-B574-4B29-9FE4-5867B03C8AC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CD6D960-C5B3-4D14-8C62-E33F6D0FD73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C502A2-A97A-4CB3-9246-7331B6A8E56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2E4114-0D4F-48F8-83BF-C5963277639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5B4B44-10F7-4416-A865-D7AAC673C42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DBA85C-7837-45E0-AFCA-3646AA3B632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17D4969-8DB5-4E03-AE54-588D0C8FB38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50F39BA-3E71-42E0-9BEE-2A1F9593C6D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E090EEE-EA84-496F-96BD-DC820A89006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BB32552-13B2-48AC-8D89-C8971432253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2EAE99-6C95-427B-AC4A-758882C839E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BED0061C-DBF7-41A9-94DB-A026391C819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228600" y="-76200"/>
            <a:ext cx="2103438" cy="461963"/>
          </a:xfrm>
          <a:prstGeom prst="rect">
            <a:avLst/>
          </a:prstGeom>
          <a:noFill/>
          <a:ln w="9525">
            <a:noFill/>
            <a:miter lim="800000"/>
            <a:headEnd/>
            <a:tailEnd/>
          </a:ln>
        </p:spPr>
        <p:txBody>
          <a:bodyPr wrap="none">
            <a:spAutoFit/>
          </a:bodyPr>
          <a:lstStyle/>
          <a:p>
            <a:r>
              <a:rPr lang="en-GB" sz="2400"/>
              <a:t>Skills Corridor</a:t>
            </a:r>
          </a:p>
        </p:txBody>
      </p:sp>
      <p:sp>
        <p:nvSpPr>
          <p:cNvPr id="2051" name="AutoShape 7"/>
          <p:cNvSpPr>
            <a:spLocks noChangeArrowheads="1"/>
          </p:cNvSpPr>
          <p:nvPr/>
        </p:nvSpPr>
        <p:spPr bwMode="auto">
          <a:xfrm>
            <a:off x="6477000" y="838200"/>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052" name="AutoShape 13"/>
          <p:cNvSpPr>
            <a:spLocks noChangeArrowheads="1"/>
          </p:cNvSpPr>
          <p:nvPr/>
        </p:nvSpPr>
        <p:spPr bwMode="auto">
          <a:xfrm>
            <a:off x="457200" y="2743200"/>
            <a:ext cx="228600" cy="228600"/>
          </a:xfrm>
          <a:prstGeom prst="smileyFace">
            <a:avLst>
              <a:gd name="adj" fmla="val 4653"/>
            </a:avLst>
          </a:prstGeom>
          <a:solidFill>
            <a:srgbClr val="00B0F0"/>
          </a:solidFill>
          <a:ln w="9525">
            <a:solidFill>
              <a:schemeClr val="tx1"/>
            </a:solidFill>
            <a:round/>
            <a:headEnd/>
            <a:tailEnd/>
          </a:ln>
        </p:spPr>
        <p:txBody>
          <a:bodyPr wrap="none" anchor="ctr"/>
          <a:lstStyle/>
          <a:p>
            <a:endParaRPr lang="en-US"/>
          </a:p>
        </p:txBody>
      </p:sp>
      <p:sp>
        <p:nvSpPr>
          <p:cNvPr id="2053" name="AutoShape 13"/>
          <p:cNvSpPr>
            <a:spLocks noChangeArrowheads="1"/>
          </p:cNvSpPr>
          <p:nvPr/>
        </p:nvSpPr>
        <p:spPr bwMode="auto">
          <a:xfrm>
            <a:off x="838200" y="10668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2054" name="AutoShape 13"/>
          <p:cNvSpPr>
            <a:spLocks noChangeArrowheads="1"/>
          </p:cNvSpPr>
          <p:nvPr/>
        </p:nvSpPr>
        <p:spPr bwMode="auto">
          <a:xfrm>
            <a:off x="1219200" y="10668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2055" name="AutoShape 13"/>
          <p:cNvSpPr>
            <a:spLocks noChangeArrowheads="1"/>
          </p:cNvSpPr>
          <p:nvPr/>
        </p:nvSpPr>
        <p:spPr bwMode="auto">
          <a:xfrm>
            <a:off x="457200" y="10668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2056" name="AutoShape 13"/>
          <p:cNvSpPr>
            <a:spLocks noChangeArrowheads="1"/>
          </p:cNvSpPr>
          <p:nvPr/>
        </p:nvSpPr>
        <p:spPr bwMode="auto">
          <a:xfrm>
            <a:off x="1219200" y="2743200"/>
            <a:ext cx="228600" cy="228600"/>
          </a:xfrm>
          <a:prstGeom prst="smileyFace">
            <a:avLst>
              <a:gd name="adj" fmla="val 4653"/>
            </a:avLst>
          </a:prstGeom>
          <a:solidFill>
            <a:srgbClr val="00B0F0"/>
          </a:solidFill>
          <a:ln w="9525">
            <a:solidFill>
              <a:schemeClr val="tx1"/>
            </a:solidFill>
            <a:round/>
            <a:headEnd/>
            <a:tailEnd/>
          </a:ln>
        </p:spPr>
        <p:txBody>
          <a:bodyPr wrap="none" anchor="ctr"/>
          <a:lstStyle/>
          <a:p>
            <a:endParaRPr lang="en-US"/>
          </a:p>
        </p:txBody>
      </p:sp>
      <p:sp>
        <p:nvSpPr>
          <p:cNvPr id="2057" name="Text Box 4"/>
          <p:cNvSpPr txBox="1">
            <a:spLocks noChangeArrowheads="1"/>
          </p:cNvSpPr>
          <p:nvPr/>
        </p:nvSpPr>
        <p:spPr bwMode="auto">
          <a:xfrm>
            <a:off x="3733800" y="381000"/>
            <a:ext cx="633413" cy="369888"/>
          </a:xfrm>
          <a:prstGeom prst="rect">
            <a:avLst/>
          </a:prstGeom>
          <a:noFill/>
          <a:ln w="9525">
            <a:noFill/>
            <a:miter lim="800000"/>
            <a:headEnd/>
            <a:tailEnd/>
          </a:ln>
        </p:spPr>
        <p:txBody>
          <a:bodyPr wrap="none">
            <a:spAutoFit/>
          </a:bodyPr>
          <a:lstStyle/>
          <a:p>
            <a:r>
              <a:rPr lang="en-GB"/>
              <a:t>15m</a:t>
            </a:r>
          </a:p>
        </p:txBody>
      </p:sp>
      <p:sp>
        <p:nvSpPr>
          <p:cNvPr id="2058" name="AutoShape 7"/>
          <p:cNvSpPr>
            <a:spLocks noChangeArrowheads="1"/>
          </p:cNvSpPr>
          <p:nvPr/>
        </p:nvSpPr>
        <p:spPr bwMode="auto">
          <a:xfrm>
            <a:off x="6477000" y="2514600"/>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cxnSp>
        <p:nvCxnSpPr>
          <p:cNvPr id="74" name="Straight Arrow Connector 73"/>
          <p:cNvCxnSpPr/>
          <p:nvPr/>
        </p:nvCxnSpPr>
        <p:spPr>
          <a:xfrm rot="10800000">
            <a:off x="1600200" y="609600"/>
            <a:ext cx="2286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267200" y="609600"/>
            <a:ext cx="23622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61" name="AutoShape 7"/>
          <p:cNvSpPr>
            <a:spLocks noChangeArrowheads="1"/>
          </p:cNvSpPr>
          <p:nvPr/>
        </p:nvSpPr>
        <p:spPr bwMode="auto">
          <a:xfrm>
            <a:off x="1524000" y="914400"/>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062" name="AutoShape 7"/>
          <p:cNvSpPr>
            <a:spLocks noChangeArrowheads="1"/>
          </p:cNvSpPr>
          <p:nvPr/>
        </p:nvSpPr>
        <p:spPr bwMode="auto">
          <a:xfrm>
            <a:off x="1524000" y="2514600"/>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063" name="Oval 20"/>
          <p:cNvSpPr>
            <a:spLocks noChangeArrowheads="1"/>
          </p:cNvSpPr>
          <p:nvPr/>
        </p:nvSpPr>
        <p:spPr bwMode="auto">
          <a:xfrm>
            <a:off x="1524000" y="11430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2064" name="TextBox 45"/>
          <p:cNvSpPr txBox="1">
            <a:spLocks noChangeArrowheads="1"/>
          </p:cNvSpPr>
          <p:nvPr/>
        </p:nvSpPr>
        <p:spPr bwMode="auto">
          <a:xfrm>
            <a:off x="152400" y="3505200"/>
            <a:ext cx="8991600" cy="3262432"/>
          </a:xfrm>
          <a:prstGeom prst="rect">
            <a:avLst/>
          </a:prstGeom>
          <a:noFill/>
          <a:ln w="9525">
            <a:noFill/>
            <a:miter lim="800000"/>
            <a:headEnd/>
            <a:tailEnd/>
          </a:ln>
        </p:spPr>
        <p:txBody>
          <a:bodyPr>
            <a:spAutoFit/>
          </a:bodyPr>
          <a:lstStyle/>
          <a:p>
            <a:r>
              <a:rPr lang="en-GB" sz="1600" b="1" dirty="0"/>
              <a:t>START : </a:t>
            </a:r>
            <a:r>
              <a:rPr lang="en-GB" sz="1400" dirty="0"/>
              <a:t>One ball for each player dribble with as many touches from yellow to red to yellow cone come back round the outside.  Players go as soon as the player in front is 3 strides in front.  Keep head up no bumping into others.  Both lines at the same time.  Encourage turns and cuts in the skills corridor.</a:t>
            </a:r>
          </a:p>
          <a:p>
            <a:endParaRPr lang="en-GB" sz="1600" dirty="0"/>
          </a:p>
          <a:p>
            <a:r>
              <a:rPr lang="en-GB" sz="1600" b="1" dirty="0"/>
              <a:t>PROGRESSION:</a:t>
            </a:r>
            <a:r>
              <a:rPr lang="en-GB" sz="1600" dirty="0"/>
              <a:t> </a:t>
            </a:r>
            <a:r>
              <a:rPr lang="en-GB" sz="1400" dirty="0"/>
              <a:t>For those more skilled get them to keep the ball off the ground round the outside on the way back with </a:t>
            </a:r>
            <a:r>
              <a:rPr lang="en-GB" sz="1400" dirty="0" err="1"/>
              <a:t>keepy</a:t>
            </a:r>
            <a:r>
              <a:rPr lang="en-GB" sz="1400" dirty="0"/>
              <a:t> </a:t>
            </a:r>
            <a:r>
              <a:rPr lang="en-GB" sz="1400" dirty="0" err="1"/>
              <a:t>uppys</a:t>
            </a:r>
            <a:r>
              <a:rPr lang="en-GB" sz="1400" dirty="0"/>
              <a:t> – challenge them, ignore </a:t>
            </a:r>
            <a:r>
              <a:rPr lang="en-GB" sz="1400" dirty="0" smtClean="0"/>
              <a:t>mistakes.</a:t>
            </a:r>
          </a:p>
          <a:p>
            <a:r>
              <a:rPr lang="en-GB" sz="1400" b="1" dirty="0" smtClean="0"/>
              <a:t>Put a goal at the end allow them to shoot into it, retrieve their ball and come back</a:t>
            </a:r>
            <a:endParaRPr lang="en-GB" sz="1400" b="1" dirty="0"/>
          </a:p>
          <a:p>
            <a:endParaRPr lang="en-GB" sz="1600" dirty="0"/>
          </a:p>
          <a:p>
            <a:r>
              <a:rPr lang="en-GB" sz="1600" b="1" dirty="0"/>
              <a:t>PROGRESSION: </a:t>
            </a:r>
            <a:r>
              <a:rPr lang="en-GB" sz="1400" dirty="0"/>
              <a:t>Introduce players on the outside (Orange and green), while others do their skills in the corridor, the outside players need to pass to each other without the ball hitting any players.  One point for each good pass (Orange pair compete with green pair), reset to 0pts if you hit a player.  Get players on outside to come in pass the ball and get out (2pts) or swap places (3 pts).  The passers maybe your better </a:t>
            </a:r>
            <a:r>
              <a:rPr lang="en-GB" sz="1400" dirty="0" smtClean="0"/>
              <a:t>players.</a:t>
            </a:r>
          </a:p>
          <a:p>
            <a:r>
              <a:rPr lang="en-GB" sz="1400" dirty="0" smtClean="0"/>
              <a:t>You can have players at both end going at the same time.</a:t>
            </a:r>
          </a:p>
          <a:p>
            <a:r>
              <a:rPr lang="en-GB" sz="1400" dirty="0" smtClean="0"/>
              <a:t>Put some </a:t>
            </a:r>
            <a:r>
              <a:rPr lang="en-GB" sz="1400" dirty="0" err="1" smtClean="0"/>
              <a:t>spts</a:t>
            </a:r>
            <a:r>
              <a:rPr lang="en-GB" sz="1400" dirty="0" smtClean="0"/>
              <a:t> down and the dribbling players have to stop the ball on a spot.</a:t>
            </a:r>
            <a:endParaRPr lang="en-US" sz="1400" dirty="0"/>
          </a:p>
        </p:txBody>
      </p:sp>
      <p:sp>
        <p:nvSpPr>
          <p:cNvPr id="2065" name="AutoShape 13"/>
          <p:cNvSpPr>
            <a:spLocks noChangeArrowheads="1"/>
          </p:cNvSpPr>
          <p:nvPr/>
        </p:nvSpPr>
        <p:spPr bwMode="auto">
          <a:xfrm>
            <a:off x="838200" y="2743200"/>
            <a:ext cx="228600" cy="228600"/>
          </a:xfrm>
          <a:prstGeom prst="smileyFace">
            <a:avLst>
              <a:gd name="adj" fmla="val 4653"/>
            </a:avLst>
          </a:prstGeom>
          <a:solidFill>
            <a:srgbClr val="00B0F0"/>
          </a:solidFill>
          <a:ln w="9525">
            <a:solidFill>
              <a:schemeClr val="tx1"/>
            </a:solidFill>
            <a:round/>
            <a:headEnd/>
            <a:tailEnd/>
          </a:ln>
        </p:spPr>
        <p:txBody>
          <a:bodyPr wrap="none" anchor="ctr"/>
          <a:lstStyle/>
          <a:p>
            <a:endParaRPr lang="en-US"/>
          </a:p>
        </p:txBody>
      </p:sp>
      <p:sp>
        <p:nvSpPr>
          <p:cNvPr id="2066" name="AutoShape 7"/>
          <p:cNvSpPr>
            <a:spLocks noChangeArrowheads="1"/>
          </p:cNvSpPr>
          <p:nvPr/>
        </p:nvSpPr>
        <p:spPr bwMode="auto">
          <a:xfrm>
            <a:off x="4038600" y="2514600"/>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2067" name="AutoShape 7"/>
          <p:cNvSpPr>
            <a:spLocks noChangeArrowheads="1"/>
          </p:cNvSpPr>
          <p:nvPr/>
        </p:nvSpPr>
        <p:spPr bwMode="auto">
          <a:xfrm>
            <a:off x="3962400" y="914400"/>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2068" name="Text Box 4"/>
          <p:cNvSpPr txBox="1">
            <a:spLocks noChangeArrowheads="1"/>
          </p:cNvSpPr>
          <p:nvPr/>
        </p:nvSpPr>
        <p:spPr bwMode="auto">
          <a:xfrm>
            <a:off x="2667000" y="2819400"/>
            <a:ext cx="504825" cy="369888"/>
          </a:xfrm>
          <a:prstGeom prst="rect">
            <a:avLst/>
          </a:prstGeom>
          <a:noFill/>
          <a:ln w="9525">
            <a:noFill/>
            <a:miter lim="800000"/>
            <a:headEnd/>
            <a:tailEnd/>
          </a:ln>
        </p:spPr>
        <p:txBody>
          <a:bodyPr wrap="none">
            <a:spAutoFit/>
          </a:bodyPr>
          <a:lstStyle/>
          <a:p>
            <a:r>
              <a:rPr lang="en-GB"/>
              <a:t>7m</a:t>
            </a:r>
          </a:p>
        </p:txBody>
      </p:sp>
      <p:cxnSp>
        <p:nvCxnSpPr>
          <p:cNvPr id="30" name="Straight Arrow Connector 29"/>
          <p:cNvCxnSpPr/>
          <p:nvPr/>
        </p:nvCxnSpPr>
        <p:spPr>
          <a:xfrm rot="10800000" flipV="1">
            <a:off x="1524000" y="2971800"/>
            <a:ext cx="1143000"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352800" y="2971800"/>
            <a:ext cx="9144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2" name="Freeform 31"/>
          <p:cNvSpPr/>
          <p:nvPr/>
        </p:nvSpPr>
        <p:spPr>
          <a:xfrm>
            <a:off x="1676400" y="914400"/>
            <a:ext cx="4960938" cy="1624013"/>
          </a:xfrm>
          <a:custGeom>
            <a:avLst/>
            <a:gdLst>
              <a:gd name="connsiteX0" fmla="*/ 0 w 4960961"/>
              <a:gd name="connsiteY0" fmla="*/ 454925 h 1624083"/>
              <a:gd name="connsiteX1" fmla="*/ 2210937 w 4960961"/>
              <a:gd name="connsiteY1" fmla="*/ 1587689 h 1624083"/>
              <a:gd name="connsiteX2" fmla="*/ 4544704 w 4960961"/>
              <a:gd name="connsiteY2" fmla="*/ 236561 h 1624083"/>
              <a:gd name="connsiteX3" fmla="*/ 4708477 w 4960961"/>
              <a:gd name="connsiteY3" fmla="*/ 168322 h 1624083"/>
            </a:gdLst>
            <a:ahLst/>
            <a:cxnLst>
              <a:cxn ang="0">
                <a:pos x="connsiteX0" y="connsiteY0"/>
              </a:cxn>
              <a:cxn ang="0">
                <a:pos x="connsiteX1" y="connsiteY1"/>
              </a:cxn>
              <a:cxn ang="0">
                <a:pos x="connsiteX2" y="connsiteY2"/>
              </a:cxn>
              <a:cxn ang="0">
                <a:pos x="connsiteX3" y="connsiteY3"/>
              </a:cxn>
            </a:cxnLst>
            <a:rect l="l" t="t" r="r" b="b"/>
            <a:pathLst>
              <a:path w="4960961" h="1624083">
                <a:moveTo>
                  <a:pt x="0" y="454925"/>
                </a:moveTo>
                <a:cubicBezTo>
                  <a:pt x="726743" y="1039504"/>
                  <a:pt x="1453486" y="1624083"/>
                  <a:pt x="2210937" y="1587689"/>
                </a:cubicBezTo>
                <a:cubicBezTo>
                  <a:pt x="2968388" y="1551295"/>
                  <a:pt x="4128447" y="473122"/>
                  <a:pt x="4544704" y="236561"/>
                </a:cubicBezTo>
                <a:cubicBezTo>
                  <a:pt x="4960961" y="0"/>
                  <a:pt x="4834719" y="84161"/>
                  <a:pt x="4708477" y="168322"/>
                </a:cubicBezTo>
              </a:path>
            </a:pathLst>
          </a:cu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72" name="Oval 20"/>
          <p:cNvSpPr>
            <a:spLocks noChangeArrowheads="1"/>
          </p:cNvSpPr>
          <p:nvPr/>
        </p:nvSpPr>
        <p:spPr bwMode="auto">
          <a:xfrm>
            <a:off x="2743200" y="6858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2073" name="Oval 20"/>
          <p:cNvSpPr>
            <a:spLocks noChangeArrowheads="1"/>
          </p:cNvSpPr>
          <p:nvPr/>
        </p:nvSpPr>
        <p:spPr bwMode="auto">
          <a:xfrm>
            <a:off x="609600" y="29718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2074" name="Oval 20"/>
          <p:cNvSpPr>
            <a:spLocks noChangeArrowheads="1"/>
          </p:cNvSpPr>
          <p:nvPr/>
        </p:nvSpPr>
        <p:spPr bwMode="auto">
          <a:xfrm>
            <a:off x="1066800" y="29718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2075" name="Oval 20"/>
          <p:cNvSpPr>
            <a:spLocks noChangeArrowheads="1"/>
          </p:cNvSpPr>
          <p:nvPr/>
        </p:nvSpPr>
        <p:spPr bwMode="auto">
          <a:xfrm>
            <a:off x="1066800" y="12954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2076" name="Oval 20"/>
          <p:cNvSpPr>
            <a:spLocks noChangeArrowheads="1"/>
          </p:cNvSpPr>
          <p:nvPr/>
        </p:nvSpPr>
        <p:spPr bwMode="auto">
          <a:xfrm>
            <a:off x="1524000" y="28194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2077" name="AutoShape 13"/>
          <p:cNvSpPr>
            <a:spLocks noChangeArrowheads="1"/>
          </p:cNvSpPr>
          <p:nvPr/>
        </p:nvSpPr>
        <p:spPr bwMode="auto">
          <a:xfrm>
            <a:off x="2743200" y="304800"/>
            <a:ext cx="228600" cy="228600"/>
          </a:xfrm>
          <a:prstGeom prst="smileyFace">
            <a:avLst>
              <a:gd name="adj" fmla="val 4653"/>
            </a:avLst>
          </a:prstGeom>
          <a:solidFill>
            <a:srgbClr val="FFC000"/>
          </a:solidFill>
          <a:ln w="9525">
            <a:solidFill>
              <a:schemeClr val="tx1"/>
            </a:solidFill>
            <a:round/>
            <a:headEnd/>
            <a:tailEnd/>
          </a:ln>
        </p:spPr>
        <p:txBody>
          <a:bodyPr wrap="none" anchor="ctr"/>
          <a:lstStyle/>
          <a:p>
            <a:endParaRPr lang="en-US"/>
          </a:p>
        </p:txBody>
      </p:sp>
      <p:sp>
        <p:nvSpPr>
          <p:cNvPr id="2078" name="AutoShape 13"/>
          <p:cNvSpPr>
            <a:spLocks noChangeArrowheads="1"/>
          </p:cNvSpPr>
          <p:nvPr/>
        </p:nvSpPr>
        <p:spPr bwMode="auto">
          <a:xfrm>
            <a:off x="2743200" y="3276600"/>
            <a:ext cx="228600" cy="228600"/>
          </a:xfrm>
          <a:prstGeom prst="smileyFace">
            <a:avLst>
              <a:gd name="adj" fmla="val 4653"/>
            </a:avLst>
          </a:prstGeom>
          <a:solidFill>
            <a:srgbClr val="FFC000"/>
          </a:solidFill>
          <a:ln w="9525">
            <a:solidFill>
              <a:schemeClr val="tx1"/>
            </a:solidFill>
            <a:round/>
            <a:headEnd/>
            <a:tailEnd/>
          </a:ln>
        </p:spPr>
        <p:txBody>
          <a:bodyPr wrap="none" anchor="ctr"/>
          <a:lstStyle/>
          <a:p>
            <a:endParaRPr lang="en-US"/>
          </a:p>
        </p:txBody>
      </p:sp>
      <p:sp>
        <p:nvSpPr>
          <p:cNvPr id="2079" name="AutoShape 13"/>
          <p:cNvSpPr>
            <a:spLocks noChangeArrowheads="1"/>
          </p:cNvSpPr>
          <p:nvPr/>
        </p:nvSpPr>
        <p:spPr bwMode="auto">
          <a:xfrm>
            <a:off x="5334000" y="3352800"/>
            <a:ext cx="228600" cy="228600"/>
          </a:xfrm>
          <a:prstGeom prst="smileyFace">
            <a:avLst>
              <a:gd name="adj" fmla="val 4653"/>
            </a:avLst>
          </a:prstGeom>
          <a:solidFill>
            <a:srgbClr val="92D050"/>
          </a:solidFill>
          <a:ln w="9525">
            <a:solidFill>
              <a:schemeClr val="tx1"/>
            </a:solidFill>
            <a:round/>
            <a:headEnd/>
            <a:tailEnd/>
          </a:ln>
        </p:spPr>
        <p:txBody>
          <a:bodyPr wrap="none" anchor="ctr"/>
          <a:lstStyle/>
          <a:p>
            <a:endParaRPr lang="en-US"/>
          </a:p>
        </p:txBody>
      </p:sp>
      <p:sp>
        <p:nvSpPr>
          <p:cNvPr id="2080" name="AutoShape 13"/>
          <p:cNvSpPr>
            <a:spLocks noChangeArrowheads="1"/>
          </p:cNvSpPr>
          <p:nvPr/>
        </p:nvSpPr>
        <p:spPr bwMode="auto">
          <a:xfrm>
            <a:off x="5257800" y="304800"/>
            <a:ext cx="228600" cy="228600"/>
          </a:xfrm>
          <a:prstGeom prst="smileyFace">
            <a:avLst>
              <a:gd name="adj" fmla="val 4653"/>
            </a:avLst>
          </a:prstGeom>
          <a:solidFill>
            <a:srgbClr val="92D050"/>
          </a:solidFill>
          <a:ln w="9525">
            <a:solidFill>
              <a:schemeClr val="tx1"/>
            </a:solidFill>
            <a:round/>
            <a:headEnd/>
            <a:tailEnd/>
          </a:ln>
        </p:spPr>
        <p:txBody>
          <a:bodyPr wrap="none" anchor="ctr"/>
          <a:lstStyle/>
          <a:p>
            <a:endParaRPr lang="en-US"/>
          </a:p>
        </p:txBody>
      </p:sp>
      <p:cxnSp>
        <p:nvCxnSpPr>
          <p:cNvPr id="46" name="Straight Arrow Connector 45"/>
          <p:cNvCxnSpPr/>
          <p:nvPr/>
        </p:nvCxnSpPr>
        <p:spPr>
          <a:xfrm rot="5400000">
            <a:off x="4267201" y="1981200"/>
            <a:ext cx="2286000" cy="3175"/>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082" name="Oval 20"/>
          <p:cNvSpPr>
            <a:spLocks noChangeArrowheads="1"/>
          </p:cNvSpPr>
          <p:nvPr/>
        </p:nvSpPr>
        <p:spPr bwMode="auto">
          <a:xfrm>
            <a:off x="5181600" y="6858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cxnSp>
        <p:nvCxnSpPr>
          <p:cNvPr id="48" name="Straight Arrow Connector 47"/>
          <p:cNvCxnSpPr/>
          <p:nvPr/>
        </p:nvCxnSpPr>
        <p:spPr>
          <a:xfrm rot="5400000">
            <a:off x="1677194" y="2056606"/>
            <a:ext cx="2286000" cy="1588"/>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49" name="Freeform 48"/>
          <p:cNvSpPr/>
          <p:nvPr/>
        </p:nvSpPr>
        <p:spPr>
          <a:xfrm rot="10800000">
            <a:off x="1600200" y="1195388"/>
            <a:ext cx="4960938" cy="1624012"/>
          </a:xfrm>
          <a:custGeom>
            <a:avLst/>
            <a:gdLst>
              <a:gd name="connsiteX0" fmla="*/ 0 w 4960961"/>
              <a:gd name="connsiteY0" fmla="*/ 454925 h 1624083"/>
              <a:gd name="connsiteX1" fmla="*/ 2210937 w 4960961"/>
              <a:gd name="connsiteY1" fmla="*/ 1587689 h 1624083"/>
              <a:gd name="connsiteX2" fmla="*/ 4544704 w 4960961"/>
              <a:gd name="connsiteY2" fmla="*/ 236561 h 1624083"/>
              <a:gd name="connsiteX3" fmla="*/ 4708477 w 4960961"/>
              <a:gd name="connsiteY3" fmla="*/ 168322 h 1624083"/>
            </a:gdLst>
            <a:ahLst/>
            <a:cxnLst>
              <a:cxn ang="0">
                <a:pos x="connsiteX0" y="connsiteY0"/>
              </a:cxn>
              <a:cxn ang="0">
                <a:pos x="connsiteX1" y="connsiteY1"/>
              </a:cxn>
              <a:cxn ang="0">
                <a:pos x="connsiteX2" y="connsiteY2"/>
              </a:cxn>
              <a:cxn ang="0">
                <a:pos x="connsiteX3" y="connsiteY3"/>
              </a:cxn>
            </a:cxnLst>
            <a:rect l="l" t="t" r="r" b="b"/>
            <a:pathLst>
              <a:path w="4960961" h="1624083">
                <a:moveTo>
                  <a:pt x="0" y="454925"/>
                </a:moveTo>
                <a:cubicBezTo>
                  <a:pt x="726743" y="1039504"/>
                  <a:pt x="1453486" y="1624083"/>
                  <a:pt x="2210937" y="1587689"/>
                </a:cubicBezTo>
                <a:cubicBezTo>
                  <a:pt x="2968388" y="1551295"/>
                  <a:pt x="4128447" y="473122"/>
                  <a:pt x="4544704" y="236561"/>
                </a:cubicBezTo>
                <a:cubicBezTo>
                  <a:pt x="4960961" y="0"/>
                  <a:pt x="4834719" y="84161"/>
                  <a:pt x="4708477" y="168322"/>
                </a:cubicBezTo>
              </a:path>
            </a:pathLst>
          </a:cu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859</TotalTime>
  <Words>239</Words>
  <Application>Microsoft Office PowerPoint</Application>
  <PresentationFormat>On-screen Show (4:3)</PresentationFormat>
  <Paragraphs>11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QRMI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 Lockyear</dc:creator>
  <cp:lastModifiedBy>Craig Kleinig</cp:lastModifiedBy>
  <cp:revision>121</cp:revision>
  <dcterms:created xsi:type="dcterms:W3CDTF">2006-06-16T14:37:12Z</dcterms:created>
  <dcterms:modified xsi:type="dcterms:W3CDTF">2015-08-27T13:42:08Z</dcterms:modified>
</cp:coreProperties>
</file>