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1374100" cy="15113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4580" autoAdjust="0"/>
  </p:normalViewPr>
  <p:slideViewPr>
    <p:cSldViewPr>
      <p:cViewPr>
        <p:scale>
          <a:sx n="55" d="100"/>
          <a:sy n="55" d="100"/>
        </p:scale>
        <p:origin x="1656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svg"/><Relationship Id="rId12" Type="http://schemas.openxmlformats.org/officeDocument/2006/relationships/image" Target="../media/image7.png"/><Relationship Id="rId13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svg"/><Relationship Id="rId8" Type="http://schemas.openxmlformats.org/officeDocument/2006/relationships/image" Target="../media/image5.png"/><Relationship Id="rId9" Type="http://schemas.openxmlformats.org/officeDocument/2006/relationships/image" Target="../media/image8.svg"/><Relationship Id="rId10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42766" y="2936134"/>
            <a:ext cx="3770985" cy="3770985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8321511">
            <a:off x="1226034" y="6711476"/>
            <a:ext cx="8324741" cy="31016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8321511">
            <a:off x="-836552" y="2419609"/>
            <a:ext cx="6908557" cy="69615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2921511">
            <a:off x="4333446" y="2094279"/>
            <a:ext cx="5050086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2921511">
            <a:off x="1216012" y="4859053"/>
            <a:ext cx="4979231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2921511" flipV="1">
            <a:off x="-493922" y="8220687"/>
            <a:ext cx="3258413" cy="108586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2921511">
            <a:off x="4343500" y="2931390"/>
            <a:ext cx="3108156" cy="29425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2921511">
            <a:off x="17902" y="6791121"/>
            <a:ext cx="3074580" cy="3861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2478488">
            <a:off x="6750598" y="3696397"/>
            <a:ext cx="1300406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rot="-2478488" flipV="1">
            <a:off x="1491115" y="8356316"/>
            <a:ext cx="1239611" cy="15388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2478488">
            <a:off x="-76741" y="5840591"/>
            <a:ext cx="692445" cy="28509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-2478488">
            <a:off x="4747323" y="1348394"/>
            <a:ext cx="1257974" cy="2419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-7878488">
            <a:off x="274328" y="7304784"/>
            <a:ext cx="1407978" cy="6933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rot="-7878488" flipV="1">
            <a:off x="5823276" y="2399187"/>
            <a:ext cx="1413641" cy="17995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rot="8321511" flipV="1">
            <a:off x="6951034" y="2782854"/>
            <a:ext cx="442790" cy="815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rot="8321511">
            <a:off x="6003198" y="1727074"/>
            <a:ext cx="461298" cy="1161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rot="8321511" flipV="1">
            <a:off x="28797" y="6957051"/>
            <a:ext cx="546601" cy="4056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rot="8321511">
            <a:off x="1013212" y="8020073"/>
            <a:ext cx="469410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74149"/>
          <a:stretch>
            <a:fillRect/>
          </a:stretch>
        </p:blipFill>
        <p:spPr>
          <a:xfrm rot="8321511">
            <a:off x="6184928" y="2659532"/>
            <a:ext cx="103501" cy="10009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74149"/>
          <a:stretch>
            <a:fillRect/>
          </a:stretch>
        </p:blipFill>
        <p:spPr>
          <a:xfrm rot="8321511">
            <a:off x="1196168" y="7034914"/>
            <a:ext cx="103501" cy="10009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74149"/>
          <a:stretch>
            <a:fillRect/>
          </a:stretch>
        </p:blipFill>
        <p:spPr>
          <a:xfrm rot="8321511">
            <a:off x="3656791" y="4843334"/>
            <a:ext cx="103501" cy="100097"/>
          </a:xfrm>
          <a:prstGeom prst="rect">
            <a:avLst/>
          </a:prstGeom>
        </p:spPr>
      </p:pic>
      <p:grpSp>
        <p:nvGrpSpPr>
          <p:cNvPr id="23" name="Group 23"/>
          <p:cNvGrpSpPr>
            <a:grpSpLocks noChangeAspect="1"/>
          </p:cNvGrpSpPr>
          <p:nvPr/>
        </p:nvGrpSpPr>
        <p:grpSpPr>
          <a:xfrm rot="8321511">
            <a:off x="2992306" y="4177147"/>
            <a:ext cx="1432471" cy="1432471"/>
            <a:chOff x="0" y="0"/>
            <a:chExt cx="6355080" cy="635508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5" name="AutoShape 25"/>
          <p:cNvSpPr/>
          <p:nvPr/>
        </p:nvSpPr>
        <p:spPr>
          <a:xfrm>
            <a:off x="0" y="-296763"/>
            <a:ext cx="21384000" cy="19949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6" name="AutoShape 26"/>
          <p:cNvSpPr/>
          <p:nvPr/>
        </p:nvSpPr>
        <p:spPr>
          <a:xfrm>
            <a:off x="-2" y="13837458"/>
            <a:ext cx="21384002" cy="156607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7" name="AutoShape 27"/>
          <p:cNvSpPr/>
          <p:nvPr/>
        </p:nvSpPr>
        <p:spPr>
          <a:xfrm>
            <a:off x="5214201" y="8474400"/>
            <a:ext cx="10955598" cy="0"/>
          </a:xfrm>
          <a:prstGeom prst="line">
            <a:avLst/>
          </a:prstGeom>
          <a:ln w="381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7383929" y="10160206"/>
            <a:ext cx="2488071" cy="3447794"/>
            <a:chOff x="0" y="0"/>
            <a:chExt cx="4734560" cy="6560820"/>
          </a:xfrm>
        </p:grpSpPr>
        <p:sp>
          <p:nvSpPr>
            <p:cNvPr id="29" name="Freeform 29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565656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id="32" name="Freeform 32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17488203" y="10267239"/>
            <a:ext cx="2260057" cy="3251205"/>
            <a:chOff x="0" y="0"/>
            <a:chExt cx="5426149" cy="7805787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5426149" cy="7805786"/>
            </a:xfrm>
            <a:custGeom>
              <a:avLst/>
              <a:gdLst/>
              <a:ahLst/>
              <a:cxnLst/>
              <a:rect l="l" t="t" r="r" b="b"/>
              <a:pathLst>
                <a:path w="5426149" h="7805786">
                  <a:moveTo>
                    <a:pt x="512134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7500986"/>
                  </a:lnTo>
                  <a:cubicBezTo>
                    <a:pt x="0" y="7669896"/>
                    <a:pt x="135890" y="7805786"/>
                    <a:pt x="304800" y="7805786"/>
                  </a:cubicBezTo>
                  <a:lnTo>
                    <a:pt x="5121349" y="7805786"/>
                  </a:lnTo>
                  <a:cubicBezTo>
                    <a:pt x="5290259" y="7805786"/>
                    <a:pt x="5426149" y="7669896"/>
                    <a:pt x="5426149" y="7500986"/>
                  </a:cubicBezTo>
                  <a:lnTo>
                    <a:pt x="5426149" y="304800"/>
                  </a:lnTo>
                  <a:cubicBezTo>
                    <a:pt x="5426149" y="135890"/>
                    <a:pt x="5290259" y="0"/>
                    <a:pt x="512134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2" name="TextBox 42"/>
          <p:cNvSpPr txBox="1"/>
          <p:nvPr/>
        </p:nvSpPr>
        <p:spPr>
          <a:xfrm>
            <a:off x="5300395" y="7093275"/>
            <a:ext cx="10267372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10000" spc="200">
                <a:solidFill>
                  <a:srgbClr val="000000"/>
                </a:solidFill>
                <a:latin typeface="Heebo Bold"/>
              </a:rPr>
              <a:t>MATCH DAYS</a:t>
            </a:r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488203" y="10762813"/>
            <a:ext cx="2260057" cy="2260057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090132" y="14240914"/>
            <a:ext cx="759158" cy="759158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191331" y="14238793"/>
            <a:ext cx="743471" cy="743471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276843" y="14236672"/>
            <a:ext cx="1049192" cy="736342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1584640" y="14236672"/>
            <a:ext cx="720655" cy="720655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2563900" y="14236671"/>
            <a:ext cx="720655" cy="720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96763"/>
            <a:ext cx="21374100" cy="1655097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 rot="5400000">
            <a:off x="10091208" y="-319188"/>
            <a:ext cx="1191683" cy="1651351"/>
            <a:chOff x="0" y="0"/>
            <a:chExt cx="4734560" cy="6560820"/>
          </a:xfrm>
        </p:grpSpPr>
        <p:sp>
          <p:nvSpPr>
            <p:cNvPr id="4" name="Freeform 4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565656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>
              <a:blip r:embed="rId2"/>
              <a:stretch>
                <a:fillRect l="-13975" t="4045" r="-13680" b="3832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3248553" y="4630851"/>
            <a:ext cx="7817183" cy="2929149"/>
            <a:chOff x="0" y="0"/>
            <a:chExt cx="5107704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107704" cy="1913890"/>
            </a:xfrm>
            <a:custGeom>
              <a:avLst/>
              <a:gdLst/>
              <a:ahLst/>
              <a:cxnLst/>
              <a:rect l="l" t="t" r="r" b="b"/>
              <a:pathLst>
                <a:path w="5107704" h="1913890">
                  <a:moveTo>
                    <a:pt x="0" y="0"/>
                  </a:moveTo>
                  <a:lnTo>
                    <a:pt x="5107704" y="0"/>
                  </a:lnTo>
                  <a:lnTo>
                    <a:pt x="510770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17" name="Group 17"/>
          <p:cNvGrpSpPr/>
          <p:nvPr/>
        </p:nvGrpSpPr>
        <p:grpSpPr>
          <a:xfrm rot="5400000">
            <a:off x="15652181" y="2146445"/>
            <a:ext cx="2948820" cy="7878290"/>
            <a:chOff x="0" y="0"/>
            <a:chExt cx="3535328" cy="944525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535328" cy="9445251"/>
            </a:xfrm>
            <a:custGeom>
              <a:avLst/>
              <a:gdLst/>
              <a:ahLst/>
              <a:cxnLst/>
              <a:rect l="l" t="t" r="r" b="b"/>
              <a:pathLst>
                <a:path w="3535328" h="9445251">
                  <a:moveTo>
                    <a:pt x="3535328" y="279400"/>
                  </a:moveTo>
                  <a:lnTo>
                    <a:pt x="3535328" y="0"/>
                  </a:lnTo>
                  <a:lnTo>
                    <a:pt x="0" y="0"/>
                  </a:lnTo>
                  <a:lnTo>
                    <a:pt x="0" y="9445251"/>
                  </a:lnTo>
                  <a:lnTo>
                    <a:pt x="3535328" y="9445251"/>
                  </a:lnTo>
                  <a:lnTo>
                    <a:pt x="3535328" y="279400"/>
                  </a:lnTo>
                  <a:close/>
                  <a:moveTo>
                    <a:pt x="3456588" y="279400"/>
                  </a:moveTo>
                  <a:lnTo>
                    <a:pt x="3456588" y="9366511"/>
                  </a:lnTo>
                  <a:lnTo>
                    <a:pt x="78740" y="9366511"/>
                  </a:lnTo>
                  <a:lnTo>
                    <a:pt x="78740" y="78740"/>
                  </a:lnTo>
                  <a:lnTo>
                    <a:pt x="3456588" y="78740"/>
                  </a:lnTo>
                  <a:lnTo>
                    <a:pt x="3456588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478223" y="4630851"/>
            <a:ext cx="7878290" cy="2929149"/>
            <a:chOff x="0" y="0"/>
            <a:chExt cx="1813153" cy="67413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13153" cy="674131"/>
            </a:xfrm>
            <a:custGeom>
              <a:avLst/>
              <a:gdLst/>
              <a:ahLst/>
              <a:cxnLst/>
              <a:rect l="l" t="t" r="r" b="b"/>
              <a:pathLst>
                <a:path w="1813153" h="674131">
                  <a:moveTo>
                    <a:pt x="0" y="0"/>
                  </a:moveTo>
                  <a:lnTo>
                    <a:pt x="1813153" y="0"/>
                  </a:lnTo>
                  <a:lnTo>
                    <a:pt x="1813153" y="674131"/>
                  </a:lnTo>
                  <a:lnTo>
                    <a:pt x="0" y="674131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21" name="Group 21"/>
          <p:cNvGrpSpPr/>
          <p:nvPr/>
        </p:nvGrpSpPr>
        <p:grpSpPr>
          <a:xfrm rot="5400000">
            <a:off x="2942958" y="2146445"/>
            <a:ext cx="2948820" cy="7878290"/>
            <a:chOff x="0" y="0"/>
            <a:chExt cx="3535328" cy="944525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535328" cy="9445251"/>
            </a:xfrm>
            <a:custGeom>
              <a:avLst/>
              <a:gdLst/>
              <a:ahLst/>
              <a:cxnLst/>
              <a:rect l="l" t="t" r="r" b="b"/>
              <a:pathLst>
                <a:path w="3535328" h="9445251">
                  <a:moveTo>
                    <a:pt x="3535328" y="279400"/>
                  </a:moveTo>
                  <a:lnTo>
                    <a:pt x="3535328" y="0"/>
                  </a:lnTo>
                  <a:lnTo>
                    <a:pt x="0" y="0"/>
                  </a:lnTo>
                  <a:lnTo>
                    <a:pt x="0" y="9445251"/>
                  </a:lnTo>
                  <a:lnTo>
                    <a:pt x="3535328" y="9445251"/>
                  </a:lnTo>
                  <a:lnTo>
                    <a:pt x="3535328" y="279400"/>
                  </a:lnTo>
                  <a:close/>
                  <a:moveTo>
                    <a:pt x="3456588" y="279400"/>
                  </a:moveTo>
                  <a:lnTo>
                    <a:pt x="3456588" y="9366511"/>
                  </a:lnTo>
                  <a:lnTo>
                    <a:pt x="78740" y="9366511"/>
                  </a:lnTo>
                  <a:lnTo>
                    <a:pt x="78740" y="78740"/>
                  </a:lnTo>
                  <a:lnTo>
                    <a:pt x="3456588" y="78740"/>
                  </a:lnTo>
                  <a:lnTo>
                    <a:pt x="3456588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540725" y="9998031"/>
            <a:ext cx="7815788" cy="2929149"/>
            <a:chOff x="0" y="0"/>
            <a:chExt cx="5106793" cy="191389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106793" cy="1913890"/>
            </a:xfrm>
            <a:custGeom>
              <a:avLst/>
              <a:gdLst/>
              <a:ahLst/>
              <a:cxnLst/>
              <a:rect l="l" t="t" r="r" b="b"/>
              <a:pathLst>
                <a:path w="5106793" h="1913890">
                  <a:moveTo>
                    <a:pt x="0" y="0"/>
                  </a:moveTo>
                  <a:lnTo>
                    <a:pt x="5106793" y="0"/>
                  </a:lnTo>
                  <a:lnTo>
                    <a:pt x="5106793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25" name="Group 25"/>
          <p:cNvGrpSpPr/>
          <p:nvPr/>
        </p:nvGrpSpPr>
        <p:grpSpPr>
          <a:xfrm rot="5400000">
            <a:off x="2942958" y="7533296"/>
            <a:ext cx="2948820" cy="7878290"/>
            <a:chOff x="0" y="0"/>
            <a:chExt cx="3535328" cy="944525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535328" cy="9445251"/>
            </a:xfrm>
            <a:custGeom>
              <a:avLst/>
              <a:gdLst/>
              <a:ahLst/>
              <a:cxnLst/>
              <a:rect l="l" t="t" r="r" b="b"/>
              <a:pathLst>
                <a:path w="3535328" h="9445251">
                  <a:moveTo>
                    <a:pt x="3535328" y="279400"/>
                  </a:moveTo>
                  <a:lnTo>
                    <a:pt x="3535328" y="0"/>
                  </a:lnTo>
                  <a:lnTo>
                    <a:pt x="0" y="0"/>
                  </a:lnTo>
                  <a:lnTo>
                    <a:pt x="0" y="9445251"/>
                  </a:lnTo>
                  <a:lnTo>
                    <a:pt x="3535328" y="9445251"/>
                  </a:lnTo>
                  <a:lnTo>
                    <a:pt x="3535328" y="279400"/>
                  </a:lnTo>
                  <a:close/>
                  <a:moveTo>
                    <a:pt x="3456588" y="279400"/>
                  </a:moveTo>
                  <a:lnTo>
                    <a:pt x="3456588" y="9366511"/>
                  </a:lnTo>
                  <a:lnTo>
                    <a:pt x="78740" y="9366511"/>
                  </a:lnTo>
                  <a:lnTo>
                    <a:pt x="78740" y="78740"/>
                  </a:lnTo>
                  <a:lnTo>
                    <a:pt x="3456588" y="78740"/>
                  </a:lnTo>
                  <a:lnTo>
                    <a:pt x="3456588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248553" y="9998031"/>
            <a:ext cx="7817183" cy="2929149"/>
            <a:chOff x="0" y="0"/>
            <a:chExt cx="5107704" cy="191389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107704" cy="1913890"/>
            </a:xfrm>
            <a:custGeom>
              <a:avLst/>
              <a:gdLst/>
              <a:ahLst/>
              <a:cxnLst/>
              <a:rect l="l" t="t" r="r" b="b"/>
              <a:pathLst>
                <a:path w="5107704" h="1913890">
                  <a:moveTo>
                    <a:pt x="0" y="0"/>
                  </a:moveTo>
                  <a:lnTo>
                    <a:pt x="5107704" y="0"/>
                  </a:lnTo>
                  <a:lnTo>
                    <a:pt x="510770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29" name="Group 29"/>
          <p:cNvGrpSpPr/>
          <p:nvPr/>
        </p:nvGrpSpPr>
        <p:grpSpPr>
          <a:xfrm rot="5400000">
            <a:off x="15652181" y="7533296"/>
            <a:ext cx="2948820" cy="7878290"/>
            <a:chOff x="0" y="0"/>
            <a:chExt cx="3535328" cy="944525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535328" cy="9445251"/>
            </a:xfrm>
            <a:custGeom>
              <a:avLst/>
              <a:gdLst/>
              <a:ahLst/>
              <a:cxnLst/>
              <a:rect l="l" t="t" r="r" b="b"/>
              <a:pathLst>
                <a:path w="3535328" h="9445251">
                  <a:moveTo>
                    <a:pt x="3535328" y="279400"/>
                  </a:moveTo>
                  <a:lnTo>
                    <a:pt x="3535328" y="0"/>
                  </a:lnTo>
                  <a:lnTo>
                    <a:pt x="0" y="0"/>
                  </a:lnTo>
                  <a:lnTo>
                    <a:pt x="0" y="9445251"/>
                  </a:lnTo>
                  <a:lnTo>
                    <a:pt x="3535328" y="9445251"/>
                  </a:lnTo>
                  <a:lnTo>
                    <a:pt x="3535328" y="279400"/>
                  </a:lnTo>
                  <a:close/>
                  <a:moveTo>
                    <a:pt x="3456588" y="279400"/>
                  </a:moveTo>
                  <a:lnTo>
                    <a:pt x="3456588" y="9366511"/>
                  </a:lnTo>
                  <a:lnTo>
                    <a:pt x="78740" y="9366511"/>
                  </a:lnTo>
                  <a:lnTo>
                    <a:pt x="78740" y="78740"/>
                  </a:lnTo>
                  <a:lnTo>
                    <a:pt x="3456588" y="78740"/>
                  </a:lnTo>
                  <a:lnTo>
                    <a:pt x="3456588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6421735" y="4611180"/>
            <a:ext cx="8778238" cy="8644080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1616">
                <a:alpha val="86667"/>
              </a:srgbClr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8553945" y="6564654"/>
            <a:ext cx="4694608" cy="4694608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5" name="Group 35"/>
          <p:cNvGrpSpPr/>
          <p:nvPr/>
        </p:nvGrpSpPr>
        <p:grpSpPr>
          <a:xfrm rot="5400000">
            <a:off x="6577894" y="8620435"/>
            <a:ext cx="8620542" cy="602032"/>
            <a:chOff x="0" y="0"/>
            <a:chExt cx="8183348" cy="571500"/>
          </a:xfrm>
        </p:grpSpPr>
        <p:sp>
          <p:nvSpPr>
            <p:cNvPr id="36" name="Freeform 36"/>
            <p:cNvSpPr/>
            <p:nvPr/>
          </p:nvSpPr>
          <p:spPr>
            <a:xfrm>
              <a:off x="0" y="255270"/>
              <a:ext cx="8183349" cy="69850"/>
            </a:xfrm>
            <a:custGeom>
              <a:avLst/>
              <a:gdLst/>
              <a:ahLst/>
              <a:cxnLst/>
              <a:rect l="l" t="t" r="r" b="b"/>
              <a:pathLst>
                <a:path w="8183349" h="69850">
                  <a:moveTo>
                    <a:pt x="78925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183349" y="69850"/>
                  </a:lnTo>
                  <a:lnTo>
                    <a:pt x="8183349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7" name="TextBox 37"/>
          <p:cNvSpPr txBox="1"/>
          <p:nvPr/>
        </p:nvSpPr>
        <p:spPr>
          <a:xfrm>
            <a:off x="11055742" y="7493325"/>
            <a:ext cx="1811935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eebo Bold"/>
              </a:rPr>
              <a:t>Attacking Transition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958922" y="9098638"/>
            <a:ext cx="2005575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eebo Bold"/>
              </a:rPr>
              <a:t>Out of Possession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788737" y="7493325"/>
            <a:ext cx="2010165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eebo Bold"/>
              </a:rPr>
              <a:t>In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eebo Bold"/>
              </a:rPr>
              <a:t>Possession 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925001" y="9098638"/>
            <a:ext cx="1811935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eebo Bold"/>
              </a:rPr>
              <a:t>Defensive 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eebo Bold"/>
              </a:rPr>
              <a:t>Transition 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6421735" y="8660476"/>
            <a:ext cx="8776701" cy="602032"/>
            <a:chOff x="0" y="0"/>
            <a:chExt cx="8331588" cy="571500"/>
          </a:xfrm>
        </p:grpSpPr>
        <p:sp>
          <p:nvSpPr>
            <p:cNvPr id="42" name="Freeform 42"/>
            <p:cNvSpPr/>
            <p:nvPr/>
          </p:nvSpPr>
          <p:spPr>
            <a:xfrm>
              <a:off x="0" y="255270"/>
              <a:ext cx="8331588" cy="69850"/>
            </a:xfrm>
            <a:custGeom>
              <a:avLst/>
              <a:gdLst/>
              <a:ahLst/>
              <a:cxnLst/>
              <a:rect l="l" t="t" r="r" b="b"/>
              <a:pathLst>
                <a:path w="8331588" h="69850">
                  <a:moveTo>
                    <a:pt x="804075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331588" y="69850"/>
                  </a:lnTo>
                  <a:lnTo>
                    <a:pt x="833158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3" name="Group 43"/>
          <p:cNvGrpSpPr/>
          <p:nvPr/>
        </p:nvGrpSpPr>
        <p:grpSpPr>
          <a:xfrm rot="5400000">
            <a:off x="8540648" y="8610942"/>
            <a:ext cx="4694608" cy="602032"/>
            <a:chOff x="0" y="0"/>
            <a:chExt cx="4456520" cy="571500"/>
          </a:xfrm>
        </p:grpSpPr>
        <p:sp>
          <p:nvSpPr>
            <p:cNvPr id="44" name="Freeform 44"/>
            <p:cNvSpPr/>
            <p:nvPr/>
          </p:nvSpPr>
          <p:spPr>
            <a:xfrm>
              <a:off x="0" y="255270"/>
              <a:ext cx="4456519" cy="69850"/>
            </a:xfrm>
            <a:custGeom>
              <a:avLst/>
              <a:gdLst/>
              <a:ahLst/>
              <a:cxnLst/>
              <a:rect l="l" t="t" r="r" b="b"/>
              <a:pathLst>
                <a:path w="4456519" h="69850">
                  <a:moveTo>
                    <a:pt x="416569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456519" y="69850"/>
                  </a:lnTo>
                  <a:lnTo>
                    <a:pt x="445651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8611618" y="8660476"/>
            <a:ext cx="4694608" cy="602032"/>
            <a:chOff x="0" y="0"/>
            <a:chExt cx="4456520" cy="571500"/>
          </a:xfrm>
        </p:grpSpPr>
        <p:sp>
          <p:nvSpPr>
            <p:cNvPr id="46" name="Freeform 46"/>
            <p:cNvSpPr/>
            <p:nvPr/>
          </p:nvSpPr>
          <p:spPr>
            <a:xfrm>
              <a:off x="0" y="255270"/>
              <a:ext cx="4456519" cy="69850"/>
            </a:xfrm>
            <a:custGeom>
              <a:avLst/>
              <a:gdLst/>
              <a:ahLst/>
              <a:cxnLst/>
              <a:rect l="l" t="t" r="r" b="b"/>
              <a:pathLst>
                <a:path w="4456519" h="69850">
                  <a:moveTo>
                    <a:pt x="416569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456519" y="69850"/>
                  </a:lnTo>
                  <a:lnTo>
                    <a:pt x="445651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7" name="TextBox 47"/>
          <p:cNvSpPr txBox="1"/>
          <p:nvPr/>
        </p:nvSpPr>
        <p:spPr>
          <a:xfrm>
            <a:off x="1496332" y="1925871"/>
            <a:ext cx="179982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75"/>
              </a:lnSpc>
            </a:pPr>
            <a:r>
              <a:rPr lang="en-US" sz="7500" spc="150">
                <a:solidFill>
                  <a:srgbClr val="000000"/>
                </a:solidFill>
                <a:latin typeface="Heebo Bold"/>
              </a:rPr>
              <a:t>GAME MODEL</a:t>
            </a: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47097">
            <a:off x="10213556" y="6272522"/>
            <a:ext cx="1279778" cy="8400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47097" flipH="1" flipV="1">
            <a:off x="10367333" y="10617503"/>
            <a:ext cx="1279778" cy="8400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2744608" y="8491958"/>
            <a:ext cx="1279778" cy="8400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 flipH="1" flipV="1">
            <a:off x="7819547" y="8513220"/>
            <a:ext cx="1279778" cy="84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2391907" y="-554495"/>
            <a:ext cx="762532" cy="4895523"/>
            <a:chOff x="0" y="0"/>
            <a:chExt cx="914197" cy="58692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14197" cy="5869223"/>
            </a:xfrm>
            <a:custGeom>
              <a:avLst/>
              <a:gdLst/>
              <a:ahLst/>
              <a:cxnLst/>
              <a:rect l="l" t="t" r="r" b="b"/>
              <a:pathLst>
                <a:path w="914197" h="586922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5869223"/>
                  </a:lnTo>
                  <a:lnTo>
                    <a:pt x="914197" y="586922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5790483"/>
                  </a:lnTo>
                  <a:lnTo>
                    <a:pt x="78740" y="579048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-296763"/>
            <a:ext cx="21374100" cy="1655097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5" name="Group 5"/>
          <p:cNvGrpSpPr/>
          <p:nvPr/>
        </p:nvGrpSpPr>
        <p:grpSpPr>
          <a:xfrm rot="5400000">
            <a:off x="7557517" y="-754887"/>
            <a:ext cx="762532" cy="5296307"/>
            <a:chOff x="0" y="0"/>
            <a:chExt cx="914197" cy="63497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4197" cy="6349721"/>
            </a:xfrm>
            <a:custGeom>
              <a:avLst/>
              <a:gdLst/>
              <a:ahLst/>
              <a:cxnLst/>
              <a:rect l="l" t="t" r="r" b="b"/>
              <a:pathLst>
                <a:path w="914197" h="6349721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349721"/>
                  </a:lnTo>
                  <a:lnTo>
                    <a:pt x="914197" y="6349721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270981"/>
                  </a:lnTo>
                  <a:lnTo>
                    <a:pt x="78740" y="6270981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2914096" y="-672960"/>
            <a:ext cx="762532" cy="5132452"/>
            <a:chOff x="0" y="0"/>
            <a:chExt cx="914197" cy="615327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197" cy="6153276"/>
            </a:xfrm>
            <a:custGeom>
              <a:avLst/>
              <a:gdLst/>
              <a:ahLst/>
              <a:cxnLst/>
              <a:rect l="l" t="t" r="r" b="b"/>
              <a:pathLst>
                <a:path w="914197" h="6153276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153276"/>
                  </a:lnTo>
                  <a:lnTo>
                    <a:pt x="914197" y="6153276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074536"/>
                  </a:lnTo>
                  <a:lnTo>
                    <a:pt x="78740" y="6074536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25412" y="4940458"/>
            <a:ext cx="4575114" cy="697974"/>
            <a:chOff x="0" y="0"/>
            <a:chExt cx="1150332" cy="1754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0332" cy="175493"/>
            </a:xfrm>
            <a:custGeom>
              <a:avLst/>
              <a:gdLst/>
              <a:ahLst/>
              <a:cxnLst/>
              <a:rect l="l" t="t" r="r" b="b"/>
              <a:pathLst>
                <a:path w="1150332" h="175493">
                  <a:moveTo>
                    <a:pt x="0" y="0"/>
                  </a:moveTo>
                  <a:lnTo>
                    <a:pt x="1150332" y="0"/>
                  </a:lnTo>
                  <a:lnTo>
                    <a:pt x="1150332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4691612" y="4940458"/>
            <a:ext cx="2574477" cy="697974"/>
            <a:chOff x="0" y="0"/>
            <a:chExt cx="647307" cy="1754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7307" cy="175493"/>
            </a:xfrm>
            <a:custGeom>
              <a:avLst/>
              <a:gdLst/>
              <a:ahLst/>
              <a:cxnLst/>
              <a:rect l="l" t="t" r="r" b="b"/>
              <a:pathLst>
                <a:path w="647307" h="175493">
                  <a:moveTo>
                    <a:pt x="0" y="0"/>
                  </a:moveTo>
                  <a:lnTo>
                    <a:pt x="647307" y="0"/>
                  </a:lnTo>
                  <a:lnTo>
                    <a:pt x="647307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13" name="Group 13"/>
          <p:cNvGrpSpPr/>
          <p:nvPr/>
        </p:nvGrpSpPr>
        <p:grpSpPr>
          <a:xfrm rot="5400000">
            <a:off x="3446764" y="1819106"/>
            <a:ext cx="697974" cy="6940678"/>
            <a:chOff x="0" y="0"/>
            <a:chExt cx="914197" cy="909080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14197" cy="9090803"/>
            </a:xfrm>
            <a:custGeom>
              <a:avLst/>
              <a:gdLst/>
              <a:ahLst/>
              <a:cxnLst/>
              <a:rect l="l" t="t" r="r" b="b"/>
              <a:pathLst>
                <a:path w="914197" h="909080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9090803"/>
                  </a:lnTo>
                  <a:lnTo>
                    <a:pt x="914197" y="909080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9012063"/>
                  </a:lnTo>
                  <a:lnTo>
                    <a:pt x="78740" y="901206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" name="Group 15"/>
          <p:cNvGrpSpPr/>
          <p:nvPr/>
        </p:nvGrpSpPr>
        <p:grpSpPr>
          <a:xfrm rot="5400000">
            <a:off x="874902" y="5205656"/>
            <a:ext cx="663596" cy="1762577"/>
            <a:chOff x="0" y="0"/>
            <a:chExt cx="914197" cy="2428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197" cy="2428197"/>
            </a:xfrm>
            <a:custGeom>
              <a:avLst/>
              <a:gdLst/>
              <a:ahLst/>
              <a:cxnLst/>
              <a:rect l="l" t="t" r="r" b="b"/>
              <a:pathLst>
                <a:path w="914197" h="242819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428197"/>
                  </a:lnTo>
                  <a:lnTo>
                    <a:pt x="914197" y="242819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349457"/>
                  </a:lnTo>
                  <a:lnTo>
                    <a:pt x="78740" y="234945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 rot="5400000">
            <a:off x="4400224" y="3552877"/>
            <a:ext cx="663596" cy="5068136"/>
            <a:chOff x="0" y="0"/>
            <a:chExt cx="914197" cy="698206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14197" cy="6982067"/>
            </a:xfrm>
            <a:custGeom>
              <a:avLst/>
              <a:gdLst/>
              <a:ahLst/>
              <a:cxnLst/>
              <a:rect l="l" t="t" r="r" b="b"/>
              <a:pathLst>
                <a:path w="914197" h="698206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982067"/>
                  </a:lnTo>
                  <a:lnTo>
                    <a:pt x="914197" y="698206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903327"/>
                  </a:lnTo>
                  <a:lnTo>
                    <a:pt x="78740" y="690332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 rot="5400000">
            <a:off x="857713" y="4408156"/>
            <a:ext cx="697974" cy="1762577"/>
            <a:chOff x="0" y="0"/>
            <a:chExt cx="914197" cy="230859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197" cy="2308599"/>
            </a:xfrm>
            <a:custGeom>
              <a:avLst/>
              <a:gdLst/>
              <a:ahLst/>
              <a:cxnLst/>
              <a:rect l="l" t="t" r="r" b="b"/>
              <a:pathLst>
                <a:path w="914197" h="2308599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308599"/>
                  </a:lnTo>
                  <a:lnTo>
                    <a:pt x="914197" y="2308599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229859"/>
                  </a:lnTo>
                  <a:lnTo>
                    <a:pt x="78740" y="2229859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 rot="5400000">
            <a:off x="4400224" y="4268280"/>
            <a:ext cx="663596" cy="5068136"/>
            <a:chOff x="0" y="0"/>
            <a:chExt cx="914197" cy="698206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14197" cy="6982067"/>
            </a:xfrm>
            <a:custGeom>
              <a:avLst/>
              <a:gdLst/>
              <a:ahLst/>
              <a:cxnLst/>
              <a:rect l="l" t="t" r="r" b="b"/>
              <a:pathLst>
                <a:path w="914197" h="698206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982067"/>
                  </a:lnTo>
                  <a:lnTo>
                    <a:pt x="914197" y="698206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903327"/>
                  </a:lnTo>
                  <a:lnTo>
                    <a:pt x="78740" y="690332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 rot="5400000">
            <a:off x="4400224" y="5005210"/>
            <a:ext cx="663596" cy="5068136"/>
            <a:chOff x="0" y="0"/>
            <a:chExt cx="914197" cy="698206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197" cy="6982067"/>
            </a:xfrm>
            <a:custGeom>
              <a:avLst/>
              <a:gdLst/>
              <a:ahLst/>
              <a:cxnLst/>
              <a:rect l="l" t="t" r="r" b="b"/>
              <a:pathLst>
                <a:path w="914197" h="698206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982067"/>
                  </a:lnTo>
                  <a:lnTo>
                    <a:pt x="914197" y="698206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903327"/>
                  </a:lnTo>
                  <a:lnTo>
                    <a:pt x="78740" y="690332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5" name="Group 25"/>
          <p:cNvGrpSpPr/>
          <p:nvPr/>
        </p:nvGrpSpPr>
        <p:grpSpPr>
          <a:xfrm rot="5400000">
            <a:off x="4400224" y="5720613"/>
            <a:ext cx="663596" cy="5068136"/>
            <a:chOff x="0" y="0"/>
            <a:chExt cx="914197" cy="698206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14197" cy="6982067"/>
            </a:xfrm>
            <a:custGeom>
              <a:avLst/>
              <a:gdLst/>
              <a:ahLst/>
              <a:cxnLst/>
              <a:rect l="l" t="t" r="r" b="b"/>
              <a:pathLst>
                <a:path w="914197" h="698206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982067"/>
                  </a:lnTo>
                  <a:lnTo>
                    <a:pt x="914197" y="698206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903327"/>
                  </a:lnTo>
                  <a:lnTo>
                    <a:pt x="78740" y="690332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7" name="Group 27"/>
          <p:cNvGrpSpPr/>
          <p:nvPr/>
        </p:nvGrpSpPr>
        <p:grpSpPr>
          <a:xfrm rot="5400000">
            <a:off x="4400224" y="6447181"/>
            <a:ext cx="663596" cy="5068136"/>
            <a:chOff x="0" y="0"/>
            <a:chExt cx="914197" cy="698206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4197" cy="6982067"/>
            </a:xfrm>
            <a:custGeom>
              <a:avLst/>
              <a:gdLst/>
              <a:ahLst/>
              <a:cxnLst/>
              <a:rect l="l" t="t" r="r" b="b"/>
              <a:pathLst>
                <a:path w="914197" h="698206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982067"/>
                  </a:lnTo>
                  <a:lnTo>
                    <a:pt x="914197" y="698206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903327"/>
                  </a:lnTo>
                  <a:lnTo>
                    <a:pt x="78740" y="690332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9" name="Group 29"/>
          <p:cNvGrpSpPr/>
          <p:nvPr/>
        </p:nvGrpSpPr>
        <p:grpSpPr>
          <a:xfrm rot="5400000">
            <a:off x="4400224" y="7162585"/>
            <a:ext cx="663596" cy="5068136"/>
            <a:chOff x="0" y="0"/>
            <a:chExt cx="914197" cy="698206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4197" cy="6982067"/>
            </a:xfrm>
            <a:custGeom>
              <a:avLst/>
              <a:gdLst/>
              <a:ahLst/>
              <a:cxnLst/>
              <a:rect l="l" t="t" r="r" b="b"/>
              <a:pathLst>
                <a:path w="914197" h="698206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982067"/>
                  </a:lnTo>
                  <a:lnTo>
                    <a:pt x="914197" y="698206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903327"/>
                  </a:lnTo>
                  <a:lnTo>
                    <a:pt x="78740" y="690332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1" name="Group 31"/>
          <p:cNvGrpSpPr/>
          <p:nvPr/>
        </p:nvGrpSpPr>
        <p:grpSpPr>
          <a:xfrm rot="5400000">
            <a:off x="4400224" y="7899514"/>
            <a:ext cx="663596" cy="5068136"/>
            <a:chOff x="0" y="0"/>
            <a:chExt cx="914197" cy="698206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14197" cy="6982067"/>
            </a:xfrm>
            <a:custGeom>
              <a:avLst/>
              <a:gdLst/>
              <a:ahLst/>
              <a:cxnLst/>
              <a:rect l="l" t="t" r="r" b="b"/>
              <a:pathLst>
                <a:path w="914197" h="698206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982067"/>
                  </a:lnTo>
                  <a:lnTo>
                    <a:pt x="914197" y="698206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903327"/>
                  </a:lnTo>
                  <a:lnTo>
                    <a:pt x="78740" y="690332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3" name="Group 33"/>
          <p:cNvGrpSpPr/>
          <p:nvPr/>
        </p:nvGrpSpPr>
        <p:grpSpPr>
          <a:xfrm rot="5400000">
            <a:off x="4400224" y="8656010"/>
            <a:ext cx="663596" cy="5068136"/>
            <a:chOff x="0" y="0"/>
            <a:chExt cx="914197" cy="698206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14197" cy="6982067"/>
            </a:xfrm>
            <a:custGeom>
              <a:avLst/>
              <a:gdLst/>
              <a:ahLst/>
              <a:cxnLst/>
              <a:rect l="l" t="t" r="r" b="b"/>
              <a:pathLst>
                <a:path w="914197" h="698206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982067"/>
                  </a:lnTo>
                  <a:lnTo>
                    <a:pt x="914197" y="698206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903327"/>
                  </a:lnTo>
                  <a:lnTo>
                    <a:pt x="78740" y="690332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5" name="Group 35"/>
          <p:cNvGrpSpPr/>
          <p:nvPr/>
        </p:nvGrpSpPr>
        <p:grpSpPr>
          <a:xfrm rot="5400000">
            <a:off x="874902" y="5921060"/>
            <a:ext cx="663596" cy="1762577"/>
            <a:chOff x="0" y="0"/>
            <a:chExt cx="914197" cy="242819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14197" cy="2428197"/>
            </a:xfrm>
            <a:custGeom>
              <a:avLst/>
              <a:gdLst/>
              <a:ahLst/>
              <a:cxnLst/>
              <a:rect l="l" t="t" r="r" b="b"/>
              <a:pathLst>
                <a:path w="914197" h="242819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428197"/>
                  </a:lnTo>
                  <a:lnTo>
                    <a:pt x="914197" y="242819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349457"/>
                  </a:lnTo>
                  <a:lnTo>
                    <a:pt x="78740" y="234945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7" name="Group 37"/>
          <p:cNvGrpSpPr/>
          <p:nvPr/>
        </p:nvGrpSpPr>
        <p:grpSpPr>
          <a:xfrm rot="5400000">
            <a:off x="874902" y="6657989"/>
            <a:ext cx="663596" cy="1762577"/>
            <a:chOff x="0" y="0"/>
            <a:chExt cx="914197" cy="242819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914197" cy="2428197"/>
            </a:xfrm>
            <a:custGeom>
              <a:avLst/>
              <a:gdLst/>
              <a:ahLst/>
              <a:cxnLst/>
              <a:rect l="l" t="t" r="r" b="b"/>
              <a:pathLst>
                <a:path w="914197" h="242819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428197"/>
                  </a:lnTo>
                  <a:lnTo>
                    <a:pt x="914197" y="242819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349457"/>
                  </a:lnTo>
                  <a:lnTo>
                    <a:pt x="78740" y="234945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9" name="Group 39"/>
          <p:cNvGrpSpPr/>
          <p:nvPr/>
        </p:nvGrpSpPr>
        <p:grpSpPr>
          <a:xfrm rot="5400000">
            <a:off x="874902" y="7373392"/>
            <a:ext cx="663596" cy="1762577"/>
            <a:chOff x="0" y="0"/>
            <a:chExt cx="914197" cy="242819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14197" cy="2428197"/>
            </a:xfrm>
            <a:custGeom>
              <a:avLst/>
              <a:gdLst/>
              <a:ahLst/>
              <a:cxnLst/>
              <a:rect l="l" t="t" r="r" b="b"/>
              <a:pathLst>
                <a:path w="914197" h="242819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428197"/>
                  </a:lnTo>
                  <a:lnTo>
                    <a:pt x="914197" y="242819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349457"/>
                  </a:lnTo>
                  <a:lnTo>
                    <a:pt x="78740" y="234945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1" name="Group 41"/>
          <p:cNvGrpSpPr/>
          <p:nvPr/>
        </p:nvGrpSpPr>
        <p:grpSpPr>
          <a:xfrm rot="5400000">
            <a:off x="874902" y="8099960"/>
            <a:ext cx="663596" cy="1762577"/>
            <a:chOff x="0" y="0"/>
            <a:chExt cx="914197" cy="2428197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14197" cy="2428197"/>
            </a:xfrm>
            <a:custGeom>
              <a:avLst/>
              <a:gdLst/>
              <a:ahLst/>
              <a:cxnLst/>
              <a:rect l="l" t="t" r="r" b="b"/>
              <a:pathLst>
                <a:path w="914197" h="242819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428197"/>
                  </a:lnTo>
                  <a:lnTo>
                    <a:pt x="914197" y="242819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349457"/>
                  </a:lnTo>
                  <a:lnTo>
                    <a:pt x="78740" y="234945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3" name="Group 43"/>
          <p:cNvGrpSpPr/>
          <p:nvPr/>
        </p:nvGrpSpPr>
        <p:grpSpPr>
          <a:xfrm rot="5400000">
            <a:off x="874902" y="8815364"/>
            <a:ext cx="663596" cy="1762577"/>
            <a:chOff x="0" y="0"/>
            <a:chExt cx="914197" cy="2428197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914197" cy="2428197"/>
            </a:xfrm>
            <a:custGeom>
              <a:avLst/>
              <a:gdLst/>
              <a:ahLst/>
              <a:cxnLst/>
              <a:rect l="l" t="t" r="r" b="b"/>
              <a:pathLst>
                <a:path w="914197" h="242819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428197"/>
                  </a:lnTo>
                  <a:lnTo>
                    <a:pt x="914197" y="242819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349457"/>
                  </a:lnTo>
                  <a:lnTo>
                    <a:pt x="78740" y="234945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5" name="Group 45"/>
          <p:cNvGrpSpPr/>
          <p:nvPr/>
        </p:nvGrpSpPr>
        <p:grpSpPr>
          <a:xfrm rot="5400000">
            <a:off x="874902" y="9552293"/>
            <a:ext cx="663596" cy="1762577"/>
            <a:chOff x="0" y="0"/>
            <a:chExt cx="914197" cy="2428197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14197" cy="2428197"/>
            </a:xfrm>
            <a:custGeom>
              <a:avLst/>
              <a:gdLst/>
              <a:ahLst/>
              <a:cxnLst/>
              <a:rect l="l" t="t" r="r" b="b"/>
              <a:pathLst>
                <a:path w="914197" h="242819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428197"/>
                  </a:lnTo>
                  <a:lnTo>
                    <a:pt x="914197" y="242819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349457"/>
                  </a:lnTo>
                  <a:lnTo>
                    <a:pt x="78740" y="234945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47"/>
          <p:cNvGrpSpPr/>
          <p:nvPr/>
        </p:nvGrpSpPr>
        <p:grpSpPr>
          <a:xfrm rot="5400000">
            <a:off x="874902" y="10308790"/>
            <a:ext cx="663596" cy="1762577"/>
            <a:chOff x="0" y="0"/>
            <a:chExt cx="914197" cy="2428197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14197" cy="2428197"/>
            </a:xfrm>
            <a:custGeom>
              <a:avLst/>
              <a:gdLst/>
              <a:ahLst/>
              <a:cxnLst/>
              <a:rect l="l" t="t" r="r" b="b"/>
              <a:pathLst>
                <a:path w="914197" h="242819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428197"/>
                  </a:lnTo>
                  <a:lnTo>
                    <a:pt x="914197" y="242819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349457"/>
                  </a:lnTo>
                  <a:lnTo>
                    <a:pt x="78740" y="234945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9" name="Group 49"/>
          <p:cNvGrpSpPr/>
          <p:nvPr/>
        </p:nvGrpSpPr>
        <p:grpSpPr>
          <a:xfrm rot="5400000">
            <a:off x="4400224" y="9395719"/>
            <a:ext cx="663596" cy="5068136"/>
            <a:chOff x="0" y="0"/>
            <a:chExt cx="914197" cy="6982067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914197" cy="6982067"/>
            </a:xfrm>
            <a:custGeom>
              <a:avLst/>
              <a:gdLst/>
              <a:ahLst/>
              <a:cxnLst/>
              <a:rect l="l" t="t" r="r" b="b"/>
              <a:pathLst>
                <a:path w="914197" h="698206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982067"/>
                  </a:lnTo>
                  <a:lnTo>
                    <a:pt x="914197" y="698206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903327"/>
                  </a:lnTo>
                  <a:lnTo>
                    <a:pt x="78740" y="690332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1" name="Group 51"/>
          <p:cNvGrpSpPr/>
          <p:nvPr/>
        </p:nvGrpSpPr>
        <p:grpSpPr>
          <a:xfrm rot="5400000">
            <a:off x="4400224" y="10132648"/>
            <a:ext cx="663596" cy="5068136"/>
            <a:chOff x="0" y="0"/>
            <a:chExt cx="914197" cy="6982067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14197" cy="6982067"/>
            </a:xfrm>
            <a:custGeom>
              <a:avLst/>
              <a:gdLst/>
              <a:ahLst/>
              <a:cxnLst/>
              <a:rect l="l" t="t" r="r" b="b"/>
              <a:pathLst>
                <a:path w="914197" h="698206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982067"/>
                  </a:lnTo>
                  <a:lnTo>
                    <a:pt x="914197" y="698206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903327"/>
                  </a:lnTo>
                  <a:lnTo>
                    <a:pt x="78740" y="690332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3" name="Group 53"/>
          <p:cNvGrpSpPr/>
          <p:nvPr/>
        </p:nvGrpSpPr>
        <p:grpSpPr>
          <a:xfrm rot="5400000">
            <a:off x="4400224" y="10898080"/>
            <a:ext cx="663596" cy="5068136"/>
            <a:chOff x="0" y="0"/>
            <a:chExt cx="914197" cy="6982067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14197" cy="6982067"/>
            </a:xfrm>
            <a:custGeom>
              <a:avLst/>
              <a:gdLst/>
              <a:ahLst/>
              <a:cxnLst/>
              <a:rect l="l" t="t" r="r" b="b"/>
              <a:pathLst>
                <a:path w="914197" h="698206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982067"/>
                  </a:lnTo>
                  <a:lnTo>
                    <a:pt x="914197" y="698206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903327"/>
                  </a:lnTo>
                  <a:lnTo>
                    <a:pt x="78740" y="690332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5" name="Group 55"/>
          <p:cNvGrpSpPr/>
          <p:nvPr/>
        </p:nvGrpSpPr>
        <p:grpSpPr>
          <a:xfrm rot="5400000">
            <a:off x="874902" y="11048498"/>
            <a:ext cx="663596" cy="1762577"/>
            <a:chOff x="0" y="0"/>
            <a:chExt cx="914197" cy="2428197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914197" cy="2428197"/>
            </a:xfrm>
            <a:custGeom>
              <a:avLst/>
              <a:gdLst/>
              <a:ahLst/>
              <a:cxnLst/>
              <a:rect l="l" t="t" r="r" b="b"/>
              <a:pathLst>
                <a:path w="914197" h="242819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428197"/>
                  </a:lnTo>
                  <a:lnTo>
                    <a:pt x="914197" y="242819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349457"/>
                  </a:lnTo>
                  <a:lnTo>
                    <a:pt x="78740" y="234945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7" name="Group 57"/>
          <p:cNvGrpSpPr/>
          <p:nvPr/>
        </p:nvGrpSpPr>
        <p:grpSpPr>
          <a:xfrm rot="5400000">
            <a:off x="874902" y="11785427"/>
            <a:ext cx="663596" cy="1762577"/>
            <a:chOff x="0" y="0"/>
            <a:chExt cx="914197" cy="2428197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914197" cy="2428197"/>
            </a:xfrm>
            <a:custGeom>
              <a:avLst/>
              <a:gdLst/>
              <a:ahLst/>
              <a:cxnLst/>
              <a:rect l="l" t="t" r="r" b="b"/>
              <a:pathLst>
                <a:path w="914197" h="242819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428197"/>
                  </a:lnTo>
                  <a:lnTo>
                    <a:pt x="914197" y="242819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349457"/>
                  </a:lnTo>
                  <a:lnTo>
                    <a:pt x="78740" y="234945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9" name="Group 59"/>
          <p:cNvGrpSpPr/>
          <p:nvPr/>
        </p:nvGrpSpPr>
        <p:grpSpPr>
          <a:xfrm rot="5400000">
            <a:off x="874902" y="12550859"/>
            <a:ext cx="663596" cy="1762577"/>
            <a:chOff x="0" y="0"/>
            <a:chExt cx="914197" cy="2428197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914197" cy="2428197"/>
            </a:xfrm>
            <a:custGeom>
              <a:avLst/>
              <a:gdLst/>
              <a:ahLst/>
              <a:cxnLst/>
              <a:rect l="l" t="t" r="r" b="b"/>
              <a:pathLst>
                <a:path w="914197" h="242819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428197"/>
                  </a:lnTo>
                  <a:lnTo>
                    <a:pt x="914197" y="242819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349457"/>
                  </a:lnTo>
                  <a:lnTo>
                    <a:pt x="78740" y="2349457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1" name="Group 61"/>
          <p:cNvGrpSpPr/>
          <p:nvPr/>
        </p:nvGrpSpPr>
        <p:grpSpPr>
          <a:xfrm>
            <a:off x="10729137" y="2333440"/>
            <a:ext cx="6954148" cy="762532"/>
            <a:chOff x="0" y="0"/>
            <a:chExt cx="1600466" cy="175493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1600466" cy="175493"/>
            </a:xfrm>
            <a:custGeom>
              <a:avLst/>
              <a:gdLst/>
              <a:ahLst/>
              <a:cxnLst/>
              <a:rect l="l" t="t" r="r" b="b"/>
              <a:pathLst>
                <a:path w="1600466" h="175493">
                  <a:moveTo>
                    <a:pt x="0" y="0"/>
                  </a:moveTo>
                  <a:lnTo>
                    <a:pt x="1600466" y="0"/>
                  </a:lnTo>
                  <a:lnTo>
                    <a:pt x="1600466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63" name="Group 63"/>
          <p:cNvGrpSpPr/>
          <p:nvPr/>
        </p:nvGrpSpPr>
        <p:grpSpPr>
          <a:xfrm rot="5400000">
            <a:off x="13824945" y="-762368"/>
            <a:ext cx="762532" cy="6954148"/>
            <a:chOff x="0" y="0"/>
            <a:chExt cx="914197" cy="8337301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914197" cy="8337300"/>
            </a:xfrm>
            <a:custGeom>
              <a:avLst/>
              <a:gdLst/>
              <a:ahLst/>
              <a:cxnLst/>
              <a:rect l="l" t="t" r="r" b="b"/>
              <a:pathLst>
                <a:path w="914197" h="8337300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8337300"/>
                  </a:lnTo>
                  <a:lnTo>
                    <a:pt x="914197" y="8337300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8258561"/>
                  </a:lnTo>
                  <a:lnTo>
                    <a:pt x="78740" y="8258561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5" name="Group 65"/>
          <p:cNvGrpSpPr/>
          <p:nvPr/>
        </p:nvGrpSpPr>
        <p:grpSpPr>
          <a:xfrm rot="5400000">
            <a:off x="11345547" y="1717029"/>
            <a:ext cx="762532" cy="1995353"/>
            <a:chOff x="0" y="0"/>
            <a:chExt cx="914197" cy="2392221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914197" cy="2392221"/>
            </a:xfrm>
            <a:custGeom>
              <a:avLst/>
              <a:gdLst/>
              <a:ahLst/>
              <a:cxnLst/>
              <a:rect l="l" t="t" r="r" b="b"/>
              <a:pathLst>
                <a:path w="914197" h="2392221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392221"/>
                  </a:lnTo>
                  <a:lnTo>
                    <a:pt x="914197" y="2392221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313481"/>
                  </a:lnTo>
                  <a:lnTo>
                    <a:pt x="78740" y="2313481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7" name="Group 67"/>
          <p:cNvGrpSpPr/>
          <p:nvPr/>
        </p:nvGrpSpPr>
        <p:grpSpPr>
          <a:xfrm rot="5400000">
            <a:off x="11340033" y="2561744"/>
            <a:ext cx="663596" cy="1885388"/>
            <a:chOff x="0" y="0"/>
            <a:chExt cx="914197" cy="2597386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914197" cy="2597386"/>
            </a:xfrm>
            <a:custGeom>
              <a:avLst/>
              <a:gdLst/>
              <a:ahLst/>
              <a:cxnLst/>
              <a:rect l="l" t="t" r="r" b="b"/>
              <a:pathLst>
                <a:path w="914197" h="2597386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597386"/>
                  </a:lnTo>
                  <a:lnTo>
                    <a:pt x="914197" y="2597386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518646"/>
                  </a:lnTo>
                  <a:lnTo>
                    <a:pt x="78740" y="2518646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9" name="Group 69"/>
          <p:cNvGrpSpPr/>
          <p:nvPr/>
        </p:nvGrpSpPr>
        <p:grpSpPr>
          <a:xfrm rot="5400000">
            <a:off x="14872089" y="1025040"/>
            <a:ext cx="663596" cy="4958795"/>
            <a:chOff x="0" y="0"/>
            <a:chExt cx="914197" cy="6831435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914197" cy="6831435"/>
            </a:xfrm>
            <a:custGeom>
              <a:avLst/>
              <a:gdLst/>
              <a:ahLst/>
              <a:cxnLst/>
              <a:rect l="l" t="t" r="r" b="b"/>
              <a:pathLst>
                <a:path w="914197" h="6831435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831435"/>
                  </a:lnTo>
                  <a:lnTo>
                    <a:pt x="914197" y="6831435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752695"/>
                  </a:lnTo>
                  <a:lnTo>
                    <a:pt x="78740" y="6752695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1" name="Group 71"/>
          <p:cNvGrpSpPr/>
          <p:nvPr/>
        </p:nvGrpSpPr>
        <p:grpSpPr>
          <a:xfrm rot="5400000">
            <a:off x="14872089" y="1740444"/>
            <a:ext cx="663596" cy="4958795"/>
            <a:chOff x="0" y="0"/>
            <a:chExt cx="914197" cy="6831435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914197" cy="6831435"/>
            </a:xfrm>
            <a:custGeom>
              <a:avLst/>
              <a:gdLst/>
              <a:ahLst/>
              <a:cxnLst/>
              <a:rect l="l" t="t" r="r" b="b"/>
              <a:pathLst>
                <a:path w="914197" h="6831435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831435"/>
                  </a:lnTo>
                  <a:lnTo>
                    <a:pt x="914197" y="6831435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752695"/>
                  </a:lnTo>
                  <a:lnTo>
                    <a:pt x="78740" y="6752695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3" name="Group 73"/>
          <p:cNvGrpSpPr/>
          <p:nvPr/>
        </p:nvGrpSpPr>
        <p:grpSpPr>
          <a:xfrm rot="5400000">
            <a:off x="14872089" y="2477373"/>
            <a:ext cx="663596" cy="4958795"/>
            <a:chOff x="0" y="0"/>
            <a:chExt cx="914197" cy="6831435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914197" cy="6831435"/>
            </a:xfrm>
            <a:custGeom>
              <a:avLst/>
              <a:gdLst/>
              <a:ahLst/>
              <a:cxnLst/>
              <a:rect l="l" t="t" r="r" b="b"/>
              <a:pathLst>
                <a:path w="914197" h="6831435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831435"/>
                  </a:lnTo>
                  <a:lnTo>
                    <a:pt x="914197" y="6831435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752695"/>
                  </a:lnTo>
                  <a:lnTo>
                    <a:pt x="78740" y="6752695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5" name="Group 75"/>
          <p:cNvGrpSpPr/>
          <p:nvPr/>
        </p:nvGrpSpPr>
        <p:grpSpPr>
          <a:xfrm rot="5400000">
            <a:off x="14872089" y="3192777"/>
            <a:ext cx="663596" cy="4958795"/>
            <a:chOff x="0" y="0"/>
            <a:chExt cx="914197" cy="6831435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914197" cy="6831435"/>
            </a:xfrm>
            <a:custGeom>
              <a:avLst/>
              <a:gdLst/>
              <a:ahLst/>
              <a:cxnLst/>
              <a:rect l="l" t="t" r="r" b="b"/>
              <a:pathLst>
                <a:path w="914197" h="6831435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831435"/>
                  </a:lnTo>
                  <a:lnTo>
                    <a:pt x="914197" y="6831435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752695"/>
                  </a:lnTo>
                  <a:lnTo>
                    <a:pt x="78740" y="6752695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7" name="Group 77"/>
          <p:cNvGrpSpPr/>
          <p:nvPr/>
        </p:nvGrpSpPr>
        <p:grpSpPr>
          <a:xfrm rot="5400000">
            <a:off x="14872089" y="3919345"/>
            <a:ext cx="663596" cy="4958795"/>
            <a:chOff x="0" y="0"/>
            <a:chExt cx="914197" cy="6831435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914197" cy="6831435"/>
            </a:xfrm>
            <a:custGeom>
              <a:avLst/>
              <a:gdLst/>
              <a:ahLst/>
              <a:cxnLst/>
              <a:rect l="l" t="t" r="r" b="b"/>
              <a:pathLst>
                <a:path w="914197" h="6831435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831435"/>
                  </a:lnTo>
                  <a:lnTo>
                    <a:pt x="914197" y="6831435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6752695"/>
                  </a:lnTo>
                  <a:lnTo>
                    <a:pt x="78740" y="6752695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9" name="Group 79"/>
          <p:cNvGrpSpPr/>
          <p:nvPr/>
        </p:nvGrpSpPr>
        <p:grpSpPr>
          <a:xfrm rot="5400000">
            <a:off x="11340033" y="3277148"/>
            <a:ext cx="663596" cy="1885388"/>
            <a:chOff x="0" y="0"/>
            <a:chExt cx="914197" cy="2597386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914197" cy="2597386"/>
            </a:xfrm>
            <a:custGeom>
              <a:avLst/>
              <a:gdLst/>
              <a:ahLst/>
              <a:cxnLst/>
              <a:rect l="l" t="t" r="r" b="b"/>
              <a:pathLst>
                <a:path w="914197" h="2597386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597386"/>
                  </a:lnTo>
                  <a:lnTo>
                    <a:pt x="914197" y="2597386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518646"/>
                  </a:lnTo>
                  <a:lnTo>
                    <a:pt x="78740" y="2518646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1" name="Group 81"/>
          <p:cNvGrpSpPr/>
          <p:nvPr/>
        </p:nvGrpSpPr>
        <p:grpSpPr>
          <a:xfrm rot="5400000">
            <a:off x="11340033" y="4014077"/>
            <a:ext cx="663596" cy="1885388"/>
            <a:chOff x="0" y="0"/>
            <a:chExt cx="914197" cy="2597386"/>
          </a:xfrm>
        </p:grpSpPr>
        <p:sp>
          <p:nvSpPr>
            <p:cNvPr id="82" name="Freeform 82"/>
            <p:cNvSpPr/>
            <p:nvPr/>
          </p:nvSpPr>
          <p:spPr>
            <a:xfrm>
              <a:off x="0" y="0"/>
              <a:ext cx="914197" cy="2597386"/>
            </a:xfrm>
            <a:custGeom>
              <a:avLst/>
              <a:gdLst/>
              <a:ahLst/>
              <a:cxnLst/>
              <a:rect l="l" t="t" r="r" b="b"/>
              <a:pathLst>
                <a:path w="914197" h="2597386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597386"/>
                  </a:lnTo>
                  <a:lnTo>
                    <a:pt x="914197" y="2597386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518646"/>
                  </a:lnTo>
                  <a:lnTo>
                    <a:pt x="78740" y="2518646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3" name="Group 83"/>
          <p:cNvGrpSpPr/>
          <p:nvPr/>
        </p:nvGrpSpPr>
        <p:grpSpPr>
          <a:xfrm rot="5400000">
            <a:off x="11340033" y="4729480"/>
            <a:ext cx="663596" cy="1885388"/>
            <a:chOff x="0" y="0"/>
            <a:chExt cx="914197" cy="2597386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914197" cy="2597386"/>
            </a:xfrm>
            <a:custGeom>
              <a:avLst/>
              <a:gdLst/>
              <a:ahLst/>
              <a:cxnLst/>
              <a:rect l="l" t="t" r="r" b="b"/>
              <a:pathLst>
                <a:path w="914197" h="2597386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597386"/>
                  </a:lnTo>
                  <a:lnTo>
                    <a:pt x="914197" y="2597386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518646"/>
                  </a:lnTo>
                  <a:lnTo>
                    <a:pt x="78740" y="2518646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5" name="Group 85"/>
          <p:cNvGrpSpPr/>
          <p:nvPr/>
        </p:nvGrpSpPr>
        <p:grpSpPr>
          <a:xfrm rot="5400000">
            <a:off x="11340033" y="5456048"/>
            <a:ext cx="663596" cy="1885388"/>
            <a:chOff x="0" y="0"/>
            <a:chExt cx="914197" cy="2597386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914197" cy="2597386"/>
            </a:xfrm>
            <a:custGeom>
              <a:avLst/>
              <a:gdLst/>
              <a:ahLst/>
              <a:cxnLst/>
              <a:rect l="l" t="t" r="r" b="b"/>
              <a:pathLst>
                <a:path w="914197" h="2597386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597386"/>
                  </a:lnTo>
                  <a:lnTo>
                    <a:pt x="914197" y="2597386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518646"/>
                  </a:lnTo>
                  <a:lnTo>
                    <a:pt x="78740" y="2518646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7" name="Group 87"/>
          <p:cNvGrpSpPr/>
          <p:nvPr/>
        </p:nvGrpSpPr>
        <p:grpSpPr>
          <a:xfrm rot="5400000">
            <a:off x="4592266" y="-1133361"/>
            <a:ext cx="1727816" cy="10261525"/>
            <a:chOff x="0" y="0"/>
            <a:chExt cx="2349038" cy="13950974"/>
          </a:xfrm>
        </p:grpSpPr>
        <p:sp>
          <p:nvSpPr>
            <p:cNvPr id="88" name="Freeform 88"/>
            <p:cNvSpPr/>
            <p:nvPr/>
          </p:nvSpPr>
          <p:spPr>
            <a:xfrm>
              <a:off x="0" y="0"/>
              <a:ext cx="2349038" cy="13950975"/>
            </a:xfrm>
            <a:custGeom>
              <a:avLst/>
              <a:gdLst/>
              <a:ahLst/>
              <a:cxnLst/>
              <a:rect l="l" t="t" r="r" b="b"/>
              <a:pathLst>
                <a:path w="2349038" h="13950975">
                  <a:moveTo>
                    <a:pt x="2349038" y="279400"/>
                  </a:moveTo>
                  <a:lnTo>
                    <a:pt x="2349038" y="0"/>
                  </a:lnTo>
                  <a:lnTo>
                    <a:pt x="0" y="0"/>
                  </a:lnTo>
                  <a:lnTo>
                    <a:pt x="0" y="13950975"/>
                  </a:lnTo>
                  <a:lnTo>
                    <a:pt x="2349038" y="13950975"/>
                  </a:lnTo>
                  <a:lnTo>
                    <a:pt x="2349038" y="279400"/>
                  </a:lnTo>
                  <a:close/>
                  <a:moveTo>
                    <a:pt x="2270298" y="279400"/>
                  </a:moveTo>
                  <a:lnTo>
                    <a:pt x="2270298" y="13872234"/>
                  </a:lnTo>
                  <a:lnTo>
                    <a:pt x="78740" y="13872234"/>
                  </a:lnTo>
                  <a:lnTo>
                    <a:pt x="78740" y="78740"/>
                  </a:lnTo>
                  <a:lnTo>
                    <a:pt x="2270298" y="78740"/>
                  </a:lnTo>
                  <a:lnTo>
                    <a:pt x="2270298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9" name="Group 89"/>
          <p:cNvGrpSpPr/>
          <p:nvPr/>
        </p:nvGrpSpPr>
        <p:grpSpPr>
          <a:xfrm>
            <a:off x="325412" y="2346340"/>
            <a:ext cx="4697925" cy="697974"/>
            <a:chOff x="0" y="0"/>
            <a:chExt cx="1181211" cy="175493"/>
          </a:xfrm>
        </p:grpSpPr>
        <p:sp>
          <p:nvSpPr>
            <p:cNvPr id="90" name="Freeform 90"/>
            <p:cNvSpPr/>
            <p:nvPr/>
          </p:nvSpPr>
          <p:spPr>
            <a:xfrm>
              <a:off x="0" y="0"/>
              <a:ext cx="1181211" cy="175493"/>
            </a:xfrm>
            <a:custGeom>
              <a:avLst/>
              <a:gdLst/>
              <a:ahLst/>
              <a:cxnLst/>
              <a:rect l="l" t="t" r="r" b="b"/>
              <a:pathLst>
                <a:path w="1181211" h="175493">
                  <a:moveTo>
                    <a:pt x="0" y="0"/>
                  </a:moveTo>
                  <a:lnTo>
                    <a:pt x="1181211" y="0"/>
                  </a:lnTo>
                  <a:lnTo>
                    <a:pt x="1181211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91" name="Group 91"/>
          <p:cNvGrpSpPr/>
          <p:nvPr/>
        </p:nvGrpSpPr>
        <p:grpSpPr>
          <a:xfrm>
            <a:off x="4814423" y="2346340"/>
            <a:ext cx="5735441" cy="697974"/>
            <a:chOff x="0" y="0"/>
            <a:chExt cx="1442076" cy="175493"/>
          </a:xfrm>
        </p:grpSpPr>
        <p:sp>
          <p:nvSpPr>
            <p:cNvPr id="92" name="Freeform 92"/>
            <p:cNvSpPr/>
            <p:nvPr/>
          </p:nvSpPr>
          <p:spPr>
            <a:xfrm>
              <a:off x="0" y="0"/>
              <a:ext cx="1442076" cy="175493"/>
            </a:xfrm>
            <a:custGeom>
              <a:avLst/>
              <a:gdLst/>
              <a:ahLst/>
              <a:cxnLst/>
              <a:rect l="l" t="t" r="r" b="b"/>
              <a:pathLst>
                <a:path w="1442076" h="175493">
                  <a:moveTo>
                    <a:pt x="0" y="0"/>
                  </a:moveTo>
                  <a:lnTo>
                    <a:pt x="1442076" y="0"/>
                  </a:lnTo>
                  <a:lnTo>
                    <a:pt x="1442076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93" name="Group 93"/>
          <p:cNvGrpSpPr/>
          <p:nvPr/>
        </p:nvGrpSpPr>
        <p:grpSpPr>
          <a:xfrm rot="5400000">
            <a:off x="5107187" y="-2435435"/>
            <a:ext cx="697974" cy="10261525"/>
            <a:chOff x="0" y="0"/>
            <a:chExt cx="914197" cy="13440401"/>
          </a:xfrm>
        </p:grpSpPr>
        <p:sp>
          <p:nvSpPr>
            <p:cNvPr id="94" name="Freeform 94"/>
            <p:cNvSpPr/>
            <p:nvPr/>
          </p:nvSpPr>
          <p:spPr>
            <a:xfrm>
              <a:off x="0" y="0"/>
              <a:ext cx="914197" cy="13440401"/>
            </a:xfrm>
            <a:custGeom>
              <a:avLst/>
              <a:gdLst/>
              <a:ahLst/>
              <a:cxnLst/>
              <a:rect l="l" t="t" r="r" b="b"/>
              <a:pathLst>
                <a:path w="914197" h="13440401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3440401"/>
                  </a:lnTo>
                  <a:lnTo>
                    <a:pt x="914197" y="13440401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3361662"/>
                  </a:lnTo>
                  <a:lnTo>
                    <a:pt x="78740" y="13361662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5" name="Group 95"/>
          <p:cNvGrpSpPr/>
          <p:nvPr/>
        </p:nvGrpSpPr>
        <p:grpSpPr>
          <a:xfrm rot="5400000">
            <a:off x="18082713" y="-631948"/>
            <a:ext cx="762532" cy="5060123"/>
            <a:chOff x="0" y="0"/>
            <a:chExt cx="914197" cy="6066561"/>
          </a:xfrm>
        </p:grpSpPr>
        <p:sp>
          <p:nvSpPr>
            <p:cNvPr id="96" name="Freeform 96"/>
            <p:cNvSpPr/>
            <p:nvPr/>
          </p:nvSpPr>
          <p:spPr>
            <a:xfrm>
              <a:off x="0" y="0"/>
              <a:ext cx="914197" cy="6066561"/>
            </a:xfrm>
            <a:custGeom>
              <a:avLst/>
              <a:gdLst/>
              <a:ahLst/>
              <a:cxnLst/>
              <a:rect l="l" t="t" r="r" b="b"/>
              <a:pathLst>
                <a:path w="914197" h="6066561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066561"/>
                  </a:lnTo>
                  <a:lnTo>
                    <a:pt x="914197" y="6066561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5987821"/>
                  </a:lnTo>
                  <a:lnTo>
                    <a:pt x="78740" y="5987821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7" name="Group 97"/>
          <p:cNvGrpSpPr/>
          <p:nvPr/>
        </p:nvGrpSpPr>
        <p:grpSpPr>
          <a:xfrm>
            <a:off x="10729137" y="6802348"/>
            <a:ext cx="4575114" cy="680785"/>
            <a:chOff x="0" y="0"/>
            <a:chExt cx="1150332" cy="171171"/>
          </a:xfrm>
        </p:grpSpPr>
        <p:sp>
          <p:nvSpPr>
            <p:cNvPr id="98" name="Freeform 98"/>
            <p:cNvSpPr/>
            <p:nvPr/>
          </p:nvSpPr>
          <p:spPr>
            <a:xfrm>
              <a:off x="0" y="0"/>
              <a:ext cx="1150332" cy="171171"/>
            </a:xfrm>
            <a:custGeom>
              <a:avLst/>
              <a:gdLst/>
              <a:ahLst/>
              <a:cxnLst/>
              <a:rect l="l" t="t" r="r" b="b"/>
              <a:pathLst>
                <a:path w="1150332" h="171171">
                  <a:moveTo>
                    <a:pt x="0" y="0"/>
                  </a:moveTo>
                  <a:lnTo>
                    <a:pt x="1150332" y="0"/>
                  </a:lnTo>
                  <a:lnTo>
                    <a:pt x="1150332" y="171171"/>
                  </a:lnTo>
                  <a:lnTo>
                    <a:pt x="0" y="171171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99" name="Group 99"/>
          <p:cNvGrpSpPr/>
          <p:nvPr/>
        </p:nvGrpSpPr>
        <p:grpSpPr>
          <a:xfrm>
            <a:off x="15095337" y="6785159"/>
            <a:ext cx="5898703" cy="697974"/>
            <a:chOff x="0" y="0"/>
            <a:chExt cx="1483125" cy="175493"/>
          </a:xfrm>
        </p:grpSpPr>
        <p:sp>
          <p:nvSpPr>
            <p:cNvPr id="100" name="Freeform 100"/>
            <p:cNvSpPr/>
            <p:nvPr/>
          </p:nvSpPr>
          <p:spPr>
            <a:xfrm>
              <a:off x="0" y="0"/>
              <a:ext cx="1483125" cy="175493"/>
            </a:xfrm>
            <a:custGeom>
              <a:avLst/>
              <a:gdLst/>
              <a:ahLst/>
              <a:cxnLst/>
              <a:rect l="l" t="t" r="r" b="b"/>
              <a:pathLst>
                <a:path w="1483125" h="175493">
                  <a:moveTo>
                    <a:pt x="0" y="0"/>
                  </a:moveTo>
                  <a:lnTo>
                    <a:pt x="1483125" y="0"/>
                  </a:lnTo>
                  <a:lnTo>
                    <a:pt x="1483125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101" name="Group 101"/>
          <p:cNvGrpSpPr/>
          <p:nvPr/>
        </p:nvGrpSpPr>
        <p:grpSpPr>
          <a:xfrm rot="5400000">
            <a:off x="15512601" y="2001695"/>
            <a:ext cx="697974" cy="10264903"/>
            <a:chOff x="0" y="0"/>
            <a:chExt cx="914197" cy="13444827"/>
          </a:xfrm>
        </p:grpSpPr>
        <p:sp>
          <p:nvSpPr>
            <p:cNvPr id="102" name="Freeform 102"/>
            <p:cNvSpPr/>
            <p:nvPr/>
          </p:nvSpPr>
          <p:spPr>
            <a:xfrm>
              <a:off x="0" y="0"/>
              <a:ext cx="914197" cy="13444827"/>
            </a:xfrm>
            <a:custGeom>
              <a:avLst/>
              <a:gdLst/>
              <a:ahLst/>
              <a:cxnLst/>
              <a:rect l="l" t="t" r="r" b="b"/>
              <a:pathLst>
                <a:path w="914197" h="1344482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3444827"/>
                  </a:lnTo>
                  <a:lnTo>
                    <a:pt x="914197" y="1344482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3366086"/>
                  </a:lnTo>
                  <a:lnTo>
                    <a:pt x="78740" y="13366086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3" name="AutoShape 103"/>
          <p:cNvSpPr/>
          <p:nvPr/>
        </p:nvSpPr>
        <p:spPr>
          <a:xfrm>
            <a:off x="10767235" y="7560000"/>
            <a:ext cx="10188705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" name="AutoShape 104"/>
          <p:cNvSpPr/>
          <p:nvPr/>
        </p:nvSpPr>
        <p:spPr>
          <a:xfrm>
            <a:off x="10767237" y="13687746"/>
            <a:ext cx="10188701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5" name="AutoShape 105"/>
          <p:cNvSpPr/>
          <p:nvPr/>
        </p:nvSpPr>
        <p:spPr>
          <a:xfrm rot="-5400000" flipV="1">
            <a:off x="7703363" y="10623872"/>
            <a:ext cx="6127746" cy="2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6" name="AutoShape 106"/>
          <p:cNvSpPr/>
          <p:nvPr/>
        </p:nvSpPr>
        <p:spPr>
          <a:xfrm rot="-5400000">
            <a:off x="12860291" y="10629295"/>
            <a:ext cx="6116901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7" name="AutoShape 107"/>
          <p:cNvSpPr/>
          <p:nvPr/>
        </p:nvSpPr>
        <p:spPr>
          <a:xfrm rot="-5400000" flipV="1">
            <a:off x="17907091" y="10619693"/>
            <a:ext cx="6116902" cy="19204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8" name="AutoShape 108"/>
          <p:cNvSpPr/>
          <p:nvPr/>
        </p:nvSpPr>
        <p:spPr>
          <a:xfrm rot="-5400000">
            <a:off x="10433707" y="10594181"/>
            <a:ext cx="3792621" cy="15576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9" name="AutoShape 109"/>
          <p:cNvSpPr/>
          <p:nvPr/>
        </p:nvSpPr>
        <p:spPr>
          <a:xfrm rot="-5400000">
            <a:off x="17570305" y="10566386"/>
            <a:ext cx="3797656" cy="4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0" name="AutoShape 110"/>
          <p:cNvSpPr/>
          <p:nvPr/>
        </p:nvSpPr>
        <p:spPr>
          <a:xfrm rot="-10800000" flipV="1">
            <a:off x="10767236" y="8705657"/>
            <a:ext cx="1570569" cy="3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1" name="AutoShape 111"/>
          <p:cNvSpPr/>
          <p:nvPr/>
        </p:nvSpPr>
        <p:spPr>
          <a:xfrm rot="-10800000" flipV="1">
            <a:off x="19469134" y="8676656"/>
            <a:ext cx="1486806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" name="AutoShape 112"/>
          <p:cNvSpPr/>
          <p:nvPr/>
        </p:nvSpPr>
        <p:spPr>
          <a:xfrm rot="-10800000" flipV="1">
            <a:off x="19469133" y="12465217"/>
            <a:ext cx="1486805" cy="1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3" name="AutoShape 113"/>
          <p:cNvSpPr/>
          <p:nvPr/>
        </p:nvSpPr>
        <p:spPr>
          <a:xfrm rot="-10800000">
            <a:off x="10767236" y="12488102"/>
            <a:ext cx="1536051" cy="10178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4" name="AutoShape 114"/>
          <p:cNvSpPr/>
          <p:nvPr/>
        </p:nvSpPr>
        <p:spPr>
          <a:xfrm rot="5400000" flipV="1">
            <a:off x="19560449" y="10588747"/>
            <a:ext cx="1710559" cy="3301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5" name="AutoShape 115"/>
          <p:cNvSpPr/>
          <p:nvPr/>
        </p:nvSpPr>
        <p:spPr>
          <a:xfrm rot="5400000">
            <a:off x="10469034" y="10601969"/>
            <a:ext cx="1733705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6" name="AutoShape 116"/>
          <p:cNvSpPr/>
          <p:nvPr/>
        </p:nvSpPr>
        <p:spPr>
          <a:xfrm>
            <a:off x="10767243" y="9735117"/>
            <a:ext cx="576657" cy="1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7" name="AutoShape 117"/>
          <p:cNvSpPr/>
          <p:nvPr/>
        </p:nvSpPr>
        <p:spPr>
          <a:xfrm>
            <a:off x="10767237" y="11456784"/>
            <a:ext cx="568650" cy="1858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8" name="AutoShape 118"/>
          <p:cNvSpPr/>
          <p:nvPr/>
        </p:nvSpPr>
        <p:spPr>
          <a:xfrm flipV="1">
            <a:off x="20414078" y="11445675"/>
            <a:ext cx="541862" cy="1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9" name="AutoShape 119"/>
          <p:cNvSpPr/>
          <p:nvPr/>
        </p:nvSpPr>
        <p:spPr>
          <a:xfrm>
            <a:off x="20414078" y="9712902"/>
            <a:ext cx="541862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0" name="Picture 1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11751286" y="10565555"/>
            <a:ext cx="127149" cy="122967"/>
          </a:xfrm>
          <a:prstGeom prst="rect">
            <a:avLst/>
          </a:prstGeom>
        </p:spPr>
      </p:pic>
      <p:pic>
        <p:nvPicPr>
          <p:cNvPr id="121" name="Picture 1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19903052" y="10573497"/>
            <a:ext cx="127149" cy="122967"/>
          </a:xfrm>
          <a:prstGeom prst="rect">
            <a:avLst/>
          </a:prstGeom>
        </p:spPr>
      </p:pic>
      <p:pic>
        <p:nvPicPr>
          <p:cNvPr id="122" name="Picture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15855167" y="10600489"/>
            <a:ext cx="127149" cy="122967"/>
          </a:xfrm>
          <a:prstGeom prst="rect">
            <a:avLst/>
          </a:prstGeom>
        </p:spPr>
      </p:pic>
      <p:grpSp>
        <p:nvGrpSpPr>
          <p:cNvPr id="123" name="Group 123"/>
          <p:cNvGrpSpPr>
            <a:grpSpLocks noChangeAspect="1"/>
          </p:cNvGrpSpPr>
          <p:nvPr/>
        </p:nvGrpSpPr>
        <p:grpSpPr>
          <a:xfrm>
            <a:off x="15038858" y="9782090"/>
            <a:ext cx="1759767" cy="1759767"/>
            <a:chOff x="0" y="0"/>
            <a:chExt cx="6355080" cy="6355080"/>
          </a:xfrm>
        </p:grpSpPr>
        <p:sp>
          <p:nvSpPr>
            <p:cNvPr id="124" name="Freeform 124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5" name="Group 125"/>
          <p:cNvGrpSpPr/>
          <p:nvPr/>
        </p:nvGrpSpPr>
        <p:grpSpPr>
          <a:xfrm>
            <a:off x="7377847" y="4973084"/>
            <a:ext cx="1518394" cy="663596"/>
            <a:chOff x="0" y="0"/>
            <a:chExt cx="2986511" cy="1305219"/>
          </a:xfrm>
        </p:grpSpPr>
        <p:sp>
          <p:nvSpPr>
            <p:cNvPr id="126" name="Freeform 126"/>
            <p:cNvSpPr/>
            <p:nvPr/>
          </p:nvSpPr>
          <p:spPr>
            <a:xfrm>
              <a:off x="0" y="0"/>
              <a:ext cx="2986511" cy="1305219"/>
            </a:xfrm>
            <a:custGeom>
              <a:avLst/>
              <a:gdLst/>
              <a:ahLst/>
              <a:cxnLst/>
              <a:rect l="l" t="t" r="r" b="b"/>
              <a:pathLst>
                <a:path w="2986511" h="1305219">
                  <a:moveTo>
                    <a:pt x="0" y="0"/>
                  </a:moveTo>
                  <a:lnTo>
                    <a:pt x="2986511" y="0"/>
                  </a:lnTo>
                  <a:lnTo>
                    <a:pt x="2986511" y="1305219"/>
                  </a:lnTo>
                  <a:lnTo>
                    <a:pt x="0" y="1305219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127" name="Group 127"/>
          <p:cNvGrpSpPr/>
          <p:nvPr/>
        </p:nvGrpSpPr>
        <p:grpSpPr>
          <a:xfrm rot="5400000">
            <a:off x="7815626" y="4518992"/>
            <a:ext cx="679909" cy="1555466"/>
            <a:chOff x="0" y="0"/>
            <a:chExt cx="936670" cy="2142873"/>
          </a:xfrm>
        </p:grpSpPr>
        <p:sp>
          <p:nvSpPr>
            <p:cNvPr id="128" name="Freeform 128"/>
            <p:cNvSpPr/>
            <p:nvPr/>
          </p:nvSpPr>
          <p:spPr>
            <a:xfrm>
              <a:off x="0" y="0"/>
              <a:ext cx="936670" cy="2142873"/>
            </a:xfrm>
            <a:custGeom>
              <a:avLst/>
              <a:gdLst/>
              <a:ahLst/>
              <a:cxnLst/>
              <a:rect l="l" t="t" r="r" b="b"/>
              <a:pathLst>
                <a:path w="936670" h="2142873">
                  <a:moveTo>
                    <a:pt x="936670" y="279400"/>
                  </a:moveTo>
                  <a:lnTo>
                    <a:pt x="936670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36670" y="2142873"/>
                  </a:lnTo>
                  <a:lnTo>
                    <a:pt x="936670" y="279400"/>
                  </a:lnTo>
                  <a:close/>
                  <a:moveTo>
                    <a:pt x="857930" y="279400"/>
                  </a:moveTo>
                  <a:lnTo>
                    <a:pt x="857930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57930" y="78740"/>
                  </a:lnTo>
                  <a:lnTo>
                    <a:pt x="857930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9" name="Group 129"/>
          <p:cNvGrpSpPr/>
          <p:nvPr/>
        </p:nvGrpSpPr>
        <p:grpSpPr>
          <a:xfrm>
            <a:off x="17823432" y="2380464"/>
            <a:ext cx="1517366" cy="663850"/>
            <a:chOff x="0" y="0"/>
            <a:chExt cx="4374590" cy="1913890"/>
          </a:xfrm>
        </p:grpSpPr>
        <p:sp>
          <p:nvSpPr>
            <p:cNvPr id="130" name="Freeform 130"/>
            <p:cNvSpPr/>
            <p:nvPr/>
          </p:nvSpPr>
          <p:spPr>
            <a:xfrm>
              <a:off x="0" y="0"/>
              <a:ext cx="4374590" cy="1913890"/>
            </a:xfrm>
            <a:custGeom>
              <a:avLst/>
              <a:gdLst/>
              <a:ahLst/>
              <a:cxnLst/>
              <a:rect l="l" t="t" r="r" b="b"/>
              <a:pathLst>
                <a:path w="4374590" h="1913890">
                  <a:moveTo>
                    <a:pt x="0" y="0"/>
                  </a:moveTo>
                  <a:lnTo>
                    <a:pt x="4374590" y="0"/>
                  </a:lnTo>
                  <a:lnTo>
                    <a:pt x="43745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131" name="Group 131"/>
          <p:cNvGrpSpPr/>
          <p:nvPr/>
        </p:nvGrpSpPr>
        <p:grpSpPr>
          <a:xfrm rot="5400000">
            <a:off x="18189338" y="1936972"/>
            <a:ext cx="762532" cy="1555466"/>
            <a:chOff x="0" y="0"/>
            <a:chExt cx="1050495" cy="2142873"/>
          </a:xfrm>
        </p:grpSpPr>
        <p:sp>
          <p:nvSpPr>
            <p:cNvPr id="132" name="Freeform 132"/>
            <p:cNvSpPr/>
            <p:nvPr/>
          </p:nvSpPr>
          <p:spPr>
            <a:xfrm>
              <a:off x="0" y="0"/>
              <a:ext cx="1050495" cy="2142873"/>
            </a:xfrm>
            <a:custGeom>
              <a:avLst/>
              <a:gdLst/>
              <a:ahLst/>
              <a:cxnLst/>
              <a:rect l="l" t="t" r="r" b="b"/>
              <a:pathLst>
                <a:path w="1050495" h="2142873">
                  <a:moveTo>
                    <a:pt x="1050495" y="279400"/>
                  </a:moveTo>
                  <a:lnTo>
                    <a:pt x="1050495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1050495" y="2142873"/>
                  </a:lnTo>
                  <a:lnTo>
                    <a:pt x="1050495" y="279400"/>
                  </a:lnTo>
                  <a:close/>
                  <a:moveTo>
                    <a:pt x="971755" y="279400"/>
                  </a:moveTo>
                  <a:lnTo>
                    <a:pt x="971755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971755" y="78740"/>
                  </a:lnTo>
                  <a:lnTo>
                    <a:pt x="97175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3" name="Group 133"/>
          <p:cNvGrpSpPr/>
          <p:nvPr/>
        </p:nvGrpSpPr>
        <p:grpSpPr>
          <a:xfrm rot="5400000">
            <a:off x="18238806" y="2726705"/>
            <a:ext cx="663596" cy="1555466"/>
            <a:chOff x="0" y="0"/>
            <a:chExt cx="914197" cy="2142873"/>
          </a:xfrm>
        </p:grpSpPr>
        <p:sp>
          <p:nvSpPr>
            <p:cNvPr id="134" name="Freeform 134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5" name="Group 135"/>
          <p:cNvGrpSpPr/>
          <p:nvPr/>
        </p:nvGrpSpPr>
        <p:grpSpPr>
          <a:xfrm rot="5400000">
            <a:off x="18238806" y="3442108"/>
            <a:ext cx="663596" cy="1555466"/>
            <a:chOff x="0" y="0"/>
            <a:chExt cx="914197" cy="2142873"/>
          </a:xfrm>
        </p:grpSpPr>
        <p:sp>
          <p:nvSpPr>
            <p:cNvPr id="136" name="Freeform 136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7" name="Group 137"/>
          <p:cNvGrpSpPr/>
          <p:nvPr/>
        </p:nvGrpSpPr>
        <p:grpSpPr>
          <a:xfrm rot="5400000">
            <a:off x="18238806" y="4170881"/>
            <a:ext cx="663596" cy="1555466"/>
            <a:chOff x="0" y="0"/>
            <a:chExt cx="914197" cy="2142873"/>
          </a:xfrm>
        </p:grpSpPr>
        <p:sp>
          <p:nvSpPr>
            <p:cNvPr id="138" name="Freeform 138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9" name="Group 139"/>
          <p:cNvGrpSpPr/>
          <p:nvPr/>
        </p:nvGrpSpPr>
        <p:grpSpPr>
          <a:xfrm rot="5400000">
            <a:off x="18231267" y="4894441"/>
            <a:ext cx="663596" cy="1555466"/>
            <a:chOff x="0" y="0"/>
            <a:chExt cx="914197" cy="2142873"/>
          </a:xfrm>
        </p:grpSpPr>
        <p:sp>
          <p:nvSpPr>
            <p:cNvPr id="140" name="Freeform 140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1" name="Group 141"/>
          <p:cNvGrpSpPr/>
          <p:nvPr/>
        </p:nvGrpSpPr>
        <p:grpSpPr>
          <a:xfrm rot="5400000">
            <a:off x="18231267" y="5621009"/>
            <a:ext cx="663596" cy="1555466"/>
            <a:chOff x="0" y="0"/>
            <a:chExt cx="914197" cy="2142873"/>
          </a:xfrm>
        </p:grpSpPr>
        <p:sp>
          <p:nvSpPr>
            <p:cNvPr id="142" name="Freeform 142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3" name="Group 143"/>
          <p:cNvGrpSpPr/>
          <p:nvPr/>
        </p:nvGrpSpPr>
        <p:grpSpPr>
          <a:xfrm rot="5400000">
            <a:off x="7823782" y="5325525"/>
            <a:ext cx="663596" cy="1555466"/>
            <a:chOff x="0" y="0"/>
            <a:chExt cx="914197" cy="2142873"/>
          </a:xfrm>
        </p:grpSpPr>
        <p:sp>
          <p:nvSpPr>
            <p:cNvPr id="144" name="Freeform 144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5" name="Group 145"/>
          <p:cNvGrpSpPr/>
          <p:nvPr/>
        </p:nvGrpSpPr>
        <p:grpSpPr>
          <a:xfrm rot="5400000">
            <a:off x="7823782" y="6049523"/>
            <a:ext cx="663596" cy="1555466"/>
            <a:chOff x="0" y="0"/>
            <a:chExt cx="914197" cy="2142873"/>
          </a:xfrm>
        </p:grpSpPr>
        <p:sp>
          <p:nvSpPr>
            <p:cNvPr id="146" name="Freeform 146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7" name="Group 147"/>
          <p:cNvGrpSpPr/>
          <p:nvPr/>
        </p:nvGrpSpPr>
        <p:grpSpPr>
          <a:xfrm rot="5400000">
            <a:off x="7823782" y="6799464"/>
            <a:ext cx="663596" cy="1555466"/>
            <a:chOff x="0" y="0"/>
            <a:chExt cx="914197" cy="2142873"/>
          </a:xfrm>
        </p:grpSpPr>
        <p:sp>
          <p:nvSpPr>
            <p:cNvPr id="148" name="Freeform 148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9" name="Group 149"/>
          <p:cNvGrpSpPr/>
          <p:nvPr/>
        </p:nvGrpSpPr>
        <p:grpSpPr>
          <a:xfrm rot="5400000">
            <a:off x="7823782" y="7523462"/>
            <a:ext cx="663596" cy="1555466"/>
            <a:chOff x="0" y="0"/>
            <a:chExt cx="914197" cy="2142873"/>
          </a:xfrm>
        </p:grpSpPr>
        <p:sp>
          <p:nvSpPr>
            <p:cNvPr id="150" name="Freeform 150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1" name="Group 151"/>
          <p:cNvGrpSpPr/>
          <p:nvPr/>
        </p:nvGrpSpPr>
        <p:grpSpPr>
          <a:xfrm rot="5400000">
            <a:off x="7823782" y="8230721"/>
            <a:ext cx="663596" cy="1555466"/>
            <a:chOff x="0" y="0"/>
            <a:chExt cx="914197" cy="2142873"/>
          </a:xfrm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3" name="Group 153"/>
          <p:cNvGrpSpPr/>
          <p:nvPr/>
        </p:nvGrpSpPr>
        <p:grpSpPr>
          <a:xfrm rot="5400000">
            <a:off x="7823782" y="8954719"/>
            <a:ext cx="663596" cy="1555466"/>
            <a:chOff x="0" y="0"/>
            <a:chExt cx="914197" cy="2142873"/>
          </a:xfrm>
        </p:grpSpPr>
        <p:sp>
          <p:nvSpPr>
            <p:cNvPr id="154" name="Freeform 154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5" name="Group 155"/>
          <p:cNvGrpSpPr/>
          <p:nvPr/>
        </p:nvGrpSpPr>
        <p:grpSpPr>
          <a:xfrm rot="5400000">
            <a:off x="7823782" y="9704660"/>
            <a:ext cx="663596" cy="1555466"/>
            <a:chOff x="0" y="0"/>
            <a:chExt cx="914197" cy="2142873"/>
          </a:xfrm>
        </p:grpSpPr>
        <p:sp>
          <p:nvSpPr>
            <p:cNvPr id="156" name="Freeform 156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7" name="Group 157"/>
          <p:cNvGrpSpPr/>
          <p:nvPr/>
        </p:nvGrpSpPr>
        <p:grpSpPr>
          <a:xfrm rot="5400000">
            <a:off x="7823782" y="10428658"/>
            <a:ext cx="663596" cy="1555466"/>
            <a:chOff x="0" y="0"/>
            <a:chExt cx="914197" cy="2142873"/>
          </a:xfrm>
        </p:grpSpPr>
        <p:sp>
          <p:nvSpPr>
            <p:cNvPr id="158" name="Freeform 158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9" name="Group 159"/>
          <p:cNvGrpSpPr/>
          <p:nvPr/>
        </p:nvGrpSpPr>
        <p:grpSpPr>
          <a:xfrm rot="5400000">
            <a:off x="7823782" y="11196788"/>
            <a:ext cx="663596" cy="1555466"/>
            <a:chOff x="0" y="0"/>
            <a:chExt cx="914197" cy="2142873"/>
          </a:xfrm>
        </p:grpSpPr>
        <p:sp>
          <p:nvSpPr>
            <p:cNvPr id="160" name="Freeform 160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61" name="Group 161"/>
          <p:cNvGrpSpPr/>
          <p:nvPr/>
        </p:nvGrpSpPr>
        <p:grpSpPr>
          <a:xfrm rot="5400000">
            <a:off x="7823782" y="11946729"/>
            <a:ext cx="663596" cy="1555466"/>
            <a:chOff x="0" y="0"/>
            <a:chExt cx="914197" cy="2142873"/>
          </a:xfrm>
        </p:grpSpPr>
        <p:sp>
          <p:nvSpPr>
            <p:cNvPr id="162" name="Freeform 162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63" name="Group 163"/>
          <p:cNvGrpSpPr/>
          <p:nvPr/>
        </p:nvGrpSpPr>
        <p:grpSpPr>
          <a:xfrm rot="5400000">
            <a:off x="7823782" y="12670727"/>
            <a:ext cx="663596" cy="1555466"/>
            <a:chOff x="0" y="0"/>
            <a:chExt cx="914197" cy="2142873"/>
          </a:xfrm>
        </p:grpSpPr>
        <p:sp>
          <p:nvSpPr>
            <p:cNvPr id="164" name="Freeform 164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65" name="Group 165"/>
          <p:cNvGrpSpPr/>
          <p:nvPr/>
        </p:nvGrpSpPr>
        <p:grpSpPr>
          <a:xfrm>
            <a:off x="9031470" y="4973084"/>
            <a:ext cx="1518394" cy="663596"/>
            <a:chOff x="0" y="0"/>
            <a:chExt cx="2986511" cy="1305219"/>
          </a:xfrm>
        </p:grpSpPr>
        <p:sp>
          <p:nvSpPr>
            <p:cNvPr id="166" name="Freeform 166"/>
            <p:cNvSpPr/>
            <p:nvPr/>
          </p:nvSpPr>
          <p:spPr>
            <a:xfrm>
              <a:off x="0" y="0"/>
              <a:ext cx="2986511" cy="1305219"/>
            </a:xfrm>
            <a:custGeom>
              <a:avLst/>
              <a:gdLst/>
              <a:ahLst/>
              <a:cxnLst/>
              <a:rect l="l" t="t" r="r" b="b"/>
              <a:pathLst>
                <a:path w="2986511" h="1305219">
                  <a:moveTo>
                    <a:pt x="0" y="0"/>
                  </a:moveTo>
                  <a:lnTo>
                    <a:pt x="2986511" y="0"/>
                  </a:lnTo>
                  <a:lnTo>
                    <a:pt x="2986511" y="1305219"/>
                  </a:lnTo>
                  <a:lnTo>
                    <a:pt x="0" y="1305219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167" name="Group 167"/>
          <p:cNvGrpSpPr/>
          <p:nvPr/>
        </p:nvGrpSpPr>
        <p:grpSpPr>
          <a:xfrm rot="5400000">
            <a:off x="9469248" y="4518992"/>
            <a:ext cx="679909" cy="1555466"/>
            <a:chOff x="0" y="0"/>
            <a:chExt cx="936670" cy="2142873"/>
          </a:xfrm>
        </p:grpSpPr>
        <p:sp>
          <p:nvSpPr>
            <p:cNvPr id="168" name="Freeform 168"/>
            <p:cNvSpPr/>
            <p:nvPr/>
          </p:nvSpPr>
          <p:spPr>
            <a:xfrm>
              <a:off x="0" y="0"/>
              <a:ext cx="936670" cy="2142873"/>
            </a:xfrm>
            <a:custGeom>
              <a:avLst/>
              <a:gdLst/>
              <a:ahLst/>
              <a:cxnLst/>
              <a:rect l="l" t="t" r="r" b="b"/>
              <a:pathLst>
                <a:path w="936670" h="2142873">
                  <a:moveTo>
                    <a:pt x="936670" y="279400"/>
                  </a:moveTo>
                  <a:lnTo>
                    <a:pt x="936670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36670" y="2142873"/>
                  </a:lnTo>
                  <a:lnTo>
                    <a:pt x="936670" y="279400"/>
                  </a:lnTo>
                  <a:close/>
                  <a:moveTo>
                    <a:pt x="857930" y="279400"/>
                  </a:moveTo>
                  <a:lnTo>
                    <a:pt x="857930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57930" y="78740"/>
                  </a:lnTo>
                  <a:lnTo>
                    <a:pt x="857930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69" name="Group 169"/>
          <p:cNvGrpSpPr/>
          <p:nvPr/>
        </p:nvGrpSpPr>
        <p:grpSpPr>
          <a:xfrm rot="5400000">
            <a:off x="9477405" y="5325525"/>
            <a:ext cx="663596" cy="1555466"/>
            <a:chOff x="0" y="0"/>
            <a:chExt cx="914197" cy="2142873"/>
          </a:xfrm>
        </p:grpSpPr>
        <p:sp>
          <p:nvSpPr>
            <p:cNvPr id="170" name="Freeform 170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1" name="Group 171"/>
          <p:cNvGrpSpPr/>
          <p:nvPr/>
        </p:nvGrpSpPr>
        <p:grpSpPr>
          <a:xfrm rot="5400000">
            <a:off x="9477405" y="6049523"/>
            <a:ext cx="663596" cy="1555466"/>
            <a:chOff x="0" y="0"/>
            <a:chExt cx="914197" cy="2142873"/>
          </a:xfrm>
        </p:grpSpPr>
        <p:sp>
          <p:nvSpPr>
            <p:cNvPr id="172" name="Freeform 172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3" name="Group 173"/>
          <p:cNvGrpSpPr/>
          <p:nvPr/>
        </p:nvGrpSpPr>
        <p:grpSpPr>
          <a:xfrm rot="5400000">
            <a:off x="9477405" y="6799464"/>
            <a:ext cx="663596" cy="1555466"/>
            <a:chOff x="0" y="0"/>
            <a:chExt cx="914197" cy="2142873"/>
          </a:xfrm>
        </p:grpSpPr>
        <p:sp>
          <p:nvSpPr>
            <p:cNvPr id="174" name="Freeform 174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5" name="Group 175"/>
          <p:cNvGrpSpPr/>
          <p:nvPr/>
        </p:nvGrpSpPr>
        <p:grpSpPr>
          <a:xfrm rot="5400000">
            <a:off x="9477405" y="7523462"/>
            <a:ext cx="663596" cy="1555466"/>
            <a:chOff x="0" y="0"/>
            <a:chExt cx="914197" cy="2142873"/>
          </a:xfrm>
        </p:grpSpPr>
        <p:sp>
          <p:nvSpPr>
            <p:cNvPr id="176" name="Freeform 176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7" name="Group 177"/>
          <p:cNvGrpSpPr/>
          <p:nvPr/>
        </p:nvGrpSpPr>
        <p:grpSpPr>
          <a:xfrm rot="5400000">
            <a:off x="9477405" y="8230721"/>
            <a:ext cx="663596" cy="1555466"/>
            <a:chOff x="0" y="0"/>
            <a:chExt cx="914197" cy="2142873"/>
          </a:xfrm>
        </p:grpSpPr>
        <p:sp>
          <p:nvSpPr>
            <p:cNvPr id="178" name="Freeform 178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9" name="Group 179"/>
          <p:cNvGrpSpPr/>
          <p:nvPr/>
        </p:nvGrpSpPr>
        <p:grpSpPr>
          <a:xfrm rot="5400000">
            <a:off x="9477405" y="8954719"/>
            <a:ext cx="663596" cy="1555466"/>
            <a:chOff x="0" y="0"/>
            <a:chExt cx="914197" cy="2142873"/>
          </a:xfrm>
        </p:grpSpPr>
        <p:sp>
          <p:nvSpPr>
            <p:cNvPr id="180" name="Freeform 180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1" name="Group 181"/>
          <p:cNvGrpSpPr/>
          <p:nvPr/>
        </p:nvGrpSpPr>
        <p:grpSpPr>
          <a:xfrm rot="5400000">
            <a:off x="9477405" y="9704660"/>
            <a:ext cx="663596" cy="1555466"/>
            <a:chOff x="0" y="0"/>
            <a:chExt cx="914197" cy="2142873"/>
          </a:xfrm>
        </p:grpSpPr>
        <p:sp>
          <p:nvSpPr>
            <p:cNvPr id="182" name="Freeform 182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3" name="Group 183"/>
          <p:cNvGrpSpPr/>
          <p:nvPr/>
        </p:nvGrpSpPr>
        <p:grpSpPr>
          <a:xfrm rot="5400000">
            <a:off x="9477405" y="10428658"/>
            <a:ext cx="663596" cy="1555466"/>
            <a:chOff x="0" y="0"/>
            <a:chExt cx="914197" cy="2142873"/>
          </a:xfrm>
        </p:grpSpPr>
        <p:sp>
          <p:nvSpPr>
            <p:cNvPr id="184" name="Freeform 184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5" name="Group 185"/>
          <p:cNvGrpSpPr/>
          <p:nvPr/>
        </p:nvGrpSpPr>
        <p:grpSpPr>
          <a:xfrm rot="5400000">
            <a:off x="9477405" y="11196788"/>
            <a:ext cx="663596" cy="1555466"/>
            <a:chOff x="0" y="0"/>
            <a:chExt cx="914197" cy="2142873"/>
          </a:xfrm>
        </p:grpSpPr>
        <p:sp>
          <p:nvSpPr>
            <p:cNvPr id="186" name="Freeform 186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7" name="Group 187"/>
          <p:cNvGrpSpPr/>
          <p:nvPr/>
        </p:nvGrpSpPr>
        <p:grpSpPr>
          <a:xfrm rot="5400000">
            <a:off x="9477405" y="11946729"/>
            <a:ext cx="663596" cy="1555466"/>
            <a:chOff x="0" y="0"/>
            <a:chExt cx="914197" cy="2142873"/>
          </a:xfrm>
        </p:grpSpPr>
        <p:sp>
          <p:nvSpPr>
            <p:cNvPr id="188" name="Freeform 188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9" name="Group 189"/>
          <p:cNvGrpSpPr/>
          <p:nvPr/>
        </p:nvGrpSpPr>
        <p:grpSpPr>
          <a:xfrm rot="5400000">
            <a:off x="9477405" y="12670727"/>
            <a:ext cx="663596" cy="1555466"/>
            <a:chOff x="0" y="0"/>
            <a:chExt cx="914197" cy="2142873"/>
          </a:xfrm>
        </p:grpSpPr>
        <p:sp>
          <p:nvSpPr>
            <p:cNvPr id="190" name="Freeform 190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1" name="Group 191"/>
          <p:cNvGrpSpPr/>
          <p:nvPr/>
        </p:nvGrpSpPr>
        <p:grpSpPr>
          <a:xfrm>
            <a:off x="19469135" y="2380464"/>
            <a:ext cx="1517366" cy="663850"/>
            <a:chOff x="0" y="0"/>
            <a:chExt cx="4374590" cy="1913890"/>
          </a:xfrm>
        </p:grpSpPr>
        <p:sp>
          <p:nvSpPr>
            <p:cNvPr id="192" name="Freeform 192"/>
            <p:cNvSpPr/>
            <p:nvPr/>
          </p:nvSpPr>
          <p:spPr>
            <a:xfrm>
              <a:off x="0" y="0"/>
              <a:ext cx="4374590" cy="1913890"/>
            </a:xfrm>
            <a:custGeom>
              <a:avLst/>
              <a:gdLst/>
              <a:ahLst/>
              <a:cxnLst/>
              <a:rect l="l" t="t" r="r" b="b"/>
              <a:pathLst>
                <a:path w="4374590" h="1913890">
                  <a:moveTo>
                    <a:pt x="0" y="0"/>
                  </a:moveTo>
                  <a:lnTo>
                    <a:pt x="4374590" y="0"/>
                  </a:lnTo>
                  <a:lnTo>
                    <a:pt x="43745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193" name="Group 193"/>
          <p:cNvGrpSpPr/>
          <p:nvPr/>
        </p:nvGrpSpPr>
        <p:grpSpPr>
          <a:xfrm rot="5400000">
            <a:off x="19835041" y="1936972"/>
            <a:ext cx="762532" cy="1555466"/>
            <a:chOff x="0" y="0"/>
            <a:chExt cx="1050495" cy="2142873"/>
          </a:xfrm>
        </p:grpSpPr>
        <p:sp>
          <p:nvSpPr>
            <p:cNvPr id="194" name="Freeform 194"/>
            <p:cNvSpPr/>
            <p:nvPr/>
          </p:nvSpPr>
          <p:spPr>
            <a:xfrm>
              <a:off x="0" y="0"/>
              <a:ext cx="1050495" cy="2142873"/>
            </a:xfrm>
            <a:custGeom>
              <a:avLst/>
              <a:gdLst/>
              <a:ahLst/>
              <a:cxnLst/>
              <a:rect l="l" t="t" r="r" b="b"/>
              <a:pathLst>
                <a:path w="1050495" h="2142873">
                  <a:moveTo>
                    <a:pt x="1050495" y="279400"/>
                  </a:moveTo>
                  <a:lnTo>
                    <a:pt x="1050495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1050495" y="2142873"/>
                  </a:lnTo>
                  <a:lnTo>
                    <a:pt x="1050495" y="279400"/>
                  </a:lnTo>
                  <a:close/>
                  <a:moveTo>
                    <a:pt x="971755" y="279400"/>
                  </a:moveTo>
                  <a:lnTo>
                    <a:pt x="971755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971755" y="78740"/>
                  </a:lnTo>
                  <a:lnTo>
                    <a:pt x="97175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5" name="Group 195"/>
          <p:cNvGrpSpPr/>
          <p:nvPr/>
        </p:nvGrpSpPr>
        <p:grpSpPr>
          <a:xfrm rot="5400000">
            <a:off x="19884509" y="2726705"/>
            <a:ext cx="663596" cy="1555466"/>
            <a:chOff x="0" y="0"/>
            <a:chExt cx="914197" cy="2142873"/>
          </a:xfrm>
        </p:grpSpPr>
        <p:sp>
          <p:nvSpPr>
            <p:cNvPr id="196" name="Freeform 196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7" name="Group 197"/>
          <p:cNvGrpSpPr/>
          <p:nvPr/>
        </p:nvGrpSpPr>
        <p:grpSpPr>
          <a:xfrm rot="5400000">
            <a:off x="19884509" y="3442108"/>
            <a:ext cx="663596" cy="1555466"/>
            <a:chOff x="0" y="0"/>
            <a:chExt cx="914197" cy="2142873"/>
          </a:xfrm>
        </p:grpSpPr>
        <p:sp>
          <p:nvSpPr>
            <p:cNvPr id="198" name="Freeform 198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9" name="Group 199"/>
          <p:cNvGrpSpPr/>
          <p:nvPr/>
        </p:nvGrpSpPr>
        <p:grpSpPr>
          <a:xfrm rot="5400000">
            <a:off x="19884509" y="4170881"/>
            <a:ext cx="663596" cy="1555466"/>
            <a:chOff x="0" y="0"/>
            <a:chExt cx="914197" cy="2142873"/>
          </a:xfrm>
        </p:grpSpPr>
        <p:sp>
          <p:nvSpPr>
            <p:cNvPr id="200" name="Freeform 200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1" name="Group 201"/>
          <p:cNvGrpSpPr/>
          <p:nvPr/>
        </p:nvGrpSpPr>
        <p:grpSpPr>
          <a:xfrm rot="5400000">
            <a:off x="19876970" y="4894441"/>
            <a:ext cx="663596" cy="1555466"/>
            <a:chOff x="0" y="0"/>
            <a:chExt cx="914197" cy="2142873"/>
          </a:xfrm>
        </p:grpSpPr>
        <p:sp>
          <p:nvSpPr>
            <p:cNvPr id="202" name="Freeform 202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3" name="Group 203"/>
          <p:cNvGrpSpPr/>
          <p:nvPr/>
        </p:nvGrpSpPr>
        <p:grpSpPr>
          <a:xfrm rot="5400000">
            <a:off x="19876970" y="5621009"/>
            <a:ext cx="663596" cy="1555466"/>
            <a:chOff x="0" y="0"/>
            <a:chExt cx="914197" cy="2142873"/>
          </a:xfrm>
        </p:grpSpPr>
        <p:sp>
          <p:nvSpPr>
            <p:cNvPr id="204" name="Freeform 204"/>
            <p:cNvSpPr/>
            <p:nvPr/>
          </p:nvSpPr>
          <p:spPr>
            <a:xfrm>
              <a:off x="0" y="0"/>
              <a:ext cx="914197" cy="2142873"/>
            </a:xfrm>
            <a:custGeom>
              <a:avLst/>
              <a:gdLst/>
              <a:ahLst/>
              <a:cxnLst/>
              <a:rect l="l" t="t" r="r" b="b"/>
              <a:pathLst>
                <a:path w="914197" h="21428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42873"/>
                  </a:lnTo>
                  <a:lnTo>
                    <a:pt x="914197" y="21428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64133"/>
                  </a:lnTo>
                  <a:lnTo>
                    <a:pt x="78740" y="2064133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5" name="Group 205"/>
          <p:cNvGrpSpPr>
            <a:grpSpLocks noChangeAspect="1"/>
          </p:cNvGrpSpPr>
          <p:nvPr/>
        </p:nvGrpSpPr>
        <p:grpSpPr>
          <a:xfrm rot="5400000">
            <a:off x="10091208" y="-290730"/>
            <a:ext cx="1191683" cy="1651351"/>
            <a:chOff x="0" y="0"/>
            <a:chExt cx="4734560" cy="6560820"/>
          </a:xfrm>
        </p:grpSpPr>
        <p:sp>
          <p:nvSpPr>
            <p:cNvPr id="206" name="Freeform 206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207" name="Freeform 207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565656"/>
            </a:solidFill>
          </p:spPr>
        </p:sp>
        <p:sp>
          <p:nvSpPr>
            <p:cNvPr id="208" name="Freeform 208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>
              <a:blip r:embed="rId4"/>
              <a:stretch>
                <a:fillRect l="-13975" t="4045" r="-13680" b="3832"/>
              </a:stretch>
            </a:blipFill>
          </p:spPr>
        </p:sp>
        <p:sp>
          <p:nvSpPr>
            <p:cNvPr id="209" name="Freeform 209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210" name="Freeform 210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211" name="Freeform 211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212" name="Freeform 212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id="213" name="Freeform 213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214" name="Freeform 214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215" name="Freeform 215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216" name="Freeform 216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</p:grpSp>
      <p:grpSp>
        <p:nvGrpSpPr>
          <p:cNvPr id="217" name="Group 217"/>
          <p:cNvGrpSpPr/>
          <p:nvPr/>
        </p:nvGrpSpPr>
        <p:grpSpPr>
          <a:xfrm>
            <a:off x="355973" y="13957724"/>
            <a:ext cx="1732016" cy="663850"/>
            <a:chOff x="0" y="0"/>
            <a:chExt cx="4993428" cy="1913890"/>
          </a:xfrm>
        </p:grpSpPr>
        <p:sp>
          <p:nvSpPr>
            <p:cNvPr id="218" name="Freeform 218"/>
            <p:cNvSpPr/>
            <p:nvPr/>
          </p:nvSpPr>
          <p:spPr>
            <a:xfrm>
              <a:off x="0" y="0"/>
              <a:ext cx="4993429" cy="1913890"/>
            </a:xfrm>
            <a:custGeom>
              <a:avLst/>
              <a:gdLst/>
              <a:ahLst/>
              <a:cxnLst/>
              <a:rect l="l" t="t" r="r" b="b"/>
              <a:pathLst>
                <a:path w="4993429" h="1913890">
                  <a:moveTo>
                    <a:pt x="0" y="0"/>
                  </a:moveTo>
                  <a:lnTo>
                    <a:pt x="4993429" y="0"/>
                  </a:lnTo>
                  <a:lnTo>
                    <a:pt x="49934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219" name="Group 219"/>
          <p:cNvGrpSpPr/>
          <p:nvPr/>
        </p:nvGrpSpPr>
        <p:grpSpPr>
          <a:xfrm rot="5400000">
            <a:off x="825434" y="13410677"/>
            <a:ext cx="762532" cy="1762577"/>
            <a:chOff x="0" y="0"/>
            <a:chExt cx="1050495" cy="2428197"/>
          </a:xfrm>
        </p:grpSpPr>
        <p:sp>
          <p:nvSpPr>
            <p:cNvPr id="220" name="Freeform 220"/>
            <p:cNvSpPr/>
            <p:nvPr/>
          </p:nvSpPr>
          <p:spPr>
            <a:xfrm>
              <a:off x="0" y="0"/>
              <a:ext cx="1050495" cy="2428197"/>
            </a:xfrm>
            <a:custGeom>
              <a:avLst/>
              <a:gdLst/>
              <a:ahLst/>
              <a:cxnLst/>
              <a:rect l="l" t="t" r="r" b="b"/>
              <a:pathLst>
                <a:path w="1050495" h="2428197">
                  <a:moveTo>
                    <a:pt x="1050495" y="279400"/>
                  </a:moveTo>
                  <a:lnTo>
                    <a:pt x="1050495" y="0"/>
                  </a:lnTo>
                  <a:lnTo>
                    <a:pt x="0" y="0"/>
                  </a:lnTo>
                  <a:lnTo>
                    <a:pt x="0" y="2428197"/>
                  </a:lnTo>
                  <a:lnTo>
                    <a:pt x="1050495" y="2428197"/>
                  </a:lnTo>
                  <a:lnTo>
                    <a:pt x="1050495" y="279400"/>
                  </a:lnTo>
                  <a:close/>
                  <a:moveTo>
                    <a:pt x="971755" y="279400"/>
                  </a:moveTo>
                  <a:lnTo>
                    <a:pt x="971755" y="2349457"/>
                  </a:lnTo>
                  <a:lnTo>
                    <a:pt x="78740" y="2349457"/>
                  </a:lnTo>
                  <a:lnTo>
                    <a:pt x="78740" y="78740"/>
                  </a:lnTo>
                  <a:lnTo>
                    <a:pt x="971755" y="78740"/>
                  </a:lnTo>
                  <a:lnTo>
                    <a:pt x="97175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1" name="Group 221"/>
          <p:cNvGrpSpPr/>
          <p:nvPr/>
        </p:nvGrpSpPr>
        <p:grpSpPr>
          <a:xfrm>
            <a:off x="2202629" y="13913326"/>
            <a:ext cx="1593122" cy="762532"/>
            <a:chOff x="0" y="0"/>
            <a:chExt cx="3998598" cy="1913890"/>
          </a:xfrm>
        </p:grpSpPr>
        <p:sp>
          <p:nvSpPr>
            <p:cNvPr id="222" name="Freeform 222"/>
            <p:cNvSpPr/>
            <p:nvPr/>
          </p:nvSpPr>
          <p:spPr>
            <a:xfrm>
              <a:off x="0" y="0"/>
              <a:ext cx="3998598" cy="1913890"/>
            </a:xfrm>
            <a:custGeom>
              <a:avLst/>
              <a:gdLst/>
              <a:ahLst/>
              <a:cxnLst/>
              <a:rect l="l" t="t" r="r" b="b"/>
              <a:pathLst>
                <a:path w="3998598" h="1913890">
                  <a:moveTo>
                    <a:pt x="0" y="0"/>
                  </a:moveTo>
                  <a:lnTo>
                    <a:pt x="3998598" y="0"/>
                  </a:lnTo>
                  <a:lnTo>
                    <a:pt x="3998598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id="223" name="Group 223"/>
          <p:cNvGrpSpPr/>
          <p:nvPr/>
        </p:nvGrpSpPr>
        <p:grpSpPr>
          <a:xfrm rot="5400000">
            <a:off x="2615586" y="13493067"/>
            <a:ext cx="762532" cy="1597797"/>
            <a:chOff x="0" y="0"/>
            <a:chExt cx="1009776" cy="2115868"/>
          </a:xfrm>
        </p:grpSpPr>
        <p:sp>
          <p:nvSpPr>
            <p:cNvPr id="224" name="Freeform 224"/>
            <p:cNvSpPr/>
            <p:nvPr/>
          </p:nvSpPr>
          <p:spPr>
            <a:xfrm>
              <a:off x="0" y="0"/>
              <a:ext cx="1009776" cy="2115868"/>
            </a:xfrm>
            <a:custGeom>
              <a:avLst/>
              <a:gdLst/>
              <a:ahLst/>
              <a:cxnLst/>
              <a:rect l="l" t="t" r="r" b="b"/>
              <a:pathLst>
                <a:path w="1009776" h="2115868">
                  <a:moveTo>
                    <a:pt x="1009776" y="279400"/>
                  </a:moveTo>
                  <a:lnTo>
                    <a:pt x="1009776" y="0"/>
                  </a:lnTo>
                  <a:lnTo>
                    <a:pt x="0" y="0"/>
                  </a:lnTo>
                  <a:lnTo>
                    <a:pt x="0" y="2115868"/>
                  </a:lnTo>
                  <a:lnTo>
                    <a:pt x="1009776" y="2115868"/>
                  </a:lnTo>
                  <a:lnTo>
                    <a:pt x="1009776" y="279400"/>
                  </a:lnTo>
                  <a:close/>
                  <a:moveTo>
                    <a:pt x="931036" y="279400"/>
                  </a:moveTo>
                  <a:lnTo>
                    <a:pt x="931036" y="2037128"/>
                  </a:lnTo>
                  <a:lnTo>
                    <a:pt x="78740" y="2037128"/>
                  </a:lnTo>
                  <a:lnTo>
                    <a:pt x="78740" y="78740"/>
                  </a:lnTo>
                  <a:lnTo>
                    <a:pt x="931036" y="78740"/>
                  </a:lnTo>
                  <a:lnTo>
                    <a:pt x="931036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5" name="Group 225"/>
          <p:cNvGrpSpPr/>
          <p:nvPr/>
        </p:nvGrpSpPr>
        <p:grpSpPr>
          <a:xfrm>
            <a:off x="3933123" y="13913326"/>
            <a:ext cx="1593122" cy="762532"/>
            <a:chOff x="0" y="0"/>
            <a:chExt cx="3998598" cy="1913890"/>
          </a:xfrm>
        </p:grpSpPr>
        <p:sp>
          <p:nvSpPr>
            <p:cNvPr id="226" name="Freeform 226"/>
            <p:cNvSpPr/>
            <p:nvPr/>
          </p:nvSpPr>
          <p:spPr>
            <a:xfrm>
              <a:off x="0" y="0"/>
              <a:ext cx="3998598" cy="1913890"/>
            </a:xfrm>
            <a:custGeom>
              <a:avLst/>
              <a:gdLst/>
              <a:ahLst/>
              <a:cxnLst/>
              <a:rect l="l" t="t" r="r" b="b"/>
              <a:pathLst>
                <a:path w="3998598" h="1913890">
                  <a:moveTo>
                    <a:pt x="0" y="0"/>
                  </a:moveTo>
                  <a:lnTo>
                    <a:pt x="3998598" y="0"/>
                  </a:lnTo>
                  <a:lnTo>
                    <a:pt x="3998598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227" name="Group 227"/>
          <p:cNvGrpSpPr/>
          <p:nvPr/>
        </p:nvGrpSpPr>
        <p:grpSpPr>
          <a:xfrm rot="5400000">
            <a:off x="4350756" y="13495693"/>
            <a:ext cx="762532" cy="1597797"/>
            <a:chOff x="0" y="0"/>
            <a:chExt cx="1009776" cy="2115868"/>
          </a:xfrm>
        </p:grpSpPr>
        <p:sp>
          <p:nvSpPr>
            <p:cNvPr id="228" name="Freeform 228"/>
            <p:cNvSpPr/>
            <p:nvPr/>
          </p:nvSpPr>
          <p:spPr>
            <a:xfrm>
              <a:off x="0" y="0"/>
              <a:ext cx="1009776" cy="2115868"/>
            </a:xfrm>
            <a:custGeom>
              <a:avLst/>
              <a:gdLst/>
              <a:ahLst/>
              <a:cxnLst/>
              <a:rect l="l" t="t" r="r" b="b"/>
              <a:pathLst>
                <a:path w="1009776" h="2115868">
                  <a:moveTo>
                    <a:pt x="1009776" y="279400"/>
                  </a:moveTo>
                  <a:lnTo>
                    <a:pt x="1009776" y="0"/>
                  </a:lnTo>
                  <a:lnTo>
                    <a:pt x="0" y="0"/>
                  </a:lnTo>
                  <a:lnTo>
                    <a:pt x="0" y="2115868"/>
                  </a:lnTo>
                  <a:lnTo>
                    <a:pt x="1009776" y="2115868"/>
                  </a:lnTo>
                  <a:lnTo>
                    <a:pt x="1009776" y="279400"/>
                  </a:lnTo>
                  <a:close/>
                  <a:moveTo>
                    <a:pt x="931036" y="279400"/>
                  </a:moveTo>
                  <a:lnTo>
                    <a:pt x="931036" y="2037128"/>
                  </a:lnTo>
                  <a:lnTo>
                    <a:pt x="78740" y="2037128"/>
                  </a:lnTo>
                  <a:lnTo>
                    <a:pt x="78740" y="78740"/>
                  </a:lnTo>
                  <a:lnTo>
                    <a:pt x="931036" y="78740"/>
                  </a:lnTo>
                  <a:lnTo>
                    <a:pt x="931036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9" name="Group 229"/>
          <p:cNvGrpSpPr/>
          <p:nvPr/>
        </p:nvGrpSpPr>
        <p:grpSpPr>
          <a:xfrm>
            <a:off x="5672968" y="13913326"/>
            <a:ext cx="1593122" cy="762532"/>
            <a:chOff x="0" y="0"/>
            <a:chExt cx="3998598" cy="1913890"/>
          </a:xfrm>
        </p:grpSpPr>
        <p:sp>
          <p:nvSpPr>
            <p:cNvPr id="230" name="Freeform 230"/>
            <p:cNvSpPr/>
            <p:nvPr/>
          </p:nvSpPr>
          <p:spPr>
            <a:xfrm>
              <a:off x="0" y="0"/>
              <a:ext cx="3998598" cy="1913890"/>
            </a:xfrm>
            <a:custGeom>
              <a:avLst/>
              <a:gdLst/>
              <a:ahLst/>
              <a:cxnLst/>
              <a:rect l="l" t="t" r="r" b="b"/>
              <a:pathLst>
                <a:path w="3998598" h="1913890">
                  <a:moveTo>
                    <a:pt x="0" y="0"/>
                  </a:moveTo>
                  <a:lnTo>
                    <a:pt x="3998598" y="0"/>
                  </a:lnTo>
                  <a:lnTo>
                    <a:pt x="3998598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1616"/>
            </a:solidFill>
          </p:spPr>
        </p:sp>
      </p:grpSp>
      <p:grpSp>
        <p:nvGrpSpPr>
          <p:cNvPr id="231" name="Group 231"/>
          <p:cNvGrpSpPr/>
          <p:nvPr/>
        </p:nvGrpSpPr>
        <p:grpSpPr>
          <a:xfrm rot="5400000">
            <a:off x="6085925" y="13490751"/>
            <a:ext cx="762532" cy="1597797"/>
            <a:chOff x="0" y="0"/>
            <a:chExt cx="1009776" cy="2115868"/>
          </a:xfrm>
        </p:grpSpPr>
        <p:sp>
          <p:nvSpPr>
            <p:cNvPr id="232" name="Freeform 232"/>
            <p:cNvSpPr/>
            <p:nvPr/>
          </p:nvSpPr>
          <p:spPr>
            <a:xfrm>
              <a:off x="0" y="0"/>
              <a:ext cx="1009776" cy="2115868"/>
            </a:xfrm>
            <a:custGeom>
              <a:avLst/>
              <a:gdLst/>
              <a:ahLst/>
              <a:cxnLst/>
              <a:rect l="l" t="t" r="r" b="b"/>
              <a:pathLst>
                <a:path w="1009776" h="2115868">
                  <a:moveTo>
                    <a:pt x="1009776" y="279400"/>
                  </a:moveTo>
                  <a:lnTo>
                    <a:pt x="1009776" y="0"/>
                  </a:lnTo>
                  <a:lnTo>
                    <a:pt x="0" y="0"/>
                  </a:lnTo>
                  <a:lnTo>
                    <a:pt x="0" y="2115868"/>
                  </a:lnTo>
                  <a:lnTo>
                    <a:pt x="1009776" y="2115868"/>
                  </a:lnTo>
                  <a:lnTo>
                    <a:pt x="1009776" y="279400"/>
                  </a:lnTo>
                  <a:close/>
                  <a:moveTo>
                    <a:pt x="931036" y="279400"/>
                  </a:moveTo>
                  <a:lnTo>
                    <a:pt x="931036" y="2037128"/>
                  </a:lnTo>
                  <a:lnTo>
                    <a:pt x="78740" y="2037128"/>
                  </a:lnTo>
                  <a:lnTo>
                    <a:pt x="78740" y="78740"/>
                  </a:lnTo>
                  <a:lnTo>
                    <a:pt x="931036" y="78740"/>
                  </a:lnTo>
                  <a:lnTo>
                    <a:pt x="931036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33" name="TextBox 233"/>
          <p:cNvSpPr txBox="1"/>
          <p:nvPr/>
        </p:nvSpPr>
        <p:spPr>
          <a:xfrm>
            <a:off x="472323" y="1742336"/>
            <a:ext cx="903325" cy="343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1"/>
              </a:lnSpc>
            </a:pPr>
            <a:r>
              <a:rPr lang="en-US" sz="2544" spc="50">
                <a:solidFill>
                  <a:srgbClr val="000000"/>
                </a:solidFill>
                <a:latin typeface="Norwester"/>
              </a:rPr>
              <a:t>DATE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5257143" y="1547017"/>
            <a:ext cx="191369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71"/>
              </a:lnSpc>
            </a:pPr>
            <a:r>
              <a:rPr lang="en-US" sz="2544" spc="50">
                <a:solidFill>
                  <a:srgbClr val="000000"/>
                </a:solidFill>
                <a:latin typeface="Norwester"/>
              </a:rPr>
              <a:t>AGE GROUP: 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11038872" y="1742336"/>
            <a:ext cx="2162778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71"/>
              </a:lnSpc>
            </a:pPr>
            <a:r>
              <a:rPr lang="en-US" sz="2544" spc="50">
                <a:solidFill>
                  <a:srgbClr val="000000"/>
                </a:solidFill>
                <a:latin typeface="Norwester"/>
              </a:rPr>
              <a:t>OPPOSITION: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2926232" y="5140557"/>
            <a:ext cx="324712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45"/>
              </a:lnSpc>
            </a:pPr>
            <a:r>
              <a:rPr lang="en-US" sz="2328" spc="46" dirty="0">
                <a:solidFill>
                  <a:srgbClr val="000000"/>
                </a:solidFill>
                <a:latin typeface="Norwester"/>
              </a:rPr>
              <a:t>STARTING 11: LINE UP 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417779" y="5130453"/>
            <a:ext cx="1577841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POSITIONS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13301712" y="2397214"/>
            <a:ext cx="3628026" cy="343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1"/>
              </a:lnSpc>
            </a:pPr>
            <a:r>
              <a:rPr lang="en-US" sz="2544" spc="50">
                <a:solidFill>
                  <a:srgbClr val="000000"/>
                </a:solidFill>
                <a:latin typeface="Norwester"/>
              </a:rPr>
              <a:t>GAME CHANGERS (SUBS):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10822706" y="2534614"/>
            <a:ext cx="1808214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71"/>
              </a:lnSpc>
            </a:pPr>
            <a:r>
              <a:rPr lang="en-US" sz="2544" spc="50">
                <a:solidFill>
                  <a:srgbClr val="000000"/>
                </a:solidFill>
                <a:latin typeface="Norwester"/>
              </a:rPr>
              <a:t>POSITIONS</a:t>
            </a:r>
          </a:p>
        </p:txBody>
      </p:sp>
      <p:sp>
        <p:nvSpPr>
          <p:cNvPr id="240" name="TextBox 240"/>
          <p:cNvSpPr txBox="1"/>
          <p:nvPr/>
        </p:nvSpPr>
        <p:spPr>
          <a:xfrm>
            <a:off x="574809" y="3276188"/>
            <a:ext cx="376188" cy="1490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8"/>
              </a:lnSpc>
            </a:pPr>
            <a:r>
              <a:rPr lang="en-US" sz="2236" spc="44">
                <a:solidFill>
                  <a:srgbClr val="000000"/>
                </a:solidFill>
                <a:latin typeface="Norwester"/>
              </a:rPr>
              <a:t>1.</a:t>
            </a:r>
          </a:p>
          <a:p>
            <a:pPr algn="ctr">
              <a:lnSpc>
                <a:spcPts val="2348"/>
              </a:lnSpc>
            </a:pPr>
            <a:endParaRPr lang="en-US" sz="2236" spc="44">
              <a:solidFill>
                <a:srgbClr val="000000"/>
              </a:solidFill>
              <a:latin typeface="Norwester"/>
            </a:endParaRPr>
          </a:p>
          <a:p>
            <a:pPr algn="ctr">
              <a:lnSpc>
                <a:spcPts val="2348"/>
              </a:lnSpc>
            </a:pPr>
            <a:r>
              <a:rPr lang="en-US" sz="2236" spc="44">
                <a:solidFill>
                  <a:srgbClr val="000000"/>
                </a:solidFill>
                <a:latin typeface="Norwester"/>
              </a:rPr>
              <a:t>2.</a:t>
            </a:r>
          </a:p>
          <a:p>
            <a:pPr algn="ctr">
              <a:lnSpc>
                <a:spcPts val="2348"/>
              </a:lnSpc>
            </a:pPr>
            <a:endParaRPr lang="en-US" sz="2236" spc="44">
              <a:solidFill>
                <a:srgbClr val="000000"/>
              </a:solidFill>
              <a:latin typeface="Norwester"/>
            </a:endParaRPr>
          </a:p>
          <a:p>
            <a:pPr algn="ctr">
              <a:lnSpc>
                <a:spcPts val="2348"/>
              </a:lnSpc>
            </a:pPr>
            <a:r>
              <a:rPr lang="en-US" sz="2236" spc="44">
                <a:solidFill>
                  <a:srgbClr val="000000"/>
                </a:solidFill>
                <a:latin typeface="Norwester"/>
              </a:rPr>
              <a:t>3.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3368285" y="2582232"/>
            <a:ext cx="3705299" cy="32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OBJECTIVES</a:t>
            </a:r>
          </a:p>
        </p:txBody>
      </p:sp>
      <p:sp>
        <p:nvSpPr>
          <p:cNvPr id="242" name="TextBox 242"/>
          <p:cNvSpPr txBox="1"/>
          <p:nvPr/>
        </p:nvSpPr>
        <p:spPr>
          <a:xfrm>
            <a:off x="16110308" y="1742336"/>
            <a:ext cx="1638860" cy="343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71"/>
              </a:lnSpc>
            </a:pPr>
            <a:r>
              <a:rPr lang="en-US" sz="2544" spc="50">
                <a:solidFill>
                  <a:srgbClr val="000000"/>
                </a:solidFill>
                <a:latin typeface="Norwester"/>
              </a:rPr>
              <a:t>TIME:</a:t>
            </a:r>
          </a:p>
        </p:txBody>
      </p:sp>
      <p:sp>
        <p:nvSpPr>
          <p:cNvPr id="243" name="TextBox 243"/>
          <p:cNvSpPr txBox="1"/>
          <p:nvPr/>
        </p:nvSpPr>
        <p:spPr>
          <a:xfrm>
            <a:off x="15250581" y="6985259"/>
            <a:ext cx="188759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45"/>
              </a:lnSpc>
            </a:pPr>
            <a:r>
              <a:rPr lang="en-US" sz="2328" spc="46" dirty="0" smtClean="0">
                <a:solidFill>
                  <a:srgbClr val="000000"/>
                </a:solidFill>
                <a:latin typeface="Norwester"/>
              </a:rPr>
              <a:t>FORMATION</a:t>
            </a:r>
            <a:endParaRPr lang="en-US" sz="2328" spc="46" dirty="0">
              <a:solidFill>
                <a:srgbClr val="000000"/>
              </a:solidFill>
              <a:latin typeface="Norwester"/>
            </a:endParaRPr>
          </a:p>
        </p:txBody>
      </p:sp>
      <p:sp>
        <p:nvSpPr>
          <p:cNvPr id="244" name="TextBox 244"/>
          <p:cNvSpPr txBox="1"/>
          <p:nvPr/>
        </p:nvSpPr>
        <p:spPr>
          <a:xfrm>
            <a:off x="7819775" y="5155994"/>
            <a:ext cx="80987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MINS</a:t>
            </a:r>
          </a:p>
        </p:txBody>
      </p:sp>
      <p:sp>
        <p:nvSpPr>
          <p:cNvPr id="245" name="TextBox 245"/>
          <p:cNvSpPr txBox="1"/>
          <p:nvPr/>
        </p:nvSpPr>
        <p:spPr>
          <a:xfrm>
            <a:off x="18137014" y="2543177"/>
            <a:ext cx="89020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45"/>
              </a:lnSpc>
            </a:pPr>
            <a:r>
              <a:rPr lang="en-US" sz="2328" spc="46" dirty="0">
                <a:solidFill>
                  <a:srgbClr val="000000"/>
                </a:solidFill>
                <a:latin typeface="Norwester"/>
              </a:rPr>
              <a:t>MINS</a:t>
            </a:r>
          </a:p>
        </p:txBody>
      </p:sp>
      <p:sp>
        <p:nvSpPr>
          <p:cNvPr id="246" name="TextBox 246"/>
          <p:cNvSpPr txBox="1"/>
          <p:nvPr/>
        </p:nvSpPr>
        <p:spPr>
          <a:xfrm>
            <a:off x="9239251" y="5155994"/>
            <a:ext cx="112995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RATING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19678650" y="2555089"/>
            <a:ext cx="1173231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RATING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699389" y="13996184"/>
            <a:ext cx="1124587" cy="6253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RATING KEY: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2293205" y="14187912"/>
            <a:ext cx="1407294" cy="232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5"/>
              </a:lnSpc>
            </a:pPr>
            <a:r>
              <a:rPr lang="en-US" sz="1700" spc="34">
                <a:solidFill>
                  <a:srgbClr val="000000"/>
                </a:solidFill>
                <a:latin typeface="Norwester"/>
              </a:rPr>
              <a:t>EXCELLENT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4028375" y="14187912"/>
            <a:ext cx="1407294" cy="232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5"/>
              </a:lnSpc>
            </a:pPr>
            <a:r>
              <a:rPr lang="en-US" sz="1700" spc="34">
                <a:solidFill>
                  <a:srgbClr val="000000"/>
                </a:solidFill>
                <a:latin typeface="Norwester"/>
              </a:rPr>
              <a:t>VERY GOOD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5763544" y="14187912"/>
            <a:ext cx="1407294" cy="232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5"/>
              </a:lnSpc>
            </a:pPr>
            <a:r>
              <a:rPr lang="en-US" sz="1700" spc="34">
                <a:solidFill>
                  <a:srgbClr val="000000"/>
                </a:solidFill>
                <a:latin typeface="Norwester"/>
              </a:rPr>
              <a:t>GOOD</a:t>
            </a:r>
          </a:p>
        </p:txBody>
      </p:sp>
      <p:grpSp>
        <p:nvGrpSpPr>
          <p:cNvPr id="252" name="Group 252"/>
          <p:cNvGrpSpPr/>
          <p:nvPr/>
        </p:nvGrpSpPr>
        <p:grpSpPr>
          <a:xfrm>
            <a:off x="7408409" y="13955408"/>
            <a:ext cx="3178528" cy="663850"/>
            <a:chOff x="0" y="0"/>
            <a:chExt cx="9163744" cy="1913890"/>
          </a:xfrm>
        </p:grpSpPr>
        <p:sp>
          <p:nvSpPr>
            <p:cNvPr id="253" name="Freeform 253"/>
            <p:cNvSpPr/>
            <p:nvPr/>
          </p:nvSpPr>
          <p:spPr>
            <a:xfrm>
              <a:off x="0" y="0"/>
              <a:ext cx="9163744" cy="1913890"/>
            </a:xfrm>
            <a:custGeom>
              <a:avLst/>
              <a:gdLst/>
              <a:ahLst/>
              <a:cxnLst/>
              <a:rect l="l" t="t" r="r" b="b"/>
              <a:pathLst>
                <a:path w="9163744" h="1913890">
                  <a:moveTo>
                    <a:pt x="0" y="0"/>
                  </a:moveTo>
                  <a:lnTo>
                    <a:pt x="9163744" y="0"/>
                  </a:lnTo>
                  <a:lnTo>
                    <a:pt x="916374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254" name="Group 254"/>
          <p:cNvGrpSpPr/>
          <p:nvPr/>
        </p:nvGrpSpPr>
        <p:grpSpPr>
          <a:xfrm rot="5400000">
            <a:off x="8601126" y="12685105"/>
            <a:ext cx="762532" cy="3209089"/>
            <a:chOff x="0" y="0"/>
            <a:chExt cx="1050495" cy="4420970"/>
          </a:xfrm>
        </p:grpSpPr>
        <p:sp>
          <p:nvSpPr>
            <p:cNvPr id="255" name="Freeform 255"/>
            <p:cNvSpPr/>
            <p:nvPr/>
          </p:nvSpPr>
          <p:spPr>
            <a:xfrm>
              <a:off x="0" y="0"/>
              <a:ext cx="1050495" cy="4420970"/>
            </a:xfrm>
            <a:custGeom>
              <a:avLst/>
              <a:gdLst/>
              <a:ahLst/>
              <a:cxnLst/>
              <a:rect l="l" t="t" r="r" b="b"/>
              <a:pathLst>
                <a:path w="1050495" h="4420970">
                  <a:moveTo>
                    <a:pt x="1050495" y="279400"/>
                  </a:moveTo>
                  <a:lnTo>
                    <a:pt x="1050495" y="0"/>
                  </a:lnTo>
                  <a:lnTo>
                    <a:pt x="0" y="0"/>
                  </a:lnTo>
                  <a:lnTo>
                    <a:pt x="0" y="4420970"/>
                  </a:lnTo>
                  <a:lnTo>
                    <a:pt x="1050495" y="4420970"/>
                  </a:lnTo>
                  <a:lnTo>
                    <a:pt x="1050495" y="279400"/>
                  </a:lnTo>
                  <a:close/>
                  <a:moveTo>
                    <a:pt x="971755" y="279400"/>
                  </a:moveTo>
                  <a:lnTo>
                    <a:pt x="971755" y="4342230"/>
                  </a:lnTo>
                  <a:lnTo>
                    <a:pt x="78740" y="4342230"/>
                  </a:lnTo>
                  <a:lnTo>
                    <a:pt x="78740" y="78740"/>
                  </a:lnTo>
                  <a:lnTo>
                    <a:pt x="971755" y="78740"/>
                  </a:lnTo>
                  <a:lnTo>
                    <a:pt x="97175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56" name="Group 256"/>
          <p:cNvGrpSpPr/>
          <p:nvPr/>
        </p:nvGrpSpPr>
        <p:grpSpPr>
          <a:xfrm rot="5400000">
            <a:off x="15499375" y="9173935"/>
            <a:ext cx="762532" cy="10226797"/>
            <a:chOff x="0" y="0"/>
            <a:chExt cx="1050495" cy="14088845"/>
          </a:xfrm>
        </p:grpSpPr>
        <p:sp>
          <p:nvSpPr>
            <p:cNvPr id="257" name="Freeform 257"/>
            <p:cNvSpPr/>
            <p:nvPr/>
          </p:nvSpPr>
          <p:spPr>
            <a:xfrm>
              <a:off x="0" y="0"/>
              <a:ext cx="1050495" cy="14088845"/>
            </a:xfrm>
            <a:custGeom>
              <a:avLst/>
              <a:gdLst/>
              <a:ahLst/>
              <a:cxnLst/>
              <a:rect l="l" t="t" r="r" b="b"/>
              <a:pathLst>
                <a:path w="1050495" h="14088845">
                  <a:moveTo>
                    <a:pt x="1050495" y="279400"/>
                  </a:moveTo>
                  <a:lnTo>
                    <a:pt x="1050495" y="0"/>
                  </a:lnTo>
                  <a:lnTo>
                    <a:pt x="0" y="0"/>
                  </a:lnTo>
                  <a:lnTo>
                    <a:pt x="0" y="14088845"/>
                  </a:lnTo>
                  <a:lnTo>
                    <a:pt x="1050495" y="14088845"/>
                  </a:lnTo>
                  <a:lnTo>
                    <a:pt x="1050495" y="279400"/>
                  </a:lnTo>
                  <a:close/>
                  <a:moveTo>
                    <a:pt x="971755" y="279400"/>
                  </a:moveTo>
                  <a:lnTo>
                    <a:pt x="971755" y="14010105"/>
                  </a:lnTo>
                  <a:lnTo>
                    <a:pt x="78740" y="14010105"/>
                  </a:lnTo>
                  <a:lnTo>
                    <a:pt x="78740" y="78740"/>
                  </a:lnTo>
                  <a:lnTo>
                    <a:pt x="971755" y="78740"/>
                  </a:lnTo>
                  <a:lnTo>
                    <a:pt x="97175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58" name="TextBox 258"/>
          <p:cNvSpPr txBox="1"/>
          <p:nvPr/>
        </p:nvSpPr>
        <p:spPr>
          <a:xfrm>
            <a:off x="7408409" y="13996184"/>
            <a:ext cx="3141456" cy="625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KEY STRENGTHS OF TEAM: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4249"/>
            <a:ext cx="21374100" cy="1655097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0937819" y="7560000"/>
            <a:ext cx="10226805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937817" y="13611546"/>
            <a:ext cx="10226807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5400000" flipV="1">
            <a:off x="7912047" y="10585772"/>
            <a:ext cx="6051546" cy="2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 flipV="1">
            <a:off x="13214524" y="10586434"/>
            <a:ext cx="5978200" cy="7927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5400000">
            <a:off x="18138851" y="10585773"/>
            <a:ext cx="6051546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-5400000">
            <a:off x="10718221" y="10594309"/>
            <a:ext cx="3783837" cy="2818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-5400000">
            <a:off x="17754151" y="10582920"/>
            <a:ext cx="3809434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10800000" flipV="1">
            <a:off x="10937820" y="8703802"/>
            <a:ext cx="1673728" cy="1858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rot="-10800000" flipV="1">
            <a:off x="19658868" y="8678203"/>
            <a:ext cx="1496230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10800000">
            <a:off x="19658868" y="12476994"/>
            <a:ext cx="1505756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-10800000" flipV="1">
            <a:off x="10937818" y="12493344"/>
            <a:ext cx="1673729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5400000" flipV="1">
            <a:off x="19808884" y="10590398"/>
            <a:ext cx="1710557" cy="1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rot="5400000">
            <a:off x="10759937" y="10595952"/>
            <a:ext cx="1721667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0937820" y="9735118"/>
            <a:ext cx="682951" cy="2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0937820" y="11456783"/>
            <a:ext cx="665617" cy="1857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20664162" y="11445676"/>
            <a:ext cx="462364" cy="1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20664162" y="9724010"/>
            <a:ext cx="500462" cy="186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12036170" y="10565555"/>
            <a:ext cx="127149" cy="12296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20187935" y="10573497"/>
            <a:ext cx="127149" cy="12296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16140051" y="10600489"/>
            <a:ext cx="127149" cy="122967"/>
          </a:xfrm>
          <a:prstGeom prst="rect">
            <a:avLst/>
          </a:prstGeom>
        </p:spPr>
      </p:pic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5323742" y="9782090"/>
            <a:ext cx="1759767" cy="1759767"/>
            <a:chOff x="0" y="0"/>
            <a:chExt cx="6355080" cy="635508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5" name="AutoShape 25"/>
          <p:cNvSpPr/>
          <p:nvPr/>
        </p:nvSpPr>
        <p:spPr>
          <a:xfrm>
            <a:off x="355973" y="1512000"/>
            <a:ext cx="10192863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341080" y="7639746"/>
            <a:ext cx="10201329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rot="-5400000" flipV="1">
            <a:off x="-2696547" y="4560471"/>
            <a:ext cx="6075256" cy="1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5400000">
            <a:off x="2453187" y="4581295"/>
            <a:ext cx="6116901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rot="-5400000">
            <a:off x="7487513" y="4578422"/>
            <a:ext cx="6122642" cy="5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rot="-5400000" flipV="1">
            <a:off x="28126" y="4534780"/>
            <a:ext cx="3764126" cy="9878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rot="-5400000">
            <a:off x="7190968" y="4514875"/>
            <a:ext cx="3742119" cy="2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rot="-10800000" flipV="1">
            <a:off x="360133" y="2657657"/>
            <a:ext cx="1554994" cy="3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10800000" flipV="1">
            <a:off x="9062030" y="2628811"/>
            <a:ext cx="1486804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 rot="-10800000" flipV="1">
            <a:off x="9062027" y="6406776"/>
            <a:ext cx="1486805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10800000" flipV="1">
            <a:off x="360132" y="6438243"/>
            <a:ext cx="1554995" cy="1859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 rot="5400000">
            <a:off x="9150370" y="4517794"/>
            <a:ext cx="1719808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 rot="5400000">
            <a:off x="56907" y="4547950"/>
            <a:ext cx="1721667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360139" y="3687118"/>
            <a:ext cx="557602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360133" y="5408784"/>
            <a:ext cx="538556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10010274" y="5377698"/>
            <a:ext cx="538560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10010274" y="3657890"/>
            <a:ext cx="538560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1344182" y="4517555"/>
            <a:ext cx="127149" cy="122967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9495948" y="4525497"/>
            <a:ext cx="127149" cy="122967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5448063" y="4552489"/>
            <a:ext cx="127149" cy="122967"/>
          </a:xfrm>
          <a:prstGeom prst="rect">
            <a:avLst/>
          </a:prstGeom>
        </p:spPr>
      </p:pic>
      <p:grpSp>
        <p:nvGrpSpPr>
          <p:cNvPr id="45" name="Group 45"/>
          <p:cNvGrpSpPr>
            <a:grpSpLocks noChangeAspect="1"/>
          </p:cNvGrpSpPr>
          <p:nvPr/>
        </p:nvGrpSpPr>
        <p:grpSpPr>
          <a:xfrm>
            <a:off x="4631755" y="3734090"/>
            <a:ext cx="1759767" cy="1759767"/>
            <a:chOff x="0" y="0"/>
            <a:chExt cx="6355080" cy="635508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10899720" y="1529189"/>
            <a:ext cx="4613215" cy="680785"/>
            <a:chOff x="0" y="0"/>
            <a:chExt cx="1135962" cy="17117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135962" cy="171171"/>
            </a:xfrm>
            <a:custGeom>
              <a:avLst/>
              <a:gdLst/>
              <a:ahLst/>
              <a:cxnLst/>
              <a:rect l="l" t="t" r="r" b="b"/>
              <a:pathLst>
                <a:path w="1135962" h="171171">
                  <a:moveTo>
                    <a:pt x="0" y="0"/>
                  </a:moveTo>
                  <a:lnTo>
                    <a:pt x="1135962" y="0"/>
                  </a:lnTo>
                  <a:lnTo>
                    <a:pt x="1135962" y="171171"/>
                  </a:lnTo>
                  <a:lnTo>
                    <a:pt x="0" y="171171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15304021" y="1512000"/>
            <a:ext cx="5879653" cy="697974"/>
            <a:chOff x="0" y="0"/>
            <a:chExt cx="1478335" cy="17549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478335" cy="175493"/>
            </a:xfrm>
            <a:custGeom>
              <a:avLst/>
              <a:gdLst/>
              <a:ahLst/>
              <a:cxnLst/>
              <a:rect l="l" t="t" r="r" b="b"/>
              <a:pathLst>
                <a:path w="1478335" h="175493">
                  <a:moveTo>
                    <a:pt x="0" y="0"/>
                  </a:moveTo>
                  <a:lnTo>
                    <a:pt x="1478335" y="0"/>
                  </a:lnTo>
                  <a:lnTo>
                    <a:pt x="1478335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51" name="Group 51"/>
          <p:cNvGrpSpPr/>
          <p:nvPr/>
        </p:nvGrpSpPr>
        <p:grpSpPr>
          <a:xfrm rot="5400000">
            <a:off x="15692710" y="-3280990"/>
            <a:ext cx="697974" cy="10283953"/>
            <a:chOff x="0" y="0"/>
            <a:chExt cx="914197" cy="13369972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14197" cy="13369973"/>
            </a:xfrm>
            <a:custGeom>
              <a:avLst/>
              <a:gdLst/>
              <a:ahLst/>
              <a:cxnLst/>
              <a:rect l="l" t="t" r="r" b="b"/>
              <a:pathLst>
                <a:path w="914197" h="133699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3369973"/>
                  </a:lnTo>
                  <a:lnTo>
                    <a:pt x="914197" y="133699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3291232"/>
                  </a:lnTo>
                  <a:lnTo>
                    <a:pt x="78740" y="13291232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3" name="TextBox 53"/>
          <p:cNvSpPr txBox="1"/>
          <p:nvPr/>
        </p:nvSpPr>
        <p:spPr>
          <a:xfrm>
            <a:off x="15459265" y="1712099"/>
            <a:ext cx="1336321" cy="326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NOTES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341086" y="7997882"/>
            <a:ext cx="4575114" cy="680785"/>
            <a:chOff x="0" y="0"/>
            <a:chExt cx="1150332" cy="17117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150332" cy="171171"/>
            </a:xfrm>
            <a:custGeom>
              <a:avLst/>
              <a:gdLst/>
              <a:ahLst/>
              <a:cxnLst/>
              <a:rect l="l" t="t" r="r" b="b"/>
              <a:pathLst>
                <a:path w="1150332" h="171171">
                  <a:moveTo>
                    <a:pt x="0" y="0"/>
                  </a:moveTo>
                  <a:lnTo>
                    <a:pt x="1150332" y="0"/>
                  </a:lnTo>
                  <a:lnTo>
                    <a:pt x="1150332" y="171171"/>
                  </a:lnTo>
                  <a:lnTo>
                    <a:pt x="0" y="171171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56" name="Group 56"/>
          <p:cNvGrpSpPr/>
          <p:nvPr/>
        </p:nvGrpSpPr>
        <p:grpSpPr>
          <a:xfrm>
            <a:off x="4707287" y="7980693"/>
            <a:ext cx="5898703" cy="697974"/>
            <a:chOff x="0" y="0"/>
            <a:chExt cx="1483125" cy="175493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483125" cy="175493"/>
            </a:xfrm>
            <a:custGeom>
              <a:avLst/>
              <a:gdLst/>
              <a:ahLst/>
              <a:cxnLst/>
              <a:rect l="l" t="t" r="r" b="b"/>
              <a:pathLst>
                <a:path w="1483125" h="175493">
                  <a:moveTo>
                    <a:pt x="0" y="0"/>
                  </a:moveTo>
                  <a:lnTo>
                    <a:pt x="1483125" y="0"/>
                  </a:lnTo>
                  <a:lnTo>
                    <a:pt x="1483125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58" name="Group 58"/>
          <p:cNvGrpSpPr/>
          <p:nvPr/>
        </p:nvGrpSpPr>
        <p:grpSpPr>
          <a:xfrm rot="5400000">
            <a:off x="5124551" y="3197229"/>
            <a:ext cx="697974" cy="10264903"/>
            <a:chOff x="0" y="0"/>
            <a:chExt cx="914197" cy="13444827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914197" cy="13444827"/>
            </a:xfrm>
            <a:custGeom>
              <a:avLst/>
              <a:gdLst/>
              <a:ahLst/>
              <a:cxnLst/>
              <a:rect l="l" t="t" r="r" b="b"/>
              <a:pathLst>
                <a:path w="914197" h="1344482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3444827"/>
                  </a:lnTo>
                  <a:lnTo>
                    <a:pt x="914197" y="1344482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3366086"/>
                  </a:lnTo>
                  <a:lnTo>
                    <a:pt x="78740" y="13366086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0" name="TextBox 60"/>
          <p:cNvSpPr txBox="1"/>
          <p:nvPr/>
        </p:nvSpPr>
        <p:spPr>
          <a:xfrm>
            <a:off x="4862531" y="8180792"/>
            <a:ext cx="1336321" cy="326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NOTES</a:t>
            </a:r>
          </a:p>
        </p:txBody>
      </p:sp>
      <p:grpSp>
        <p:nvGrpSpPr>
          <p:cNvPr id="61" name="Group 61"/>
          <p:cNvGrpSpPr/>
          <p:nvPr/>
        </p:nvGrpSpPr>
        <p:grpSpPr>
          <a:xfrm rot="5400000">
            <a:off x="3055870" y="6163100"/>
            <a:ext cx="4794187" cy="10255103"/>
            <a:chOff x="0" y="0"/>
            <a:chExt cx="6623689" cy="14168534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623689" cy="14168535"/>
            </a:xfrm>
            <a:custGeom>
              <a:avLst/>
              <a:gdLst/>
              <a:ahLst/>
              <a:cxnLst/>
              <a:rect l="l" t="t" r="r" b="b"/>
              <a:pathLst>
                <a:path w="6623689" h="14168535">
                  <a:moveTo>
                    <a:pt x="6623689" y="279400"/>
                  </a:moveTo>
                  <a:lnTo>
                    <a:pt x="6623689" y="0"/>
                  </a:lnTo>
                  <a:lnTo>
                    <a:pt x="0" y="0"/>
                  </a:lnTo>
                  <a:lnTo>
                    <a:pt x="0" y="14168535"/>
                  </a:lnTo>
                  <a:lnTo>
                    <a:pt x="6623689" y="14168535"/>
                  </a:lnTo>
                  <a:lnTo>
                    <a:pt x="6623689" y="279400"/>
                  </a:lnTo>
                  <a:close/>
                  <a:moveTo>
                    <a:pt x="6544949" y="279400"/>
                  </a:moveTo>
                  <a:lnTo>
                    <a:pt x="6544949" y="14089794"/>
                  </a:lnTo>
                  <a:lnTo>
                    <a:pt x="78740" y="14089794"/>
                  </a:lnTo>
                  <a:lnTo>
                    <a:pt x="78740" y="78740"/>
                  </a:lnTo>
                  <a:lnTo>
                    <a:pt x="6544949" y="78740"/>
                  </a:lnTo>
                  <a:lnTo>
                    <a:pt x="6544949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3" name="Group 63"/>
          <p:cNvGrpSpPr/>
          <p:nvPr/>
        </p:nvGrpSpPr>
        <p:grpSpPr>
          <a:xfrm rot="5400000">
            <a:off x="13544987" y="-272797"/>
            <a:ext cx="5012471" cy="10303003"/>
            <a:chOff x="0" y="0"/>
            <a:chExt cx="6925270" cy="14234714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6925270" cy="14234714"/>
            </a:xfrm>
            <a:custGeom>
              <a:avLst/>
              <a:gdLst/>
              <a:ahLst/>
              <a:cxnLst/>
              <a:rect l="l" t="t" r="r" b="b"/>
              <a:pathLst>
                <a:path w="6925270" h="14234714">
                  <a:moveTo>
                    <a:pt x="6925270" y="279400"/>
                  </a:moveTo>
                  <a:lnTo>
                    <a:pt x="6925270" y="0"/>
                  </a:lnTo>
                  <a:lnTo>
                    <a:pt x="0" y="0"/>
                  </a:lnTo>
                  <a:lnTo>
                    <a:pt x="0" y="14234714"/>
                  </a:lnTo>
                  <a:lnTo>
                    <a:pt x="6925270" y="14234714"/>
                  </a:lnTo>
                  <a:lnTo>
                    <a:pt x="6925270" y="279400"/>
                  </a:lnTo>
                  <a:close/>
                  <a:moveTo>
                    <a:pt x="6846530" y="279400"/>
                  </a:moveTo>
                  <a:lnTo>
                    <a:pt x="6846530" y="14155973"/>
                  </a:lnTo>
                  <a:lnTo>
                    <a:pt x="78740" y="14155973"/>
                  </a:lnTo>
                  <a:lnTo>
                    <a:pt x="78740" y="78740"/>
                  </a:lnTo>
                  <a:lnTo>
                    <a:pt x="6846530" y="78740"/>
                  </a:lnTo>
                  <a:lnTo>
                    <a:pt x="6846530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5" name="AutoShape 65"/>
          <p:cNvSpPr/>
          <p:nvPr/>
        </p:nvSpPr>
        <p:spPr>
          <a:xfrm>
            <a:off x="10975920" y="3016533"/>
            <a:ext cx="1017917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>
            <a:off x="10975920" y="3724565"/>
            <a:ext cx="1017917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AutoShape 67"/>
          <p:cNvSpPr/>
          <p:nvPr/>
        </p:nvSpPr>
        <p:spPr>
          <a:xfrm>
            <a:off x="10975920" y="4498505"/>
            <a:ext cx="1017917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8" name="AutoShape 68"/>
          <p:cNvSpPr/>
          <p:nvPr/>
        </p:nvSpPr>
        <p:spPr>
          <a:xfrm>
            <a:off x="10975920" y="5259564"/>
            <a:ext cx="1017917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AutoShape 69"/>
          <p:cNvSpPr/>
          <p:nvPr/>
        </p:nvSpPr>
        <p:spPr>
          <a:xfrm>
            <a:off x="11004495" y="5966002"/>
            <a:ext cx="1017917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" name="AutoShape 70"/>
          <p:cNvSpPr/>
          <p:nvPr/>
        </p:nvSpPr>
        <p:spPr>
          <a:xfrm>
            <a:off x="10975920" y="6672440"/>
            <a:ext cx="1017917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1" name="AutoShape 71"/>
          <p:cNvSpPr/>
          <p:nvPr/>
        </p:nvSpPr>
        <p:spPr>
          <a:xfrm>
            <a:off x="325412" y="9507602"/>
            <a:ext cx="1018532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2" name="AutoShape 72"/>
          <p:cNvSpPr/>
          <p:nvPr/>
        </p:nvSpPr>
        <p:spPr>
          <a:xfrm>
            <a:off x="360133" y="10161205"/>
            <a:ext cx="10150603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" name="AutoShape 73"/>
          <p:cNvSpPr/>
          <p:nvPr/>
        </p:nvSpPr>
        <p:spPr>
          <a:xfrm>
            <a:off x="315612" y="10935145"/>
            <a:ext cx="1019512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4" name="AutoShape 74"/>
          <p:cNvSpPr/>
          <p:nvPr/>
        </p:nvSpPr>
        <p:spPr>
          <a:xfrm>
            <a:off x="360133" y="11696204"/>
            <a:ext cx="10150603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75"/>
          <p:cNvSpPr/>
          <p:nvPr/>
        </p:nvSpPr>
        <p:spPr>
          <a:xfrm>
            <a:off x="315612" y="12402642"/>
            <a:ext cx="1019512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AutoShape 76"/>
          <p:cNvSpPr/>
          <p:nvPr/>
        </p:nvSpPr>
        <p:spPr>
          <a:xfrm>
            <a:off x="315612" y="13109081"/>
            <a:ext cx="1019512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77"/>
          <p:cNvSpPr/>
          <p:nvPr/>
        </p:nvSpPr>
        <p:spPr>
          <a:xfrm rot="-5400000">
            <a:off x="767492" y="8300175"/>
            <a:ext cx="449732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78" name="AutoShape 78"/>
          <p:cNvSpPr/>
          <p:nvPr/>
        </p:nvSpPr>
        <p:spPr>
          <a:xfrm rot="5400000">
            <a:off x="11378571" y="1831482"/>
            <a:ext cx="449732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79" name="Group 79"/>
          <p:cNvGrpSpPr>
            <a:grpSpLocks noChangeAspect="1"/>
          </p:cNvGrpSpPr>
          <p:nvPr/>
        </p:nvGrpSpPr>
        <p:grpSpPr>
          <a:xfrm rot="5400000">
            <a:off x="10091208" y="-240884"/>
            <a:ext cx="1191683" cy="1651351"/>
            <a:chOff x="0" y="0"/>
            <a:chExt cx="4734560" cy="6560820"/>
          </a:xfrm>
        </p:grpSpPr>
        <p:sp>
          <p:nvSpPr>
            <p:cNvPr id="80" name="Freeform 80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81" name="Freeform 81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565656"/>
            </a:solidFill>
          </p:spPr>
        </p:sp>
        <p:sp>
          <p:nvSpPr>
            <p:cNvPr id="82" name="Freeform 82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>
              <a:blip r:embed="rId4"/>
              <a:stretch>
                <a:fillRect l="-13975" t="4045" r="-13680" b="3832"/>
              </a:stretch>
            </a:blipFill>
          </p:spPr>
        </p:sp>
        <p:sp>
          <p:nvSpPr>
            <p:cNvPr id="83" name="Freeform 83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84" name="Freeform 84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85" name="Freeform 85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86" name="Freeform 86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id="87" name="Freeform 87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88" name="Freeform 88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89" name="Freeform 89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90" name="Freeform 90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</p:grpSp>
      <p:grpSp>
        <p:nvGrpSpPr>
          <p:cNvPr id="91" name="Group 91"/>
          <p:cNvGrpSpPr/>
          <p:nvPr/>
        </p:nvGrpSpPr>
        <p:grpSpPr>
          <a:xfrm>
            <a:off x="355973" y="13749389"/>
            <a:ext cx="4560227" cy="1025815"/>
            <a:chOff x="0" y="0"/>
            <a:chExt cx="13147205" cy="2957440"/>
          </a:xfrm>
        </p:grpSpPr>
        <p:sp>
          <p:nvSpPr>
            <p:cNvPr id="92" name="Freeform 92"/>
            <p:cNvSpPr/>
            <p:nvPr/>
          </p:nvSpPr>
          <p:spPr>
            <a:xfrm>
              <a:off x="0" y="0"/>
              <a:ext cx="13147205" cy="2957440"/>
            </a:xfrm>
            <a:custGeom>
              <a:avLst/>
              <a:gdLst/>
              <a:ahLst/>
              <a:cxnLst/>
              <a:rect l="l" t="t" r="r" b="b"/>
              <a:pathLst>
                <a:path w="13147205" h="2957440">
                  <a:moveTo>
                    <a:pt x="0" y="0"/>
                  </a:moveTo>
                  <a:lnTo>
                    <a:pt x="13147205" y="0"/>
                  </a:lnTo>
                  <a:lnTo>
                    <a:pt x="13147205" y="2957440"/>
                  </a:lnTo>
                  <a:lnTo>
                    <a:pt x="0" y="2957440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93" name="Group 93"/>
          <p:cNvGrpSpPr/>
          <p:nvPr/>
        </p:nvGrpSpPr>
        <p:grpSpPr>
          <a:xfrm rot="5400000">
            <a:off x="2107899" y="11966902"/>
            <a:ext cx="1025815" cy="4590789"/>
            <a:chOff x="0" y="0"/>
            <a:chExt cx="1413204" cy="6324454"/>
          </a:xfrm>
        </p:grpSpPr>
        <p:sp>
          <p:nvSpPr>
            <p:cNvPr id="94" name="Freeform 94"/>
            <p:cNvSpPr/>
            <p:nvPr/>
          </p:nvSpPr>
          <p:spPr>
            <a:xfrm>
              <a:off x="0" y="0"/>
              <a:ext cx="1413204" cy="6324454"/>
            </a:xfrm>
            <a:custGeom>
              <a:avLst/>
              <a:gdLst/>
              <a:ahLst/>
              <a:cxnLst/>
              <a:rect l="l" t="t" r="r" b="b"/>
              <a:pathLst>
                <a:path w="1413204" h="6324454">
                  <a:moveTo>
                    <a:pt x="1413204" y="279400"/>
                  </a:moveTo>
                  <a:lnTo>
                    <a:pt x="1413204" y="0"/>
                  </a:lnTo>
                  <a:lnTo>
                    <a:pt x="0" y="0"/>
                  </a:lnTo>
                  <a:lnTo>
                    <a:pt x="0" y="6324454"/>
                  </a:lnTo>
                  <a:lnTo>
                    <a:pt x="1413204" y="6324454"/>
                  </a:lnTo>
                  <a:lnTo>
                    <a:pt x="1413204" y="279400"/>
                  </a:lnTo>
                  <a:close/>
                  <a:moveTo>
                    <a:pt x="1334464" y="279400"/>
                  </a:moveTo>
                  <a:lnTo>
                    <a:pt x="1334464" y="6245714"/>
                  </a:lnTo>
                  <a:lnTo>
                    <a:pt x="78740" y="6245714"/>
                  </a:lnTo>
                  <a:lnTo>
                    <a:pt x="78740" y="78740"/>
                  </a:lnTo>
                  <a:lnTo>
                    <a:pt x="1334464" y="78740"/>
                  </a:lnTo>
                  <a:lnTo>
                    <a:pt x="133446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5" name="TextBox 95"/>
          <p:cNvSpPr txBox="1"/>
          <p:nvPr/>
        </p:nvSpPr>
        <p:spPr>
          <a:xfrm>
            <a:off x="519326" y="13986071"/>
            <a:ext cx="4233522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000" spc="40">
                <a:solidFill>
                  <a:srgbClr val="000000"/>
                </a:solidFill>
                <a:latin typeface="Norwester"/>
              </a:rPr>
              <a:t>WHAT ARE THE SUPER-STRENGTHS OF THE TEAM? </a:t>
            </a:r>
          </a:p>
        </p:txBody>
      </p:sp>
      <p:grpSp>
        <p:nvGrpSpPr>
          <p:cNvPr id="96" name="Group 96"/>
          <p:cNvGrpSpPr/>
          <p:nvPr/>
        </p:nvGrpSpPr>
        <p:grpSpPr>
          <a:xfrm rot="5400000">
            <a:off x="7274454" y="11443669"/>
            <a:ext cx="1025815" cy="5637255"/>
            <a:chOff x="0" y="0"/>
            <a:chExt cx="1413204" cy="7766109"/>
          </a:xfrm>
        </p:grpSpPr>
        <p:sp>
          <p:nvSpPr>
            <p:cNvPr id="97" name="Freeform 97"/>
            <p:cNvSpPr/>
            <p:nvPr/>
          </p:nvSpPr>
          <p:spPr>
            <a:xfrm>
              <a:off x="0" y="0"/>
              <a:ext cx="1413204" cy="7766109"/>
            </a:xfrm>
            <a:custGeom>
              <a:avLst/>
              <a:gdLst/>
              <a:ahLst/>
              <a:cxnLst/>
              <a:rect l="l" t="t" r="r" b="b"/>
              <a:pathLst>
                <a:path w="1413204" h="7766109">
                  <a:moveTo>
                    <a:pt x="1413204" y="279400"/>
                  </a:moveTo>
                  <a:lnTo>
                    <a:pt x="1413204" y="0"/>
                  </a:lnTo>
                  <a:lnTo>
                    <a:pt x="0" y="0"/>
                  </a:lnTo>
                  <a:lnTo>
                    <a:pt x="0" y="7766109"/>
                  </a:lnTo>
                  <a:lnTo>
                    <a:pt x="1413204" y="7766109"/>
                  </a:lnTo>
                  <a:lnTo>
                    <a:pt x="1413204" y="279400"/>
                  </a:lnTo>
                  <a:close/>
                  <a:moveTo>
                    <a:pt x="1334464" y="279400"/>
                  </a:moveTo>
                  <a:lnTo>
                    <a:pt x="1334464" y="7687369"/>
                  </a:lnTo>
                  <a:lnTo>
                    <a:pt x="78740" y="7687369"/>
                  </a:lnTo>
                  <a:lnTo>
                    <a:pt x="78740" y="78740"/>
                  </a:lnTo>
                  <a:lnTo>
                    <a:pt x="1334464" y="78740"/>
                  </a:lnTo>
                  <a:lnTo>
                    <a:pt x="133446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8" name="Group 98"/>
          <p:cNvGrpSpPr/>
          <p:nvPr/>
        </p:nvGrpSpPr>
        <p:grpSpPr>
          <a:xfrm rot="5400000">
            <a:off x="13029240" y="11638919"/>
            <a:ext cx="1025815" cy="5246755"/>
            <a:chOff x="0" y="0"/>
            <a:chExt cx="1413204" cy="7228140"/>
          </a:xfrm>
        </p:grpSpPr>
        <p:sp>
          <p:nvSpPr>
            <p:cNvPr id="99" name="Freeform 99"/>
            <p:cNvSpPr/>
            <p:nvPr/>
          </p:nvSpPr>
          <p:spPr>
            <a:xfrm>
              <a:off x="0" y="0"/>
              <a:ext cx="1413204" cy="7228139"/>
            </a:xfrm>
            <a:custGeom>
              <a:avLst/>
              <a:gdLst/>
              <a:ahLst/>
              <a:cxnLst/>
              <a:rect l="l" t="t" r="r" b="b"/>
              <a:pathLst>
                <a:path w="1413204" h="7228139">
                  <a:moveTo>
                    <a:pt x="1413204" y="279400"/>
                  </a:moveTo>
                  <a:lnTo>
                    <a:pt x="1413204" y="0"/>
                  </a:lnTo>
                  <a:lnTo>
                    <a:pt x="0" y="0"/>
                  </a:lnTo>
                  <a:lnTo>
                    <a:pt x="0" y="7228139"/>
                  </a:lnTo>
                  <a:lnTo>
                    <a:pt x="1413204" y="7228139"/>
                  </a:lnTo>
                  <a:lnTo>
                    <a:pt x="1413204" y="279400"/>
                  </a:lnTo>
                  <a:close/>
                  <a:moveTo>
                    <a:pt x="1334464" y="279400"/>
                  </a:moveTo>
                  <a:lnTo>
                    <a:pt x="1334464" y="7149399"/>
                  </a:lnTo>
                  <a:lnTo>
                    <a:pt x="78740" y="7149399"/>
                  </a:lnTo>
                  <a:lnTo>
                    <a:pt x="78740" y="78740"/>
                  </a:lnTo>
                  <a:lnTo>
                    <a:pt x="1334464" y="78740"/>
                  </a:lnTo>
                  <a:lnTo>
                    <a:pt x="133446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0" name="Group 100"/>
          <p:cNvGrpSpPr/>
          <p:nvPr/>
        </p:nvGrpSpPr>
        <p:grpSpPr>
          <a:xfrm rot="5400000">
            <a:off x="18209317" y="11781797"/>
            <a:ext cx="1025815" cy="4960998"/>
            <a:chOff x="0" y="0"/>
            <a:chExt cx="1413204" cy="6834470"/>
          </a:xfrm>
        </p:grpSpPr>
        <p:sp>
          <p:nvSpPr>
            <p:cNvPr id="101" name="Freeform 101"/>
            <p:cNvSpPr/>
            <p:nvPr/>
          </p:nvSpPr>
          <p:spPr>
            <a:xfrm>
              <a:off x="0" y="0"/>
              <a:ext cx="1413204" cy="6834470"/>
            </a:xfrm>
            <a:custGeom>
              <a:avLst/>
              <a:gdLst/>
              <a:ahLst/>
              <a:cxnLst/>
              <a:rect l="l" t="t" r="r" b="b"/>
              <a:pathLst>
                <a:path w="1413204" h="6834470">
                  <a:moveTo>
                    <a:pt x="1413204" y="279400"/>
                  </a:moveTo>
                  <a:lnTo>
                    <a:pt x="1413204" y="0"/>
                  </a:lnTo>
                  <a:lnTo>
                    <a:pt x="0" y="0"/>
                  </a:lnTo>
                  <a:lnTo>
                    <a:pt x="0" y="6834470"/>
                  </a:lnTo>
                  <a:lnTo>
                    <a:pt x="1413204" y="6834470"/>
                  </a:lnTo>
                  <a:lnTo>
                    <a:pt x="1413204" y="279400"/>
                  </a:lnTo>
                  <a:close/>
                  <a:moveTo>
                    <a:pt x="1334464" y="279400"/>
                  </a:moveTo>
                  <a:lnTo>
                    <a:pt x="1334464" y="6755730"/>
                  </a:lnTo>
                  <a:lnTo>
                    <a:pt x="78740" y="6755730"/>
                  </a:lnTo>
                  <a:lnTo>
                    <a:pt x="78740" y="78740"/>
                  </a:lnTo>
                  <a:lnTo>
                    <a:pt x="1334464" y="78740"/>
                  </a:lnTo>
                  <a:lnTo>
                    <a:pt x="133446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96763"/>
            <a:ext cx="21374100" cy="1655097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0918771" y="7560000"/>
            <a:ext cx="10236328" cy="3276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937821" y="13611546"/>
            <a:ext cx="10226804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5400000" flipV="1">
            <a:off x="7906205" y="10579929"/>
            <a:ext cx="6051546" cy="11687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3147677" y="10585772"/>
            <a:ext cx="6051547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5400000">
            <a:off x="18138850" y="10585772"/>
            <a:ext cx="6051548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-5400000">
            <a:off x="10735072" y="10596646"/>
            <a:ext cx="3781979" cy="1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-5400000">
            <a:off x="17754151" y="10582920"/>
            <a:ext cx="3809434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10800000" flipV="1">
            <a:off x="10918769" y="8703802"/>
            <a:ext cx="1669191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rot="-10800000" flipV="1">
            <a:off x="19658868" y="8678203"/>
            <a:ext cx="1505756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10800000">
            <a:off x="19658868" y="12476994"/>
            <a:ext cx="1505756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-10800000" flipV="1">
            <a:off x="10926133" y="12481616"/>
            <a:ext cx="1707292" cy="6019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5400000" flipV="1">
            <a:off x="19803329" y="10584844"/>
            <a:ext cx="1721665" cy="2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rot="5400000">
            <a:off x="10760583" y="10608634"/>
            <a:ext cx="1720376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0937820" y="9735118"/>
            <a:ext cx="682951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0937820" y="11456784"/>
            <a:ext cx="665617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20664162" y="11445676"/>
            <a:ext cx="500462" cy="1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20669250" y="9724010"/>
            <a:ext cx="495374" cy="2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12036170" y="10565555"/>
            <a:ext cx="127149" cy="12296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20187935" y="10573497"/>
            <a:ext cx="127149" cy="12296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16140051" y="10600489"/>
            <a:ext cx="127149" cy="122967"/>
          </a:xfrm>
          <a:prstGeom prst="rect">
            <a:avLst/>
          </a:prstGeom>
        </p:spPr>
      </p:pic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5323742" y="9782090"/>
            <a:ext cx="1759767" cy="1759767"/>
            <a:chOff x="0" y="0"/>
            <a:chExt cx="6355080" cy="635508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5" name="AutoShape 25"/>
          <p:cNvSpPr/>
          <p:nvPr/>
        </p:nvSpPr>
        <p:spPr>
          <a:xfrm>
            <a:off x="355973" y="1522844"/>
            <a:ext cx="10192859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 flipV="1">
            <a:off x="355966" y="7638649"/>
            <a:ext cx="10192870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rot="-5400000">
            <a:off x="-2707359" y="4575317"/>
            <a:ext cx="6126651" cy="13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5400000">
            <a:off x="2453187" y="4581295"/>
            <a:ext cx="6116901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rot="-5400000" flipV="1">
            <a:off x="7485510" y="4575321"/>
            <a:ext cx="6126650" cy="5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rot="-5400000" flipV="1">
            <a:off x="41713" y="4531070"/>
            <a:ext cx="3755841" cy="9018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rot="-5400000">
            <a:off x="7165059" y="4516528"/>
            <a:ext cx="3793939" cy="4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rot="-10800000" flipV="1">
            <a:off x="360132" y="2655801"/>
            <a:ext cx="1554991" cy="1859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10800000" flipV="1">
            <a:off x="9062025" y="2618463"/>
            <a:ext cx="1486807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 rot="-10800000" flipV="1">
            <a:off x="9062030" y="6413500"/>
            <a:ext cx="1486803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10800000" flipV="1">
            <a:off x="355967" y="6413500"/>
            <a:ext cx="1559155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 rot="5400000">
            <a:off x="9149440" y="4547950"/>
            <a:ext cx="1721667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 rot="5400000">
            <a:off x="61930" y="4553969"/>
            <a:ext cx="1733706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355972" y="3675079"/>
            <a:ext cx="572811" cy="1861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360133" y="5408784"/>
            <a:ext cx="568650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 flipV="1">
            <a:off x="10010274" y="5408784"/>
            <a:ext cx="538559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 flipV="1">
            <a:off x="10001250" y="3687118"/>
            <a:ext cx="547583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1344182" y="4517555"/>
            <a:ext cx="127149" cy="122967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9495948" y="4525497"/>
            <a:ext cx="127149" cy="122967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5448063" y="4552489"/>
            <a:ext cx="127149" cy="122967"/>
          </a:xfrm>
          <a:prstGeom prst="rect">
            <a:avLst/>
          </a:prstGeom>
        </p:spPr>
      </p:pic>
      <p:grpSp>
        <p:nvGrpSpPr>
          <p:cNvPr id="45" name="Group 45"/>
          <p:cNvGrpSpPr>
            <a:grpSpLocks noChangeAspect="1"/>
          </p:cNvGrpSpPr>
          <p:nvPr/>
        </p:nvGrpSpPr>
        <p:grpSpPr>
          <a:xfrm>
            <a:off x="4631755" y="3734090"/>
            <a:ext cx="1759767" cy="1759767"/>
            <a:chOff x="0" y="0"/>
            <a:chExt cx="6355080" cy="635508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10994974" y="1529189"/>
            <a:ext cx="4517961" cy="680785"/>
            <a:chOff x="0" y="0"/>
            <a:chExt cx="1135962" cy="17117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135962" cy="171171"/>
            </a:xfrm>
            <a:custGeom>
              <a:avLst/>
              <a:gdLst/>
              <a:ahLst/>
              <a:cxnLst/>
              <a:rect l="l" t="t" r="r" b="b"/>
              <a:pathLst>
                <a:path w="1135962" h="171171">
                  <a:moveTo>
                    <a:pt x="0" y="0"/>
                  </a:moveTo>
                  <a:lnTo>
                    <a:pt x="1135962" y="0"/>
                  </a:lnTo>
                  <a:lnTo>
                    <a:pt x="1135962" y="171171"/>
                  </a:lnTo>
                  <a:lnTo>
                    <a:pt x="0" y="171171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15304021" y="1512000"/>
            <a:ext cx="5879653" cy="697974"/>
            <a:chOff x="0" y="0"/>
            <a:chExt cx="1478335" cy="17549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478335" cy="175493"/>
            </a:xfrm>
            <a:custGeom>
              <a:avLst/>
              <a:gdLst/>
              <a:ahLst/>
              <a:cxnLst/>
              <a:rect l="l" t="t" r="r" b="b"/>
              <a:pathLst>
                <a:path w="1478335" h="175493">
                  <a:moveTo>
                    <a:pt x="0" y="0"/>
                  </a:moveTo>
                  <a:lnTo>
                    <a:pt x="1478335" y="0"/>
                  </a:lnTo>
                  <a:lnTo>
                    <a:pt x="1478335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51" name="Group 51"/>
          <p:cNvGrpSpPr/>
          <p:nvPr/>
        </p:nvGrpSpPr>
        <p:grpSpPr>
          <a:xfrm rot="5400000">
            <a:off x="15730810" y="-3242890"/>
            <a:ext cx="697974" cy="10207753"/>
            <a:chOff x="0" y="0"/>
            <a:chExt cx="914197" cy="13369972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14197" cy="13369973"/>
            </a:xfrm>
            <a:custGeom>
              <a:avLst/>
              <a:gdLst/>
              <a:ahLst/>
              <a:cxnLst/>
              <a:rect l="l" t="t" r="r" b="b"/>
              <a:pathLst>
                <a:path w="914197" h="1336997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3369973"/>
                  </a:lnTo>
                  <a:lnTo>
                    <a:pt x="914197" y="1336997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3291232"/>
                  </a:lnTo>
                  <a:lnTo>
                    <a:pt x="78740" y="13291232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3" name="TextBox 53"/>
          <p:cNvSpPr txBox="1"/>
          <p:nvPr/>
        </p:nvSpPr>
        <p:spPr>
          <a:xfrm>
            <a:off x="15459265" y="1712099"/>
            <a:ext cx="1336321" cy="326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NOTES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315612" y="7997882"/>
            <a:ext cx="4575114" cy="680785"/>
            <a:chOff x="0" y="0"/>
            <a:chExt cx="1150332" cy="17117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150332" cy="171171"/>
            </a:xfrm>
            <a:custGeom>
              <a:avLst/>
              <a:gdLst/>
              <a:ahLst/>
              <a:cxnLst/>
              <a:rect l="l" t="t" r="r" b="b"/>
              <a:pathLst>
                <a:path w="1150332" h="171171">
                  <a:moveTo>
                    <a:pt x="0" y="0"/>
                  </a:moveTo>
                  <a:lnTo>
                    <a:pt x="1150332" y="0"/>
                  </a:lnTo>
                  <a:lnTo>
                    <a:pt x="1150332" y="171171"/>
                  </a:lnTo>
                  <a:lnTo>
                    <a:pt x="0" y="171171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56" name="Group 56"/>
          <p:cNvGrpSpPr/>
          <p:nvPr/>
        </p:nvGrpSpPr>
        <p:grpSpPr>
          <a:xfrm>
            <a:off x="4681812" y="7980693"/>
            <a:ext cx="5898703" cy="697974"/>
            <a:chOff x="0" y="0"/>
            <a:chExt cx="1483125" cy="175493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483125" cy="175493"/>
            </a:xfrm>
            <a:custGeom>
              <a:avLst/>
              <a:gdLst/>
              <a:ahLst/>
              <a:cxnLst/>
              <a:rect l="l" t="t" r="r" b="b"/>
              <a:pathLst>
                <a:path w="1483125" h="175493">
                  <a:moveTo>
                    <a:pt x="0" y="0"/>
                  </a:moveTo>
                  <a:lnTo>
                    <a:pt x="1483125" y="0"/>
                  </a:lnTo>
                  <a:lnTo>
                    <a:pt x="1483125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58" name="Group 58"/>
          <p:cNvGrpSpPr/>
          <p:nvPr/>
        </p:nvGrpSpPr>
        <p:grpSpPr>
          <a:xfrm rot="5400000">
            <a:off x="5099076" y="3197229"/>
            <a:ext cx="697974" cy="10264903"/>
            <a:chOff x="0" y="0"/>
            <a:chExt cx="914197" cy="13444827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914197" cy="13444827"/>
            </a:xfrm>
            <a:custGeom>
              <a:avLst/>
              <a:gdLst/>
              <a:ahLst/>
              <a:cxnLst/>
              <a:rect l="l" t="t" r="r" b="b"/>
              <a:pathLst>
                <a:path w="914197" h="13444827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3444827"/>
                  </a:lnTo>
                  <a:lnTo>
                    <a:pt x="914197" y="13444827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3366086"/>
                  </a:lnTo>
                  <a:lnTo>
                    <a:pt x="78740" y="13366086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0" name="TextBox 60"/>
          <p:cNvSpPr txBox="1"/>
          <p:nvPr/>
        </p:nvSpPr>
        <p:spPr>
          <a:xfrm>
            <a:off x="4837056" y="8180792"/>
            <a:ext cx="1336321" cy="326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NOTES</a:t>
            </a:r>
          </a:p>
        </p:txBody>
      </p:sp>
      <p:grpSp>
        <p:nvGrpSpPr>
          <p:cNvPr id="61" name="Group 61"/>
          <p:cNvGrpSpPr/>
          <p:nvPr/>
        </p:nvGrpSpPr>
        <p:grpSpPr>
          <a:xfrm rot="5400000">
            <a:off x="3055870" y="6163100"/>
            <a:ext cx="4794187" cy="10255103"/>
            <a:chOff x="0" y="0"/>
            <a:chExt cx="6623689" cy="14168534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623689" cy="14168535"/>
            </a:xfrm>
            <a:custGeom>
              <a:avLst/>
              <a:gdLst/>
              <a:ahLst/>
              <a:cxnLst/>
              <a:rect l="l" t="t" r="r" b="b"/>
              <a:pathLst>
                <a:path w="6623689" h="14168535">
                  <a:moveTo>
                    <a:pt x="6623689" y="279400"/>
                  </a:moveTo>
                  <a:lnTo>
                    <a:pt x="6623689" y="0"/>
                  </a:lnTo>
                  <a:lnTo>
                    <a:pt x="0" y="0"/>
                  </a:lnTo>
                  <a:lnTo>
                    <a:pt x="0" y="14168535"/>
                  </a:lnTo>
                  <a:lnTo>
                    <a:pt x="6623689" y="14168535"/>
                  </a:lnTo>
                  <a:lnTo>
                    <a:pt x="6623689" y="279400"/>
                  </a:lnTo>
                  <a:close/>
                  <a:moveTo>
                    <a:pt x="6544949" y="279400"/>
                  </a:moveTo>
                  <a:lnTo>
                    <a:pt x="6544949" y="14089794"/>
                  </a:lnTo>
                  <a:lnTo>
                    <a:pt x="78740" y="14089794"/>
                  </a:lnTo>
                  <a:lnTo>
                    <a:pt x="78740" y="78740"/>
                  </a:lnTo>
                  <a:lnTo>
                    <a:pt x="6544949" y="78740"/>
                  </a:lnTo>
                  <a:lnTo>
                    <a:pt x="6544949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3" name="Group 63"/>
          <p:cNvGrpSpPr/>
          <p:nvPr/>
        </p:nvGrpSpPr>
        <p:grpSpPr>
          <a:xfrm rot="5400000">
            <a:off x="13544987" y="-272797"/>
            <a:ext cx="5012471" cy="10303003"/>
            <a:chOff x="0" y="0"/>
            <a:chExt cx="6925270" cy="14234714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6925270" cy="14234714"/>
            </a:xfrm>
            <a:custGeom>
              <a:avLst/>
              <a:gdLst/>
              <a:ahLst/>
              <a:cxnLst/>
              <a:rect l="l" t="t" r="r" b="b"/>
              <a:pathLst>
                <a:path w="6925270" h="14234714">
                  <a:moveTo>
                    <a:pt x="6925270" y="279400"/>
                  </a:moveTo>
                  <a:lnTo>
                    <a:pt x="6925270" y="0"/>
                  </a:lnTo>
                  <a:lnTo>
                    <a:pt x="0" y="0"/>
                  </a:lnTo>
                  <a:lnTo>
                    <a:pt x="0" y="14234714"/>
                  </a:lnTo>
                  <a:lnTo>
                    <a:pt x="6925270" y="14234714"/>
                  </a:lnTo>
                  <a:lnTo>
                    <a:pt x="6925270" y="279400"/>
                  </a:lnTo>
                  <a:close/>
                  <a:moveTo>
                    <a:pt x="6846530" y="279400"/>
                  </a:moveTo>
                  <a:lnTo>
                    <a:pt x="6846530" y="14155973"/>
                  </a:lnTo>
                  <a:lnTo>
                    <a:pt x="78740" y="14155973"/>
                  </a:lnTo>
                  <a:lnTo>
                    <a:pt x="78740" y="78740"/>
                  </a:lnTo>
                  <a:lnTo>
                    <a:pt x="6846530" y="78740"/>
                  </a:lnTo>
                  <a:lnTo>
                    <a:pt x="6846530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5" name="AutoShape 65"/>
          <p:cNvSpPr/>
          <p:nvPr/>
        </p:nvSpPr>
        <p:spPr>
          <a:xfrm>
            <a:off x="10975920" y="3016533"/>
            <a:ext cx="1017917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>
            <a:off x="10975920" y="3724565"/>
            <a:ext cx="1017917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AutoShape 67"/>
          <p:cNvSpPr/>
          <p:nvPr/>
        </p:nvSpPr>
        <p:spPr>
          <a:xfrm>
            <a:off x="10975920" y="4498505"/>
            <a:ext cx="1017917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8" name="AutoShape 68"/>
          <p:cNvSpPr/>
          <p:nvPr/>
        </p:nvSpPr>
        <p:spPr>
          <a:xfrm>
            <a:off x="10975920" y="5259564"/>
            <a:ext cx="1017917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AutoShape 69"/>
          <p:cNvSpPr/>
          <p:nvPr/>
        </p:nvSpPr>
        <p:spPr>
          <a:xfrm>
            <a:off x="11004495" y="5966002"/>
            <a:ext cx="1017917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" name="AutoShape 70"/>
          <p:cNvSpPr/>
          <p:nvPr/>
        </p:nvSpPr>
        <p:spPr>
          <a:xfrm>
            <a:off x="10975920" y="6672440"/>
            <a:ext cx="1017917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1" name="AutoShape 71"/>
          <p:cNvSpPr/>
          <p:nvPr/>
        </p:nvSpPr>
        <p:spPr>
          <a:xfrm>
            <a:off x="325412" y="9507602"/>
            <a:ext cx="1018532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2" name="AutoShape 72"/>
          <p:cNvSpPr/>
          <p:nvPr/>
        </p:nvSpPr>
        <p:spPr>
          <a:xfrm>
            <a:off x="360133" y="10161205"/>
            <a:ext cx="10150603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" name="AutoShape 73"/>
          <p:cNvSpPr/>
          <p:nvPr/>
        </p:nvSpPr>
        <p:spPr>
          <a:xfrm>
            <a:off x="315612" y="10935145"/>
            <a:ext cx="1019512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4" name="AutoShape 74"/>
          <p:cNvSpPr/>
          <p:nvPr/>
        </p:nvSpPr>
        <p:spPr>
          <a:xfrm>
            <a:off x="360133" y="11696204"/>
            <a:ext cx="10150603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75"/>
          <p:cNvSpPr/>
          <p:nvPr/>
        </p:nvSpPr>
        <p:spPr>
          <a:xfrm>
            <a:off x="315612" y="12402642"/>
            <a:ext cx="1019512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AutoShape 76"/>
          <p:cNvSpPr/>
          <p:nvPr/>
        </p:nvSpPr>
        <p:spPr>
          <a:xfrm>
            <a:off x="315612" y="13109081"/>
            <a:ext cx="1019512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77"/>
          <p:cNvSpPr/>
          <p:nvPr/>
        </p:nvSpPr>
        <p:spPr>
          <a:xfrm rot="-5400000">
            <a:off x="742017" y="8300175"/>
            <a:ext cx="449732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78" name="AutoShape 78"/>
          <p:cNvSpPr/>
          <p:nvPr/>
        </p:nvSpPr>
        <p:spPr>
          <a:xfrm rot="5400000">
            <a:off x="11378571" y="1831482"/>
            <a:ext cx="449732" cy="0"/>
          </a:xfrm>
          <a:prstGeom prst="line">
            <a:avLst/>
          </a:prstGeom>
          <a:ln w="7620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79" name="Group 79"/>
          <p:cNvGrpSpPr>
            <a:grpSpLocks noChangeAspect="1"/>
          </p:cNvGrpSpPr>
          <p:nvPr/>
        </p:nvGrpSpPr>
        <p:grpSpPr>
          <a:xfrm rot="5400000">
            <a:off x="10268628" y="-392121"/>
            <a:ext cx="1191683" cy="1651351"/>
            <a:chOff x="0" y="0"/>
            <a:chExt cx="4734560" cy="6560820"/>
          </a:xfrm>
        </p:grpSpPr>
        <p:sp>
          <p:nvSpPr>
            <p:cNvPr id="80" name="Freeform 80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81" name="Freeform 81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565656"/>
            </a:solidFill>
          </p:spPr>
        </p:sp>
        <p:sp>
          <p:nvSpPr>
            <p:cNvPr id="82" name="Freeform 82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>
              <a:blip r:embed="rId4"/>
              <a:stretch>
                <a:fillRect l="-13975" t="4045" r="-13680" b="3832"/>
              </a:stretch>
            </a:blipFill>
          </p:spPr>
        </p:sp>
        <p:sp>
          <p:nvSpPr>
            <p:cNvPr id="83" name="Freeform 83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84" name="Freeform 84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85" name="Freeform 85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86" name="Freeform 86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id="87" name="Freeform 87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88" name="Freeform 88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89" name="Freeform 89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90" name="Freeform 90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</p:grpSp>
      <p:grpSp>
        <p:nvGrpSpPr>
          <p:cNvPr id="91" name="Group 91"/>
          <p:cNvGrpSpPr/>
          <p:nvPr/>
        </p:nvGrpSpPr>
        <p:grpSpPr>
          <a:xfrm>
            <a:off x="355973" y="13749389"/>
            <a:ext cx="4560227" cy="1025815"/>
            <a:chOff x="0" y="0"/>
            <a:chExt cx="13147205" cy="2957440"/>
          </a:xfrm>
        </p:grpSpPr>
        <p:sp>
          <p:nvSpPr>
            <p:cNvPr id="92" name="Freeform 92"/>
            <p:cNvSpPr/>
            <p:nvPr/>
          </p:nvSpPr>
          <p:spPr>
            <a:xfrm>
              <a:off x="0" y="0"/>
              <a:ext cx="13147205" cy="2957440"/>
            </a:xfrm>
            <a:custGeom>
              <a:avLst/>
              <a:gdLst/>
              <a:ahLst/>
              <a:cxnLst/>
              <a:rect l="l" t="t" r="r" b="b"/>
              <a:pathLst>
                <a:path w="13147205" h="2957440">
                  <a:moveTo>
                    <a:pt x="0" y="0"/>
                  </a:moveTo>
                  <a:lnTo>
                    <a:pt x="13147205" y="0"/>
                  </a:lnTo>
                  <a:lnTo>
                    <a:pt x="13147205" y="2957440"/>
                  </a:lnTo>
                  <a:lnTo>
                    <a:pt x="0" y="2957440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93" name="Group 93"/>
          <p:cNvGrpSpPr/>
          <p:nvPr/>
        </p:nvGrpSpPr>
        <p:grpSpPr>
          <a:xfrm rot="5400000">
            <a:off x="2107899" y="11966902"/>
            <a:ext cx="1025815" cy="4590789"/>
            <a:chOff x="0" y="0"/>
            <a:chExt cx="1413204" cy="6324454"/>
          </a:xfrm>
        </p:grpSpPr>
        <p:sp>
          <p:nvSpPr>
            <p:cNvPr id="94" name="Freeform 94"/>
            <p:cNvSpPr/>
            <p:nvPr/>
          </p:nvSpPr>
          <p:spPr>
            <a:xfrm>
              <a:off x="0" y="0"/>
              <a:ext cx="1413204" cy="6324454"/>
            </a:xfrm>
            <a:custGeom>
              <a:avLst/>
              <a:gdLst/>
              <a:ahLst/>
              <a:cxnLst/>
              <a:rect l="l" t="t" r="r" b="b"/>
              <a:pathLst>
                <a:path w="1413204" h="6324454">
                  <a:moveTo>
                    <a:pt x="1413204" y="279400"/>
                  </a:moveTo>
                  <a:lnTo>
                    <a:pt x="1413204" y="0"/>
                  </a:lnTo>
                  <a:lnTo>
                    <a:pt x="0" y="0"/>
                  </a:lnTo>
                  <a:lnTo>
                    <a:pt x="0" y="6324454"/>
                  </a:lnTo>
                  <a:lnTo>
                    <a:pt x="1413204" y="6324454"/>
                  </a:lnTo>
                  <a:lnTo>
                    <a:pt x="1413204" y="279400"/>
                  </a:lnTo>
                  <a:close/>
                  <a:moveTo>
                    <a:pt x="1334464" y="279400"/>
                  </a:moveTo>
                  <a:lnTo>
                    <a:pt x="1334464" y="6245714"/>
                  </a:lnTo>
                  <a:lnTo>
                    <a:pt x="78740" y="6245714"/>
                  </a:lnTo>
                  <a:lnTo>
                    <a:pt x="78740" y="78740"/>
                  </a:lnTo>
                  <a:lnTo>
                    <a:pt x="1334464" y="78740"/>
                  </a:lnTo>
                  <a:lnTo>
                    <a:pt x="133446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5" name="TextBox 95"/>
          <p:cNvSpPr txBox="1"/>
          <p:nvPr/>
        </p:nvSpPr>
        <p:spPr>
          <a:xfrm>
            <a:off x="519325" y="13834022"/>
            <a:ext cx="4233522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000" spc="40">
                <a:solidFill>
                  <a:srgbClr val="000000"/>
                </a:solidFill>
                <a:latin typeface="Norwester"/>
              </a:rPr>
              <a:t>WHICH AREAS DO THE TEAM NEED TO CONCENTRATE ON THE MOST? </a:t>
            </a:r>
          </a:p>
        </p:txBody>
      </p:sp>
      <p:grpSp>
        <p:nvGrpSpPr>
          <p:cNvPr id="96" name="Group 96"/>
          <p:cNvGrpSpPr/>
          <p:nvPr/>
        </p:nvGrpSpPr>
        <p:grpSpPr>
          <a:xfrm rot="5400000">
            <a:off x="7274454" y="11443669"/>
            <a:ext cx="1025815" cy="5637255"/>
            <a:chOff x="0" y="0"/>
            <a:chExt cx="1413204" cy="7766109"/>
          </a:xfrm>
        </p:grpSpPr>
        <p:sp>
          <p:nvSpPr>
            <p:cNvPr id="97" name="Freeform 97"/>
            <p:cNvSpPr/>
            <p:nvPr/>
          </p:nvSpPr>
          <p:spPr>
            <a:xfrm>
              <a:off x="0" y="0"/>
              <a:ext cx="1413204" cy="7766109"/>
            </a:xfrm>
            <a:custGeom>
              <a:avLst/>
              <a:gdLst/>
              <a:ahLst/>
              <a:cxnLst/>
              <a:rect l="l" t="t" r="r" b="b"/>
              <a:pathLst>
                <a:path w="1413204" h="7766109">
                  <a:moveTo>
                    <a:pt x="1413204" y="279400"/>
                  </a:moveTo>
                  <a:lnTo>
                    <a:pt x="1413204" y="0"/>
                  </a:lnTo>
                  <a:lnTo>
                    <a:pt x="0" y="0"/>
                  </a:lnTo>
                  <a:lnTo>
                    <a:pt x="0" y="7766109"/>
                  </a:lnTo>
                  <a:lnTo>
                    <a:pt x="1413204" y="7766109"/>
                  </a:lnTo>
                  <a:lnTo>
                    <a:pt x="1413204" y="279400"/>
                  </a:lnTo>
                  <a:close/>
                  <a:moveTo>
                    <a:pt x="1334464" y="279400"/>
                  </a:moveTo>
                  <a:lnTo>
                    <a:pt x="1334464" y="7687369"/>
                  </a:lnTo>
                  <a:lnTo>
                    <a:pt x="78740" y="7687369"/>
                  </a:lnTo>
                  <a:lnTo>
                    <a:pt x="78740" y="78740"/>
                  </a:lnTo>
                  <a:lnTo>
                    <a:pt x="1334464" y="78740"/>
                  </a:lnTo>
                  <a:lnTo>
                    <a:pt x="133446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8" name="Group 98"/>
          <p:cNvGrpSpPr/>
          <p:nvPr/>
        </p:nvGrpSpPr>
        <p:grpSpPr>
          <a:xfrm rot="5400000">
            <a:off x="13029240" y="11638919"/>
            <a:ext cx="1025815" cy="5246755"/>
            <a:chOff x="0" y="0"/>
            <a:chExt cx="1413204" cy="7228140"/>
          </a:xfrm>
        </p:grpSpPr>
        <p:sp>
          <p:nvSpPr>
            <p:cNvPr id="99" name="Freeform 99"/>
            <p:cNvSpPr/>
            <p:nvPr/>
          </p:nvSpPr>
          <p:spPr>
            <a:xfrm>
              <a:off x="0" y="0"/>
              <a:ext cx="1413204" cy="7228139"/>
            </a:xfrm>
            <a:custGeom>
              <a:avLst/>
              <a:gdLst/>
              <a:ahLst/>
              <a:cxnLst/>
              <a:rect l="l" t="t" r="r" b="b"/>
              <a:pathLst>
                <a:path w="1413204" h="7228139">
                  <a:moveTo>
                    <a:pt x="1413204" y="279400"/>
                  </a:moveTo>
                  <a:lnTo>
                    <a:pt x="1413204" y="0"/>
                  </a:lnTo>
                  <a:lnTo>
                    <a:pt x="0" y="0"/>
                  </a:lnTo>
                  <a:lnTo>
                    <a:pt x="0" y="7228139"/>
                  </a:lnTo>
                  <a:lnTo>
                    <a:pt x="1413204" y="7228139"/>
                  </a:lnTo>
                  <a:lnTo>
                    <a:pt x="1413204" y="279400"/>
                  </a:lnTo>
                  <a:close/>
                  <a:moveTo>
                    <a:pt x="1334464" y="279400"/>
                  </a:moveTo>
                  <a:lnTo>
                    <a:pt x="1334464" y="7149399"/>
                  </a:lnTo>
                  <a:lnTo>
                    <a:pt x="78740" y="7149399"/>
                  </a:lnTo>
                  <a:lnTo>
                    <a:pt x="78740" y="78740"/>
                  </a:lnTo>
                  <a:lnTo>
                    <a:pt x="1334464" y="78740"/>
                  </a:lnTo>
                  <a:lnTo>
                    <a:pt x="133446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0" name="Group 100"/>
          <p:cNvGrpSpPr/>
          <p:nvPr/>
        </p:nvGrpSpPr>
        <p:grpSpPr>
          <a:xfrm rot="5400000">
            <a:off x="18209317" y="11781797"/>
            <a:ext cx="1025815" cy="4960998"/>
            <a:chOff x="0" y="0"/>
            <a:chExt cx="1413204" cy="6834470"/>
          </a:xfrm>
        </p:grpSpPr>
        <p:sp>
          <p:nvSpPr>
            <p:cNvPr id="101" name="Freeform 101"/>
            <p:cNvSpPr/>
            <p:nvPr/>
          </p:nvSpPr>
          <p:spPr>
            <a:xfrm>
              <a:off x="0" y="0"/>
              <a:ext cx="1413204" cy="6834470"/>
            </a:xfrm>
            <a:custGeom>
              <a:avLst/>
              <a:gdLst/>
              <a:ahLst/>
              <a:cxnLst/>
              <a:rect l="l" t="t" r="r" b="b"/>
              <a:pathLst>
                <a:path w="1413204" h="6834470">
                  <a:moveTo>
                    <a:pt x="1413204" y="279400"/>
                  </a:moveTo>
                  <a:lnTo>
                    <a:pt x="1413204" y="0"/>
                  </a:lnTo>
                  <a:lnTo>
                    <a:pt x="0" y="0"/>
                  </a:lnTo>
                  <a:lnTo>
                    <a:pt x="0" y="6834470"/>
                  </a:lnTo>
                  <a:lnTo>
                    <a:pt x="1413204" y="6834470"/>
                  </a:lnTo>
                  <a:lnTo>
                    <a:pt x="1413204" y="279400"/>
                  </a:lnTo>
                  <a:close/>
                  <a:moveTo>
                    <a:pt x="1334464" y="279400"/>
                  </a:moveTo>
                  <a:lnTo>
                    <a:pt x="1334464" y="6755730"/>
                  </a:lnTo>
                  <a:lnTo>
                    <a:pt x="78740" y="6755730"/>
                  </a:lnTo>
                  <a:lnTo>
                    <a:pt x="78740" y="78740"/>
                  </a:lnTo>
                  <a:lnTo>
                    <a:pt x="1334464" y="78740"/>
                  </a:lnTo>
                  <a:lnTo>
                    <a:pt x="133446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96763"/>
            <a:ext cx="21374100" cy="1655097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 rot="5400000">
            <a:off x="10096158" y="-291782"/>
            <a:ext cx="1191683" cy="1651351"/>
            <a:chOff x="0" y="0"/>
            <a:chExt cx="4734560" cy="6560820"/>
          </a:xfrm>
        </p:grpSpPr>
        <p:sp>
          <p:nvSpPr>
            <p:cNvPr id="4" name="Freeform 4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565656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>
              <a:blip r:embed="rId2"/>
              <a:stretch>
                <a:fillRect l="-13975" t="4045" r="-13680" b="3832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</p:grpSp>
      <p:sp>
        <p:nvSpPr>
          <p:cNvPr id="15" name="AutoShape 15"/>
          <p:cNvSpPr/>
          <p:nvPr/>
        </p:nvSpPr>
        <p:spPr>
          <a:xfrm rot="5400000" flipV="1">
            <a:off x="18601120" y="4016109"/>
            <a:ext cx="4970531" cy="1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rot="5400000">
            <a:off x="11877380" y="4016109"/>
            <a:ext cx="4970529" cy="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362645" y="1513650"/>
            <a:ext cx="6723740" cy="332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14362646" y="6501373"/>
            <a:ext cx="6723738" cy="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5846741" y="3054167"/>
            <a:ext cx="3651808" cy="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rot="-5400000">
            <a:off x="18746703" y="2302322"/>
            <a:ext cx="1503691" cy="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rot="-5400000" flipV="1">
            <a:off x="15093154" y="2300581"/>
            <a:ext cx="1503691" cy="3481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rot="-10800000" flipV="1">
            <a:off x="16839907" y="2099502"/>
            <a:ext cx="1663790" cy="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rot="5400000" flipV="1">
            <a:off x="18230029" y="1824150"/>
            <a:ext cx="549019" cy="1683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rot="5400000" flipV="1">
            <a:off x="16566235" y="1824148"/>
            <a:ext cx="549025" cy="1681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74149"/>
          <a:stretch>
            <a:fillRect/>
          </a:stretch>
        </p:blipFill>
        <p:spPr>
          <a:xfrm rot="5400000">
            <a:off x="17617142" y="2540285"/>
            <a:ext cx="122875" cy="118834"/>
          </a:xfrm>
          <a:prstGeom prst="rect">
            <a:avLst/>
          </a:prstGeom>
        </p:spPr>
      </p:pic>
      <p:grpSp>
        <p:nvGrpSpPr>
          <p:cNvPr id="26" name="Group 26"/>
          <p:cNvGrpSpPr>
            <a:grpSpLocks noChangeAspect="1"/>
          </p:cNvGrpSpPr>
          <p:nvPr/>
        </p:nvGrpSpPr>
        <p:grpSpPr>
          <a:xfrm rot="5400000">
            <a:off x="16850487" y="5680157"/>
            <a:ext cx="1700609" cy="1700609"/>
            <a:chOff x="0" y="0"/>
            <a:chExt cx="6355080" cy="635508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74149"/>
          <a:stretch>
            <a:fillRect/>
          </a:stretch>
        </p:blipFill>
        <p:spPr>
          <a:xfrm rot="5400000">
            <a:off x="17617142" y="6444769"/>
            <a:ext cx="122875" cy="118834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14351597" y="6630847"/>
            <a:ext cx="4517961" cy="680785"/>
            <a:chOff x="0" y="0"/>
            <a:chExt cx="1135962" cy="17117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35962" cy="171171"/>
            </a:xfrm>
            <a:custGeom>
              <a:avLst/>
              <a:gdLst/>
              <a:ahLst/>
              <a:cxnLst/>
              <a:rect l="l" t="t" r="r" b="b"/>
              <a:pathLst>
                <a:path w="1135962" h="171171">
                  <a:moveTo>
                    <a:pt x="0" y="0"/>
                  </a:moveTo>
                  <a:lnTo>
                    <a:pt x="1135962" y="0"/>
                  </a:lnTo>
                  <a:lnTo>
                    <a:pt x="1135962" y="171171"/>
                  </a:lnTo>
                  <a:lnTo>
                    <a:pt x="0" y="171171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14317936" y="6613658"/>
            <a:ext cx="6768448" cy="822214"/>
            <a:chOff x="0" y="0"/>
            <a:chExt cx="1701807" cy="206731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701807" cy="206731"/>
            </a:xfrm>
            <a:custGeom>
              <a:avLst/>
              <a:gdLst/>
              <a:ahLst/>
              <a:cxnLst/>
              <a:rect l="l" t="t" r="r" b="b"/>
              <a:pathLst>
                <a:path w="1701807" h="206731">
                  <a:moveTo>
                    <a:pt x="0" y="0"/>
                  </a:moveTo>
                  <a:lnTo>
                    <a:pt x="1701807" y="0"/>
                  </a:lnTo>
                  <a:lnTo>
                    <a:pt x="1701807" y="206731"/>
                  </a:lnTo>
                  <a:lnTo>
                    <a:pt x="0" y="206731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33" name="Group 33"/>
          <p:cNvGrpSpPr/>
          <p:nvPr/>
        </p:nvGrpSpPr>
        <p:grpSpPr>
          <a:xfrm rot="5400000">
            <a:off x="17315026" y="3631176"/>
            <a:ext cx="822214" cy="6787179"/>
            <a:chOff x="0" y="0"/>
            <a:chExt cx="1076924" cy="8889751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76924" cy="8889751"/>
            </a:xfrm>
            <a:custGeom>
              <a:avLst/>
              <a:gdLst/>
              <a:ahLst/>
              <a:cxnLst/>
              <a:rect l="l" t="t" r="r" b="b"/>
              <a:pathLst>
                <a:path w="1076924" h="8889751">
                  <a:moveTo>
                    <a:pt x="1076924" y="279400"/>
                  </a:moveTo>
                  <a:lnTo>
                    <a:pt x="1076924" y="0"/>
                  </a:lnTo>
                  <a:lnTo>
                    <a:pt x="0" y="0"/>
                  </a:lnTo>
                  <a:lnTo>
                    <a:pt x="0" y="8889751"/>
                  </a:lnTo>
                  <a:lnTo>
                    <a:pt x="1076924" y="8889751"/>
                  </a:lnTo>
                  <a:lnTo>
                    <a:pt x="1076924" y="279400"/>
                  </a:lnTo>
                  <a:close/>
                  <a:moveTo>
                    <a:pt x="998184" y="279400"/>
                  </a:moveTo>
                  <a:lnTo>
                    <a:pt x="998184" y="8811011"/>
                  </a:lnTo>
                  <a:lnTo>
                    <a:pt x="78740" y="8811011"/>
                  </a:lnTo>
                  <a:lnTo>
                    <a:pt x="78740" y="78740"/>
                  </a:lnTo>
                  <a:lnTo>
                    <a:pt x="998184" y="78740"/>
                  </a:lnTo>
                  <a:lnTo>
                    <a:pt x="99818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16975021" y="6878758"/>
            <a:ext cx="1451542" cy="32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BUILD-UP</a:t>
            </a:r>
          </a:p>
        </p:txBody>
      </p:sp>
      <p:grpSp>
        <p:nvGrpSpPr>
          <p:cNvPr id="36" name="Group 36"/>
          <p:cNvGrpSpPr/>
          <p:nvPr/>
        </p:nvGrpSpPr>
        <p:grpSpPr>
          <a:xfrm rot="5400000">
            <a:off x="14659215" y="7218721"/>
            <a:ext cx="6119228" cy="6801786"/>
            <a:chOff x="0" y="0"/>
            <a:chExt cx="12995929" cy="14445536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2995928" cy="14445537"/>
            </a:xfrm>
            <a:custGeom>
              <a:avLst/>
              <a:gdLst/>
              <a:ahLst/>
              <a:cxnLst/>
              <a:rect l="l" t="t" r="r" b="b"/>
              <a:pathLst>
                <a:path w="12995928" h="14445537">
                  <a:moveTo>
                    <a:pt x="12995928" y="279400"/>
                  </a:moveTo>
                  <a:lnTo>
                    <a:pt x="12995928" y="0"/>
                  </a:lnTo>
                  <a:lnTo>
                    <a:pt x="0" y="0"/>
                  </a:lnTo>
                  <a:lnTo>
                    <a:pt x="0" y="14445537"/>
                  </a:lnTo>
                  <a:lnTo>
                    <a:pt x="12995928" y="14445537"/>
                  </a:lnTo>
                  <a:lnTo>
                    <a:pt x="12995928" y="279400"/>
                  </a:lnTo>
                  <a:close/>
                  <a:moveTo>
                    <a:pt x="12917188" y="279400"/>
                  </a:moveTo>
                  <a:lnTo>
                    <a:pt x="12917188" y="14366796"/>
                  </a:lnTo>
                  <a:lnTo>
                    <a:pt x="78740" y="14366796"/>
                  </a:lnTo>
                  <a:lnTo>
                    <a:pt x="78740" y="78740"/>
                  </a:lnTo>
                  <a:lnTo>
                    <a:pt x="12917188" y="78740"/>
                  </a:lnTo>
                  <a:lnTo>
                    <a:pt x="12917188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8" name="AutoShape 38"/>
          <p:cNvSpPr/>
          <p:nvPr/>
        </p:nvSpPr>
        <p:spPr>
          <a:xfrm>
            <a:off x="14344057" y="8040255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14325580" y="8482224"/>
            <a:ext cx="6794142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14344057" y="8947482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14336989" y="9407049"/>
            <a:ext cx="67827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14344057" y="9911565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14344057" y="10406664"/>
            <a:ext cx="67388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4" name="AutoShape 44"/>
          <p:cNvSpPr/>
          <p:nvPr/>
        </p:nvSpPr>
        <p:spPr>
          <a:xfrm>
            <a:off x="14362646" y="10866231"/>
            <a:ext cx="675707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>
            <a:off x="14344057" y="11325797"/>
            <a:ext cx="67388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>
            <a:off x="14336989" y="11733665"/>
            <a:ext cx="67827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AutoShape 47"/>
          <p:cNvSpPr/>
          <p:nvPr/>
        </p:nvSpPr>
        <p:spPr>
          <a:xfrm>
            <a:off x="14344057" y="12228765"/>
            <a:ext cx="67388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>
            <a:off x="14344057" y="12688331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>
            <a:off x="14344057" y="13147898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0" name="Group 50"/>
          <p:cNvGrpSpPr/>
          <p:nvPr/>
        </p:nvGrpSpPr>
        <p:grpSpPr>
          <a:xfrm>
            <a:off x="355973" y="13749389"/>
            <a:ext cx="4560227" cy="1025815"/>
            <a:chOff x="0" y="0"/>
            <a:chExt cx="13147205" cy="295744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3147205" cy="2957440"/>
            </a:xfrm>
            <a:custGeom>
              <a:avLst/>
              <a:gdLst/>
              <a:ahLst/>
              <a:cxnLst/>
              <a:rect l="l" t="t" r="r" b="b"/>
              <a:pathLst>
                <a:path w="13147205" h="2957440">
                  <a:moveTo>
                    <a:pt x="0" y="0"/>
                  </a:moveTo>
                  <a:lnTo>
                    <a:pt x="13147205" y="0"/>
                  </a:lnTo>
                  <a:lnTo>
                    <a:pt x="13147205" y="2957440"/>
                  </a:lnTo>
                  <a:lnTo>
                    <a:pt x="0" y="2957440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52" name="Group 52"/>
          <p:cNvGrpSpPr/>
          <p:nvPr/>
        </p:nvGrpSpPr>
        <p:grpSpPr>
          <a:xfrm rot="5400000">
            <a:off x="2107899" y="11966902"/>
            <a:ext cx="1025815" cy="4590789"/>
            <a:chOff x="0" y="0"/>
            <a:chExt cx="1413204" cy="6324454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413204" cy="6324454"/>
            </a:xfrm>
            <a:custGeom>
              <a:avLst/>
              <a:gdLst/>
              <a:ahLst/>
              <a:cxnLst/>
              <a:rect l="l" t="t" r="r" b="b"/>
              <a:pathLst>
                <a:path w="1413204" h="6324454">
                  <a:moveTo>
                    <a:pt x="1413204" y="279400"/>
                  </a:moveTo>
                  <a:lnTo>
                    <a:pt x="1413204" y="0"/>
                  </a:lnTo>
                  <a:lnTo>
                    <a:pt x="0" y="0"/>
                  </a:lnTo>
                  <a:lnTo>
                    <a:pt x="0" y="6324454"/>
                  </a:lnTo>
                  <a:lnTo>
                    <a:pt x="1413204" y="6324454"/>
                  </a:lnTo>
                  <a:lnTo>
                    <a:pt x="1413204" y="279400"/>
                  </a:lnTo>
                  <a:close/>
                  <a:moveTo>
                    <a:pt x="1334464" y="279400"/>
                  </a:moveTo>
                  <a:lnTo>
                    <a:pt x="1334464" y="6245714"/>
                  </a:lnTo>
                  <a:lnTo>
                    <a:pt x="78740" y="6245714"/>
                  </a:lnTo>
                  <a:lnTo>
                    <a:pt x="78740" y="78740"/>
                  </a:lnTo>
                  <a:lnTo>
                    <a:pt x="1334464" y="78740"/>
                  </a:lnTo>
                  <a:lnTo>
                    <a:pt x="133446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4" name="TextBox 54"/>
          <p:cNvSpPr txBox="1"/>
          <p:nvPr/>
        </p:nvSpPr>
        <p:spPr>
          <a:xfrm>
            <a:off x="519326" y="13986071"/>
            <a:ext cx="4233522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000" spc="40">
                <a:solidFill>
                  <a:srgbClr val="000000"/>
                </a:solidFill>
                <a:latin typeface="Norwester"/>
              </a:rPr>
              <a:t>KEY </a:t>
            </a:r>
          </a:p>
          <a:p>
            <a:pPr algn="ctr">
              <a:lnSpc>
                <a:spcPts val="2100"/>
              </a:lnSpc>
            </a:pPr>
            <a:r>
              <a:rPr lang="en-US" sz="2000" spc="40">
                <a:solidFill>
                  <a:srgbClr val="000000"/>
                </a:solidFill>
                <a:latin typeface="Norwester"/>
              </a:rPr>
              <a:t>POINTS:</a:t>
            </a:r>
          </a:p>
        </p:txBody>
      </p:sp>
      <p:grpSp>
        <p:nvGrpSpPr>
          <p:cNvPr id="55" name="Group 55"/>
          <p:cNvGrpSpPr/>
          <p:nvPr/>
        </p:nvGrpSpPr>
        <p:grpSpPr>
          <a:xfrm rot="5400000">
            <a:off x="12531321" y="6186802"/>
            <a:ext cx="1025815" cy="16150988"/>
            <a:chOff x="0" y="0"/>
            <a:chExt cx="1413204" cy="22250248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413204" cy="22250248"/>
            </a:xfrm>
            <a:custGeom>
              <a:avLst/>
              <a:gdLst/>
              <a:ahLst/>
              <a:cxnLst/>
              <a:rect l="l" t="t" r="r" b="b"/>
              <a:pathLst>
                <a:path w="1413204" h="22250248">
                  <a:moveTo>
                    <a:pt x="1413204" y="279400"/>
                  </a:moveTo>
                  <a:lnTo>
                    <a:pt x="1413204" y="0"/>
                  </a:lnTo>
                  <a:lnTo>
                    <a:pt x="0" y="0"/>
                  </a:lnTo>
                  <a:lnTo>
                    <a:pt x="0" y="22250248"/>
                  </a:lnTo>
                  <a:lnTo>
                    <a:pt x="1413204" y="22250248"/>
                  </a:lnTo>
                  <a:lnTo>
                    <a:pt x="1413204" y="279400"/>
                  </a:lnTo>
                  <a:close/>
                  <a:moveTo>
                    <a:pt x="1334464" y="279400"/>
                  </a:moveTo>
                  <a:lnTo>
                    <a:pt x="1334464" y="22171509"/>
                  </a:lnTo>
                  <a:lnTo>
                    <a:pt x="78740" y="22171509"/>
                  </a:lnTo>
                  <a:lnTo>
                    <a:pt x="78740" y="78740"/>
                  </a:lnTo>
                  <a:lnTo>
                    <a:pt x="1334464" y="78740"/>
                  </a:lnTo>
                  <a:lnTo>
                    <a:pt x="133446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7" name="AutoShape 57"/>
          <p:cNvSpPr/>
          <p:nvPr/>
        </p:nvSpPr>
        <p:spPr>
          <a:xfrm rot="5400000">
            <a:off x="11570738" y="4016181"/>
            <a:ext cx="4970671" cy="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rot="5400000">
            <a:off x="4827901" y="3974954"/>
            <a:ext cx="5007442" cy="1486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>
            <a:off x="7302233" y="1513657"/>
            <a:ext cx="6757323" cy="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>
            <a:off x="7335817" y="6493810"/>
            <a:ext cx="6711602" cy="7706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>
            <a:off x="8812950" y="3054167"/>
            <a:ext cx="3655287" cy="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rot="-5400000">
            <a:off x="11716478" y="2298925"/>
            <a:ext cx="1507004" cy="348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rot="-5400000">
            <a:off x="8061188" y="2298926"/>
            <a:ext cx="1507005" cy="3478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rot="-10800000">
            <a:off x="9832312" y="2092982"/>
            <a:ext cx="1642758" cy="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rot="5400000">
            <a:off x="11203062" y="1819176"/>
            <a:ext cx="545814" cy="1798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rot="5400000">
            <a:off x="9550547" y="1823586"/>
            <a:ext cx="546221" cy="1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7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74149"/>
          <a:stretch>
            <a:fillRect/>
          </a:stretch>
        </p:blipFill>
        <p:spPr>
          <a:xfrm rot="5400000">
            <a:off x="10590313" y="2536971"/>
            <a:ext cx="122875" cy="118834"/>
          </a:xfrm>
          <a:prstGeom prst="rect">
            <a:avLst/>
          </a:prstGeom>
        </p:spPr>
      </p:pic>
      <p:grpSp>
        <p:nvGrpSpPr>
          <p:cNvPr id="68" name="Group 68"/>
          <p:cNvGrpSpPr>
            <a:grpSpLocks noChangeAspect="1"/>
          </p:cNvGrpSpPr>
          <p:nvPr/>
        </p:nvGrpSpPr>
        <p:grpSpPr>
          <a:xfrm rot="5400000">
            <a:off x="9823658" y="5676843"/>
            <a:ext cx="1700609" cy="1700609"/>
            <a:chOff x="0" y="0"/>
            <a:chExt cx="6355080" cy="635508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70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74149"/>
          <a:stretch>
            <a:fillRect/>
          </a:stretch>
        </p:blipFill>
        <p:spPr>
          <a:xfrm rot="5400000">
            <a:off x="10590313" y="6441456"/>
            <a:ext cx="122875" cy="118834"/>
          </a:xfrm>
          <a:prstGeom prst="rect">
            <a:avLst/>
          </a:prstGeom>
        </p:spPr>
      </p:pic>
      <p:grpSp>
        <p:nvGrpSpPr>
          <p:cNvPr id="71" name="Group 71"/>
          <p:cNvGrpSpPr/>
          <p:nvPr/>
        </p:nvGrpSpPr>
        <p:grpSpPr>
          <a:xfrm>
            <a:off x="7324768" y="6627534"/>
            <a:ext cx="4517961" cy="680785"/>
            <a:chOff x="0" y="0"/>
            <a:chExt cx="1135962" cy="171171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1135962" cy="171171"/>
            </a:xfrm>
            <a:custGeom>
              <a:avLst/>
              <a:gdLst/>
              <a:ahLst/>
              <a:cxnLst/>
              <a:rect l="l" t="t" r="r" b="b"/>
              <a:pathLst>
                <a:path w="1135962" h="171171">
                  <a:moveTo>
                    <a:pt x="0" y="0"/>
                  </a:moveTo>
                  <a:lnTo>
                    <a:pt x="1135962" y="0"/>
                  </a:lnTo>
                  <a:lnTo>
                    <a:pt x="1135962" y="171171"/>
                  </a:lnTo>
                  <a:lnTo>
                    <a:pt x="0" y="171171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3" name="Group 73"/>
          <p:cNvGrpSpPr/>
          <p:nvPr/>
        </p:nvGrpSpPr>
        <p:grpSpPr>
          <a:xfrm>
            <a:off x="7291107" y="6610345"/>
            <a:ext cx="6768448" cy="822214"/>
            <a:chOff x="0" y="0"/>
            <a:chExt cx="1701807" cy="206731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1701807" cy="206731"/>
            </a:xfrm>
            <a:custGeom>
              <a:avLst/>
              <a:gdLst/>
              <a:ahLst/>
              <a:cxnLst/>
              <a:rect l="l" t="t" r="r" b="b"/>
              <a:pathLst>
                <a:path w="1701807" h="206731">
                  <a:moveTo>
                    <a:pt x="0" y="0"/>
                  </a:moveTo>
                  <a:lnTo>
                    <a:pt x="1701807" y="0"/>
                  </a:lnTo>
                  <a:lnTo>
                    <a:pt x="1701807" y="206731"/>
                  </a:lnTo>
                  <a:lnTo>
                    <a:pt x="0" y="206731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5" name="Group 75"/>
          <p:cNvGrpSpPr/>
          <p:nvPr/>
        </p:nvGrpSpPr>
        <p:grpSpPr>
          <a:xfrm rot="5400000">
            <a:off x="10288197" y="3627863"/>
            <a:ext cx="822214" cy="6787179"/>
            <a:chOff x="0" y="0"/>
            <a:chExt cx="1076924" cy="8889751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1076924" cy="8889751"/>
            </a:xfrm>
            <a:custGeom>
              <a:avLst/>
              <a:gdLst/>
              <a:ahLst/>
              <a:cxnLst/>
              <a:rect l="l" t="t" r="r" b="b"/>
              <a:pathLst>
                <a:path w="1076924" h="8889751">
                  <a:moveTo>
                    <a:pt x="1076924" y="279400"/>
                  </a:moveTo>
                  <a:lnTo>
                    <a:pt x="1076924" y="0"/>
                  </a:lnTo>
                  <a:lnTo>
                    <a:pt x="0" y="0"/>
                  </a:lnTo>
                  <a:lnTo>
                    <a:pt x="0" y="8889751"/>
                  </a:lnTo>
                  <a:lnTo>
                    <a:pt x="1076924" y="8889751"/>
                  </a:lnTo>
                  <a:lnTo>
                    <a:pt x="1076924" y="279400"/>
                  </a:lnTo>
                  <a:close/>
                  <a:moveTo>
                    <a:pt x="998184" y="279400"/>
                  </a:moveTo>
                  <a:lnTo>
                    <a:pt x="998184" y="8811011"/>
                  </a:lnTo>
                  <a:lnTo>
                    <a:pt x="78740" y="8811011"/>
                  </a:lnTo>
                  <a:lnTo>
                    <a:pt x="78740" y="78740"/>
                  </a:lnTo>
                  <a:lnTo>
                    <a:pt x="998184" y="78740"/>
                  </a:lnTo>
                  <a:lnTo>
                    <a:pt x="99818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77" name="TextBox 77"/>
          <p:cNvSpPr txBox="1"/>
          <p:nvPr/>
        </p:nvSpPr>
        <p:spPr>
          <a:xfrm>
            <a:off x="9948192" y="6875444"/>
            <a:ext cx="1451542" cy="32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BUILD-UP</a:t>
            </a:r>
          </a:p>
        </p:txBody>
      </p:sp>
      <p:grpSp>
        <p:nvGrpSpPr>
          <p:cNvPr id="78" name="Group 78"/>
          <p:cNvGrpSpPr/>
          <p:nvPr/>
        </p:nvGrpSpPr>
        <p:grpSpPr>
          <a:xfrm rot="5400000">
            <a:off x="7632386" y="7215407"/>
            <a:ext cx="6119228" cy="6801786"/>
            <a:chOff x="0" y="0"/>
            <a:chExt cx="12995929" cy="14445536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12995928" cy="14445537"/>
            </a:xfrm>
            <a:custGeom>
              <a:avLst/>
              <a:gdLst/>
              <a:ahLst/>
              <a:cxnLst/>
              <a:rect l="l" t="t" r="r" b="b"/>
              <a:pathLst>
                <a:path w="12995928" h="14445537">
                  <a:moveTo>
                    <a:pt x="12995928" y="279400"/>
                  </a:moveTo>
                  <a:lnTo>
                    <a:pt x="12995928" y="0"/>
                  </a:lnTo>
                  <a:lnTo>
                    <a:pt x="0" y="0"/>
                  </a:lnTo>
                  <a:lnTo>
                    <a:pt x="0" y="14445537"/>
                  </a:lnTo>
                  <a:lnTo>
                    <a:pt x="12995928" y="14445537"/>
                  </a:lnTo>
                  <a:lnTo>
                    <a:pt x="12995928" y="279400"/>
                  </a:lnTo>
                  <a:close/>
                  <a:moveTo>
                    <a:pt x="12917188" y="279400"/>
                  </a:moveTo>
                  <a:lnTo>
                    <a:pt x="12917188" y="14366796"/>
                  </a:lnTo>
                  <a:lnTo>
                    <a:pt x="78740" y="14366796"/>
                  </a:lnTo>
                  <a:lnTo>
                    <a:pt x="78740" y="78740"/>
                  </a:lnTo>
                  <a:lnTo>
                    <a:pt x="12917188" y="78740"/>
                  </a:lnTo>
                  <a:lnTo>
                    <a:pt x="12917188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0" name="AutoShape 80"/>
          <p:cNvSpPr/>
          <p:nvPr/>
        </p:nvSpPr>
        <p:spPr>
          <a:xfrm>
            <a:off x="7317228" y="8036942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1" name="AutoShape 81"/>
          <p:cNvSpPr/>
          <p:nvPr/>
        </p:nvSpPr>
        <p:spPr>
          <a:xfrm>
            <a:off x="7298751" y="8478911"/>
            <a:ext cx="6794142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AutoShape 82"/>
          <p:cNvSpPr/>
          <p:nvPr/>
        </p:nvSpPr>
        <p:spPr>
          <a:xfrm>
            <a:off x="7317228" y="8944169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" name="AutoShape 83"/>
          <p:cNvSpPr/>
          <p:nvPr/>
        </p:nvSpPr>
        <p:spPr>
          <a:xfrm>
            <a:off x="7310160" y="9403735"/>
            <a:ext cx="67827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4" name="AutoShape 84"/>
          <p:cNvSpPr/>
          <p:nvPr/>
        </p:nvSpPr>
        <p:spPr>
          <a:xfrm>
            <a:off x="7317228" y="9908251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5" name="AutoShape 85"/>
          <p:cNvSpPr/>
          <p:nvPr/>
        </p:nvSpPr>
        <p:spPr>
          <a:xfrm>
            <a:off x="7317228" y="10403350"/>
            <a:ext cx="67388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6" name="AutoShape 86"/>
          <p:cNvSpPr/>
          <p:nvPr/>
        </p:nvSpPr>
        <p:spPr>
          <a:xfrm>
            <a:off x="7335817" y="10862917"/>
            <a:ext cx="675707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" name="AutoShape 87"/>
          <p:cNvSpPr/>
          <p:nvPr/>
        </p:nvSpPr>
        <p:spPr>
          <a:xfrm>
            <a:off x="7317228" y="11322484"/>
            <a:ext cx="67388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8" name="AutoShape 88"/>
          <p:cNvSpPr/>
          <p:nvPr/>
        </p:nvSpPr>
        <p:spPr>
          <a:xfrm>
            <a:off x="7310160" y="11730352"/>
            <a:ext cx="67827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" name="AutoShape 89"/>
          <p:cNvSpPr/>
          <p:nvPr/>
        </p:nvSpPr>
        <p:spPr>
          <a:xfrm>
            <a:off x="7317228" y="12225451"/>
            <a:ext cx="67388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0" name="AutoShape 90"/>
          <p:cNvSpPr/>
          <p:nvPr/>
        </p:nvSpPr>
        <p:spPr>
          <a:xfrm>
            <a:off x="7317228" y="12685018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1" name="AutoShape 91"/>
          <p:cNvSpPr/>
          <p:nvPr/>
        </p:nvSpPr>
        <p:spPr>
          <a:xfrm>
            <a:off x="7317228" y="13144584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2" name="AutoShape 92"/>
          <p:cNvSpPr/>
          <p:nvPr/>
        </p:nvSpPr>
        <p:spPr>
          <a:xfrm rot="5400000">
            <a:off x="4621616" y="3999607"/>
            <a:ext cx="4962965" cy="25441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3" name="AutoShape 93"/>
          <p:cNvSpPr/>
          <p:nvPr/>
        </p:nvSpPr>
        <p:spPr>
          <a:xfrm rot="5400000" flipV="1">
            <a:off x="-2093781" y="3994747"/>
            <a:ext cx="4927803" cy="2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" name="AutoShape 94"/>
          <p:cNvSpPr/>
          <p:nvPr/>
        </p:nvSpPr>
        <p:spPr>
          <a:xfrm flipV="1">
            <a:off x="370119" y="1513656"/>
            <a:ext cx="6723741" cy="3313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5" name="AutoShape 95"/>
          <p:cNvSpPr/>
          <p:nvPr/>
        </p:nvSpPr>
        <p:spPr>
          <a:xfrm>
            <a:off x="370121" y="6493810"/>
            <a:ext cx="6720258" cy="2144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6" name="AutoShape 96"/>
          <p:cNvSpPr/>
          <p:nvPr/>
        </p:nvSpPr>
        <p:spPr>
          <a:xfrm>
            <a:off x="1847499" y="3054167"/>
            <a:ext cx="3656724" cy="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7" name="AutoShape 97"/>
          <p:cNvSpPr/>
          <p:nvPr/>
        </p:nvSpPr>
        <p:spPr>
          <a:xfrm rot="-5400000">
            <a:off x="4751621" y="2299765"/>
            <a:ext cx="1507005" cy="180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8" name="AutoShape 98"/>
          <p:cNvSpPr/>
          <p:nvPr/>
        </p:nvSpPr>
        <p:spPr>
          <a:xfrm rot="-5400000">
            <a:off x="1095614" y="2299047"/>
            <a:ext cx="1507005" cy="3236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9" name="AutoShape 99"/>
          <p:cNvSpPr/>
          <p:nvPr/>
        </p:nvSpPr>
        <p:spPr>
          <a:xfrm rot="-10800000">
            <a:off x="2857963" y="2099502"/>
            <a:ext cx="1651411" cy="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0" name="AutoShape 100"/>
          <p:cNvSpPr/>
          <p:nvPr/>
        </p:nvSpPr>
        <p:spPr>
          <a:xfrm rot="5400000">
            <a:off x="4235509" y="1821034"/>
            <a:ext cx="549529" cy="1798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1" name="AutoShape 101"/>
          <p:cNvSpPr/>
          <p:nvPr/>
        </p:nvSpPr>
        <p:spPr>
          <a:xfrm rot="5400000">
            <a:off x="2571717" y="1821033"/>
            <a:ext cx="549536" cy="1796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2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74149"/>
          <a:stretch>
            <a:fillRect/>
          </a:stretch>
        </p:blipFill>
        <p:spPr>
          <a:xfrm rot="5400000">
            <a:off x="3624617" y="2536971"/>
            <a:ext cx="122875" cy="118834"/>
          </a:xfrm>
          <a:prstGeom prst="rect">
            <a:avLst/>
          </a:prstGeom>
        </p:spPr>
      </p:pic>
      <p:grpSp>
        <p:nvGrpSpPr>
          <p:cNvPr id="103" name="Group 103"/>
          <p:cNvGrpSpPr>
            <a:grpSpLocks noChangeAspect="1"/>
          </p:cNvGrpSpPr>
          <p:nvPr/>
        </p:nvGrpSpPr>
        <p:grpSpPr>
          <a:xfrm rot="5400000">
            <a:off x="2857963" y="5676843"/>
            <a:ext cx="1700609" cy="1700609"/>
            <a:chOff x="0" y="0"/>
            <a:chExt cx="6355080" cy="6355080"/>
          </a:xfrm>
        </p:grpSpPr>
        <p:sp>
          <p:nvSpPr>
            <p:cNvPr id="104" name="Freeform 104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05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74149"/>
          <a:stretch>
            <a:fillRect/>
          </a:stretch>
        </p:blipFill>
        <p:spPr>
          <a:xfrm rot="5400000">
            <a:off x="3624617" y="6441456"/>
            <a:ext cx="122875" cy="118834"/>
          </a:xfrm>
          <a:prstGeom prst="rect">
            <a:avLst/>
          </a:prstGeom>
        </p:spPr>
      </p:pic>
      <p:grpSp>
        <p:nvGrpSpPr>
          <p:cNvPr id="106" name="Group 106"/>
          <p:cNvGrpSpPr/>
          <p:nvPr/>
        </p:nvGrpSpPr>
        <p:grpSpPr>
          <a:xfrm>
            <a:off x="359072" y="6627534"/>
            <a:ext cx="4517961" cy="680785"/>
            <a:chOff x="0" y="0"/>
            <a:chExt cx="1135962" cy="171171"/>
          </a:xfrm>
        </p:grpSpPr>
        <p:sp>
          <p:nvSpPr>
            <p:cNvPr id="107" name="Freeform 107"/>
            <p:cNvSpPr/>
            <p:nvPr/>
          </p:nvSpPr>
          <p:spPr>
            <a:xfrm>
              <a:off x="0" y="0"/>
              <a:ext cx="1135962" cy="171171"/>
            </a:xfrm>
            <a:custGeom>
              <a:avLst/>
              <a:gdLst/>
              <a:ahLst/>
              <a:cxnLst/>
              <a:rect l="l" t="t" r="r" b="b"/>
              <a:pathLst>
                <a:path w="1135962" h="171171">
                  <a:moveTo>
                    <a:pt x="0" y="0"/>
                  </a:moveTo>
                  <a:lnTo>
                    <a:pt x="1135962" y="0"/>
                  </a:lnTo>
                  <a:lnTo>
                    <a:pt x="1135962" y="171171"/>
                  </a:lnTo>
                  <a:lnTo>
                    <a:pt x="0" y="171171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108" name="Group 108"/>
          <p:cNvGrpSpPr/>
          <p:nvPr/>
        </p:nvGrpSpPr>
        <p:grpSpPr>
          <a:xfrm>
            <a:off x="325412" y="6610345"/>
            <a:ext cx="6768448" cy="822214"/>
            <a:chOff x="0" y="0"/>
            <a:chExt cx="1701807" cy="206731"/>
          </a:xfrm>
        </p:grpSpPr>
        <p:sp>
          <p:nvSpPr>
            <p:cNvPr id="109" name="Freeform 109"/>
            <p:cNvSpPr/>
            <p:nvPr/>
          </p:nvSpPr>
          <p:spPr>
            <a:xfrm>
              <a:off x="0" y="0"/>
              <a:ext cx="1701807" cy="206731"/>
            </a:xfrm>
            <a:custGeom>
              <a:avLst/>
              <a:gdLst/>
              <a:ahLst/>
              <a:cxnLst/>
              <a:rect l="l" t="t" r="r" b="b"/>
              <a:pathLst>
                <a:path w="1701807" h="206731">
                  <a:moveTo>
                    <a:pt x="0" y="0"/>
                  </a:moveTo>
                  <a:lnTo>
                    <a:pt x="1701807" y="0"/>
                  </a:lnTo>
                  <a:lnTo>
                    <a:pt x="1701807" y="206731"/>
                  </a:lnTo>
                  <a:lnTo>
                    <a:pt x="0" y="206731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110" name="Group 110"/>
          <p:cNvGrpSpPr/>
          <p:nvPr/>
        </p:nvGrpSpPr>
        <p:grpSpPr>
          <a:xfrm rot="5400000">
            <a:off x="3314417" y="3619779"/>
            <a:ext cx="822214" cy="6803348"/>
            <a:chOff x="0" y="0"/>
            <a:chExt cx="1076924" cy="8889751"/>
          </a:xfrm>
        </p:grpSpPr>
        <p:sp>
          <p:nvSpPr>
            <p:cNvPr id="111" name="Freeform 111"/>
            <p:cNvSpPr/>
            <p:nvPr/>
          </p:nvSpPr>
          <p:spPr>
            <a:xfrm>
              <a:off x="0" y="0"/>
              <a:ext cx="1076924" cy="8889751"/>
            </a:xfrm>
            <a:custGeom>
              <a:avLst/>
              <a:gdLst/>
              <a:ahLst/>
              <a:cxnLst/>
              <a:rect l="l" t="t" r="r" b="b"/>
              <a:pathLst>
                <a:path w="1076924" h="8889751">
                  <a:moveTo>
                    <a:pt x="1076924" y="279400"/>
                  </a:moveTo>
                  <a:lnTo>
                    <a:pt x="1076924" y="0"/>
                  </a:lnTo>
                  <a:lnTo>
                    <a:pt x="0" y="0"/>
                  </a:lnTo>
                  <a:lnTo>
                    <a:pt x="0" y="8889751"/>
                  </a:lnTo>
                  <a:lnTo>
                    <a:pt x="1076924" y="8889751"/>
                  </a:lnTo>
                  <a:lnTo>
                    <a:pt x="1076924" y="279400"/>
                  </a:lnTo>
                  <a:close/>
                  <a:moveTo>
                    <a:pt x="998184" y="279400"/>
                  </a:moveTo>
                  <a:lnTo>
                    <a:pt x="998184" y="8811011"/>
                  </a:lnTo>
                  <a:lnTo>
                    <a:pt x="78740" y="8811011"/>
                  </a:lnTo>
                  <a:lnTo>
                    <a:pt x="78740" y="78740"/>
                  </a:lnTo>
                  <a:lnTo>
                    <a:pt x="998184" y="78740"/>
                  </a:lnTo>
                  <a:lnTo>
                    <a:pt x="99818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2" name="TextBox 112"/>
          <p:cNvSpPr txBox="1"/>
          <p:nvPr/>
        </p:nvSpPr>
        <p:spPr>
          <a:xfrm>
            <a:off x="2982496" y="6875444"/>
            <a:ext cx="1451542" cy="32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BUILD-UP</a:t>
            </a:r>
          </a:p>
        </p:txBody>
      </p:sp>
      <p:grpSp>
        <p:nvGrpSpPr>
          <p:cNvPr id="113" name="Group 113"/>
          <p:cNvGrpSpPr/>
          <p:nvPr/>
        </p:nvGrpSpPr>
        <p:grpSpPr>
          <a:xfrm rot="5400000">
            <a:off x="666691" y="7215407"/>
            <a:ext cx="6119228" cy="6801786"/>
            <a:chOff x="0" y="0"/>
            <a:chExt cx="12995929" cy="14445536"/>
          </a:xfrm>
        </p:grpSpPr>
        <p:sp>
          <p:nvSpPr>
            <p:cNvPr id="114" name="Freeform 114"/>
            <p:cNvSpPr/>
            <p:nvPr/>
          </p:nvSpPr>
          <p:spPr>
            <a:xfrm>
              <a:off x="0" y="0"/>
              <a:ext cx="12995928" cy="14445537"/>
            </a:xfrm>
            <a:custGeom>
              <a:avLst/>
              <a:gdLst/>
              <a:ahLst/>
              <a:cxnLst/>
              <a:rect l="l" t="t" r="r" b="b"/>
              <a:pathLst>
                <a:path w="12995928" h="14445537">
                  <a:moveTo>
                    <a:pt x="12995928" y="279400"/>
                  </a:moveTo>
                  <a:lnTo>
                    <a:pt x="12995928" y="0"/>
                  </a:lnTo>
                  <a:lnTo>
                    <a:pt x="0" y="0"/>
                  </a:lnTo>
                  <a:lnTo>
                    <a:pt x="0" y="14445537"/>
                  </a:lnTo>
                  <a:lnTo>
                    <a:pt x="12995928" y="14445537"/>
                  </a:lnTo>
                  <a:lnTo>
                    <a:pt x="12995928" y="279400"/>
                  </a:lnTo>
                  <a:close/>
                  <a:moveTo>
                    <a:pt x="12917188" y="279400"/>
                  </a:moveTo>
                  <a:lnTo>
                    <a:pt x="12917188" y="14366796"/>
                  </a:lnTo>
                  <a:lnTo>
                    <a:pt x="78740" y="14366796"/>
                  </a:lnTo>
                  <a:lnTo>
                    <a:pt x="78740" y="78740"/>
                  </a:lnTo>
                  <a:lnTo>
                    <a:pt x="12917188" y="78740"/>
                  </a:lnTo>
                  <a:lnTo>
                    <a:pt x="12917188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5" name="AutoShape 115"/>
          <p:cNvSpPr/>
          <p:nvPr/>
        </p:nvSpPr>
        <p:spPr>
          <a:xfrm>
            <a:off x="351533" y="8036942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6" name="AutoShape 116"/>
          <p:cNvSpPr/>
          <p:nvPr/>
        </p:nvSpPr>
        <p:spPr>
          <a:xfrm>
            <a:off x="333056" y="8478911"/>
            <a:ext cx="6794142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7" name="AutoShape 117"/>
          <p:cNvSpPr/>
          <p:nvPr/>
        </p:nvSpPr>
        <p:spPr>
          <a:xfrm>
            <a:off x="351533" y="8944169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8" name="AutoShape 118"/>
          <p:cNvSpPr/>
          <p:nvPr/>
        </p:nvSpPr>
        <p:spPr>
          <a:xfrm>
            <a:off x="344465" y="9403735"/>
            <a:ext cx="67827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9" name="AutoShape 119"/>
          <p:cNvSpPr/>
          <p:nvPr/>
        </p:nvSpPr>
        <p:spPr>
          <a:xfrm>
            <a:off x="351533" y="9908251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0" name="AutoShape 120"/>
          <p:cNvSpPr/>
          <p:nvPr/>
        </p:nvSpPr>
        <p:spPr>
          <a:xfrm>
            <a:off x="351533" y="10403350"/>
            <a:ext cx="67388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1" name="AutoShape 121"/>
          <p:cNvSpPr/>
          <p:nvPr/>
        </p:nvSpPr>
        <p:spPr>
          <a:xfrm>
            <a:off x="370122" y="10862917"/>
            <a:ext cx="675707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2" name="AutoShape 122"/>
          <p:cNvSpPr/>
          <p:nvPr/>
        </p:nvSpPr>
        <p:spPr>
          <a:xfrm>
            <a:off x="351533" y="11322484"/>
            <a:ext cx="67388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" name="AutoShape 123"/>
          <p:cNvSpPr/>
          <p:nvPr/>
        </p:nvSpPr>
        <p:spPr>
          <a:xfrm>
            <a:off x="344465" y="11730352"/>
            <a:ext cx="67827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4" name="AutoShape 124"/>
          <p:cNvSpPr/>
          <p:nvPr/>
        </p:nvSpPr>
        <p:spPr>
          <a:xfrm>
            <a:off x="351533" y="12225451"/>
            <a:ext cx="67388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5" name="AutoShape 125"/>
          <p:cNvSpPr/>
          <p:nvPr/>
        </p:nvSpPr>
        <p:spPr>
          <a:xfrm>
            <a:off x="351533" y="12685018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6" name="AutoShape 126"/>
          <p:cNvSpPr/>
          <p:nvPr/>
        </p:nvSpPr>
        <p:spPr>
          <a:xfrm>
            <a:off x="351533" y="13144584"/>
            <a:ext cx="677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96763"/>
            <a:ext cx="21374100" cy="1655097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 rot="5400000">
            <a:off x="10091208" y="-341343"/>
            <a:ext cx="1191683" cy="1651351"/>
            <a:chOff x="0" y="0"/>
            <a:chExt cx="4734560" cy="6560820"/>
          </a:xfrm>
        </p:grpSpPr>
        <p:sp>
          <p:nvSpPr>
            <p:cNvPr id="4" name="Freeform 4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565656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>
              <a:blip r:embed="rId2"/>
              <a:stretch>
                <a:fillRect l="-13975" t="4045" r="-13680" b="3832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</p:grpSp>
      <p:sp>
        <p:nvSpPr>
          <p:cNvPr id="15" name="AutoShape 15"/>
          <p:cNvSpPr/>
          <p:nvPr/>
        </p:nvSpPr>
        <p:spPr>
          <a:xfrm rot="5400000" flipV="1">
            <a:off x="1833308" y="8097655"/>
            <a:ext cx="13137201" cy="8744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rot="5400000">
            <a:off x="-5960972" y="8091312"/>
            <a:ext cx="13158625" cy="0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V="1">
            <a:off x="618341" y="1511997"/>
            <a:ext cx="7786403" cy="3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618341" y="8287406"/>
            <a:ext cx="7772451" cy="1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618341" y="14670625"/>
            <a:ext cx="7786403" cy="0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2063850" y="3665552"/>
            <a:ext cx="4866797" cy="0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2064452" y="12733199"/>
            <a:ext cx="4901524" cy="0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rot="-5400000" flipV="1">
            <a:off x="5855068" y="2587579"/>
            <a:ext cx="2153552" cy="2394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rot="-5400000" flipV="1">
            <a:off x="5990520" y="13701911"/>
            <a:ext cx="1937426" cy="2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rot="-5400000">
            <a:off x="1109433" y="13701912"/>
            <a:ext cx="1937426" cy="0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5400000">
            <a:off x="997788" y="2599487"/>
            <a:ext cx="2132127" cy="3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 rot="-10800000">
            <a:off x="3405122" y="14026690"/>
            <a:ext cx="2212842" cy="0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rot="-10800000" flipV="1">
            <a:off x="3428435" y="2390739"/>
            <a:ext cx="2166213" cy="0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5400000">
            <a:off x="5165498" y="1950172"/>
            <a:ext cx="878738" cy="2394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rot="5400000">
            <a:off x="2950264" y="1950174"/>
            <a:ext cx="878737" cy="2394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rot="5400000" flipV="1">
            <a:off x="3079783" y="14345289"/>
            <a:ext cx="643936" cy="6742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rot="5400000" flipV="1">
            <a:off x="5297193" y="14347461"/>
            <a:ext cx="643935" cy="2393"/>
          </a:xfrm>
          <a:prstGeom prst="line">
            <a:avLst/>
          </a:prstGeom>
          <a:ln w="95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74149"/>
          <a:stretch>
            <a:fillRect/>
          </a:stretch>
        </p:blipFill>
        <p:spPr>
          <a:xfrm rot="5400000">
            <a:off x="4425669" y="2976937"/>
            <a:ext cx="163601" cy="15822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74149"/>
          <a:stretch>
            <a:fillRect/>
          </a:stretch>
        </p:blipFill>
        <p:spPr>
          <a:xfrm rot="5400000">
            <a:off x="4415450" y="13465652"/>
            <a:ext cx="163601" cy="15822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74149"/>
          <a:stretch>
            <a:fillRect/>
          </a:stretch>
        </p:blipFill>
        <p:spPr>
          <a:xfrm rot="5400000">
            <a:off x="4380720" y="8257319"/>
            <a:ext cx="163601" cy="158220"/>
          </a:xfrm>
          <a:prstGeom prst="rect">
            <a:avLst/>
          </a:prstGeom>
        </p:spPr>
      </p:pic>
      <p:grpSp>
        <p:nvGrpSpPr>
          <p:cNvPr id="35" name="Group 35"/>
          <p:cNvGrpSpPr>
            <a:grpSpLocks noChangeAspect="1"/>
          </p:cNvGrpSpPr>
          <p:nvPr/>
        </p:nvGrpSpPr>
        <p:grpSpPr>
          <a:xfrm rot="5400000">
            <a:off x="3330392" y="7204301"/>
            <a:ext cx="2264257" cy="2264257"/>
            <a:chOff x="0" y="0"/>
            <a:chExt cx="6355080" cy="635508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7" name="Group 37"/>
          <p:cNvGrpSpPr/>
          <p:nvPr/>
        </p:nvGrpSpPr>
        <p:grpSpPr>
          <a:xfrm rot="5400000">
            <a:off x="8995599" y="1168205"/>
            <a:ext cx="6603824" cy="7340435"/>
            <a:chOff x="0" y="0"/>
            <a:chExt cx="12995929" cy="14445536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2995928" cy="14445537"/>
            </a:xfrm>
            <a:custGeom>
              <a:avLst/>
              <a:gdLst/>
              <a:ahLst/>
              <a:cxnLst/>
              <a:rect l="l" t="t" r="r" b="b"/>
              <a:pathLst>
                <a:path w="12995928" h="14445537">
                  <a:moveTo>
                    <a:pt x="12995928" y="279400"/>
                  </a:moveTo>
                  <a:lnTo>
                    <a:pt x="12995928" y="0"/>
                  </a:lnTo>
                  <a:lnTo>
                    <a:pt x="0" y="0"/>
                  </a:lnTo>
                  <a:lnTo>
                    <a:pt x="0" y="14445537"/>
                  </a:lnTo>
                  <a:lnTo>
                    <a:pt x="12995928" y="14445537"/>
                  </a:lnTo>
                  <a:lnTo>
                    <a:pt x="12995928" y="279400"/>
                  </a:lnTo>
                  <a:close/>
                  <a:moveTo>
                    <a:pt x="12917188" y="279400"/>
                  </a:moveTo>
                  <a:lnTo>
                    <a:pt x="12917188" y="14366796"/>
                  </a:lnTo>
                  <a:lnTo>
                    <a:pt x="78740" y="14366796"/>
                  </a:lnTo>
                  <a:lnTo>
                    <a:pt x="78740" y="78740"/>
                  </a:lnTo>
                  <a:lnTo>
                    <a:pt x="12917188" y="78740"/>
                  </a:lnTo>
                  <a:lnTo>
                    <a:pt x="12917188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9" name="AutoShape 39"/>
          <p:cNvSpPr/>
          <p:nvPr/>
        </p:nvSpPr>
        <p:spPr>
          <a:xfrm>
            <a:off x="8655483" y="2054799"/>
            <a:ext cx="73122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8635542" y="2531769"/>
            <a:ext cx="733218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8655483" y="3033871"/>
            <a:ext cx="73122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8647855" y="3529832"/>
            <a:ext cx="731987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8655483" y="4074302"/>
            <a:ext cx="73122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4" name="AutoShape 44"/>
          <p:cNvSpPr/>
          <p:nvPr/>
        </p:nvSpPr>
        <p:spPr>
          <a:xfrm>
            <a:off x="8655483" y="4608609"/>
            <a:ext cx="7272511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>
            <a:off x="8675544" y="5104570"/>
            <a:ext cx="729218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>
            <a:off x="8655483" y="5600531"/>
            <a:ext cx="7272511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AutoShape 47"/>
          <p:cNvSpPr/>
          <p:nvPr/>
        </p:nvSpPr>
        <p:spPr>
          <a:xfrm>
            <a:off x="8647855" y="6040699"/>
            <a:ext cx="731987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>
            <a:off x="8655483" y="6575007"/>
            <a:ext cx="7272511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>
            <a:off x="8655483" y="7070967"/>
            <a:ext cx="73122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>
            <a:off x="8655483" y="7566928"/>
            <a:ext cx="73122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1" name="Group 51"/>
          <p:cNvGrpSpPr/>
          <p:nvPr/>
        </p:nvGrpSpPr>
        <p:grpSpPr>
          <a:xfrm rot="5400000">
            <a:off x="9043850" y="7919101"/>
            <a:ext cx="6603824" cy="7340435"/>
            <a:chOff x="0" y="0"/>
            <a:chExt cx="12995929" cy="14445536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2995928" cy="14445537"/>
            </a:xfrm>
            <a:custGeom>
              <a:avLst/>
              <a:gdLst/>
              <a:ahLst/>
              <a:cxnLst/>
              <a:rect l="l" t="t" r="r" b="b"/>
              <a:pathLst>
                <a:path w="12995928" h="14445537">
                  <a:moveTo>
                    <a:pt x="12995928" y="279400"/>
                  </a:moveTo>
                  <a:lnTo>
                    <a:pt x="12995928" y="0"/>
                  </a:lnTo>
                  <a:lnTo>
                    <a:pt x="0" y="0"/>
                  </a:lnTo>
                  <a:lnTo>
                    <a:pt x="0" y="14445537"/>
                  </a:lnTo>
                  <a:lnTo>
                    <a:pt x="12995928" y="14445537"/>
                  </a:lnTo>
                  <a:lnTo>
                    <a:pt x="12995928" y="279400"/>
                  </a:lnTo>
                  <a:close/>
                  <a:moveTo>
                    <a:pt x="12917188" y="279400"/>
                  </a:moveTo>
                  <a:lnTo>
                    <a:pt x="12917188" y="14366796"/>
                  </a:lnTo>
                  <a:lnTo>
                    <a:pt x="78740" y="14366796"/>
                  </a:lnTo>
                  <a:lnTo>
                    <a:pt x="78740" y="78740"/>
                  </a:lnTo>
                  <a:lnTo>
                    <a:pt x="12917188" y="78740"/>
                  </a:lnTo>
                  <a:lnTo>
                    <a:pt x="12917188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3" name="AutoShape 53"/>
          <p:cNvSpPr/>
          <p:nvPr/>
        </p:nvSpPr>
        <p:spPr>
          <a:xfrm>
            <a:off x="8703733" y="8805694"/>
            <a:ext cx="73122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>
            <a:off x="8683793" y="9282664"/>
            <a:ext cx="733218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>
            <a:off x="8703733" y="9784767"/>
            <a:ext cx="73122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>
            <a:off x="8696106" y="10280727"/>
            <a:ext cx="731987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>
            <a:off x="8703733" y="10825197"/>
            <a:ext cx="73122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>
            <a:off x="8703733" y="11359505"/>
            <a:ext cx="7272511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>
            <a:off x="8723795" y="11855465"/>
            <a:ext cx="729218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>
            <a:off x="8703733" y="12351426"/>
            <a:ext cx="7272511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>
            <a:off x="8696106" y="12791595"/>
            <a:ext cx="731987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>
            <a:off x="8703733" y="13325902"/>
            <a:ext cx="7272511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>
            <a:off x="8703733" y="13821863"/>
            <a:ext cx="73122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>
            <a:off x="8703733" y="14317824"/>
            <a:ext cx="731224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5" name="Group 65"/>
          <p:cNvGrpSpPr/>
          <p:nvPr/>
        </p:nvGrpSpPr>
        <p:grpSpPr>
          <a:xfrm>
            <a:off x="16185786" y="1533426"/>
            <a:ext cx="4560227" cy="1025815"/>
            <a:chOff x="0" y="0"/>
            <a:chExt cx="13147205" cy="2957440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13147205" cy="2957440"/>
            </a:xfrm>
            <a:custGeom>
              <a:avLst/>
              <a:gdLst/>
              <a:ahLst/>
              <a:cxnLst/>
              <a:rect l="l" t="t" r="r" b="b"/>
              <a:pathLst>
                <a:path w="13147205" h="2957440">
                  <a:moveTo>
                    <a:pt x="0" y="0"/>
                  </a:moveTo>
                  <a:lnTo>
                    <a:pt x="13147205" y="0"/>
                  </a:lnTo>
                  <a:lnTo>
                    <a:pt x="13147205" y="2957440"/>
                  </a:lnTo>
                  <a:lnTo>
                    <a:pt x="0" y="2957440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67" name="Group 67"/>
          <p:cNvGrpSpPr/>
          <p:nvPr/>
        </p:nvGrpSpPr>
        <p:grpSpPr>
          <a:xfrm rot="5400000">
            <a:off x="17937712" y="-249061"/>
            <a:ext cx="1025815" cy="4590789"/>
            <a:chOff x="0" y="0"/>
            <a:chExt cx="1413204" cy="6324454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1413204" cy="6324454"/>
            </a:xfrm>
            <a:custGeom>
              <a:avLst/>
              <a:gdLst/>
              <a:ahLst/>
              <a:cxnLst/>
              <a:rect l="l" t="t" r="r" b="b"/>
              <a:pathLst>
                <a:path w="1413204" h="6324454">
                  <a:moveTo>
                    <a:pt x="1413204" y="279400"/>
                  </a:moveTo>
                  <a:lnTo>
                    <a:pt x="1413204" y="0"/>
                  </a:lnTo>
                  <a:lnTo>
                    <a:pt x="0" y="0"/>
                  </a:lnTo>
                  <a:lnTo>
                    <a:pt x="0" y="6324454"/>
                  </a:lnTo>
                  <a:lnTo>
                    <a:pt x="1413204" y="6324454"/>
                  </a:lnTo>
                  <a:lnTo>
                    <a:pt x="1413204" y="279400"/>
                  </a:lnTo>
                  <a:close/>
                  <a:moveTo>
                    <a:pt x="1334464" y="279400"/>
                  </a:moveTo>
                  <a:lnTo>
                    <a:pt x="1334464" y="6245714"/>
                  </a:lnTo>
                  <a:lnTo>
                    <a:pt x="78740" y="6245714"/>
                  </a:lnTo>
                  <a:lnTo>
                    <a:pt x="78740" y="78740"/>
                  </a:lnTo>
                  <a:lnTo>
                    <a:pt x="1334464" y="78740"/>
                  </a:lnTo>
                  <a:lnTo>
                    <a:pt x="133446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9" name="TextBox 69"/>
          <p:cNvSpPr txBox="1"/>
          <p:nvPr/>
        </p:nvSpPr>
        <p:spPr>
          <a:xfrm>
            <a:off x="16349139" y="1770108"/>
            <a:ext cx="4233522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000" spc="40">
                <a:solidFill>
                  <a:srgbClr val="000000"/>
                </a:solidFill>
                <a:latin typeface="Norwester"/>
              </a:rPr>
              <a:t>KEY </a:t>
            </a:r>
          </a:p>
          <a:p>
            <a:pPr algn="ctr">
              <a:lnSpc>
                <a:spcPts val="2100"/>
              </a:lnSpc>
            </a:pPr>
            <a:r>
              <a:rPr lang="en-US" sz="2000" spc="40">
                <a:solidFill>
                  <a:srgbClr val="000000"/>
                </a:solidFill>
                <a:latin typeface="Norwester"/>
              </a:rPr>
              <a:t>POINTS:</a:t>
            </a:r>
          </a:p>
        </p:txBody>
      </p:sp>
      <p:grpSp>
        <p:nvGrpSpPr>
          <p:cNvPr id="70" name="Group 70"/>
          <p:cNvGrpSpPr/>
          <p:nvPr/>
        </p:nvGrpSpPr>
        <p:grpSpPr>
          <a:xfrm rot="5400000">
            <a:off x="12427099" y="6504391"/>
            <a:ext cx="12145526" cy="4628152"/>
            <a:chOff x="0" y="0"/>
            <a:chExt cx="16732163" cy="6375928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16732163" cy="6375927"/>
            </a:xfrm>
            <a:custGeom>
              <a:avLst/>
              <a:gdLst/>
              <a:ahLst/>
              <a:cxnLst/>
              <a:rect l="l" t="t" r="r" b="b"/>
              <a:pathLst>
                <a:path w="16732163" h="6375927">
                  <a:moveTo>
                    <a:pt x="16732163" y="279400"/>
                  </a:moveTo>
                  <a:lnTo>
                    <a:pt x="16732163" y="0"/>
                  </a:lnTo>
                  <a:lnTo>
                    <a:pt x="0" y="0"/>
                  </a:lnTo>
                  <a:lnTo>
                    <a:pt x="0" y="6375927"/>
                  </a:lnTo>
                  <a:lnTo>
                    <a:pt x="16732163" y="6375927"/>
                  </a:lnTo>
                  <a:lnTo>
                    <a:pt x="16732163" y="279400"/>
                  </a:lnTo>
                  <a:close/>
                  <a:moveTo>
                    <a:pt x="16653424" y="279400"/>
                  </a:moveTo>
                  <a:lnTo>
                    <a:pt x="16653424" y="6297187"/>
                  </a:lnTo>
                  <a:lnTo>
                    <a:pt x="78740" y="6297187"/>
                  </a:lnTo>
                  <a:lnTo>
                    <a:pt x="78740" y="78740"/>
                  </a:lnTo>
                  <a:lnTo>
                    <a:pt x="16653424" y="78740"/>
                  </a:lnTo>
                  <a:lnTo>
                    <a:pt x="1665342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2374997" y="-571406"/>
            <a:ext cx="762532" cy="4929343"/>
            <a:chOff x="0" y="0"/>
            <a:chExt cx="914197" cy="59097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14197" cy="5909770"/>
            </a:xfrm>
            <a:custGeom>
              <a:avLst/>
              <a:gdLst/>
              <a:ahLst/>
              <a:cxnLst/>
              <a:rect l="l" t="t" r="r" b="b"/>
              <a:pathLst>
                <a:path w="914197" h="5909770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5909770"/>
                  </a:lnTo>
                  <a:lnTo>
                    <a:pt x="914197" y="5909770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5831030"/>
                  </a:lnTo>
                  <a:lnTo>
                    <a:pt x="78740" y="5831030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-296763"/>
            <a:ext cx="21374100" cy="1655097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5" name="Group 5"/>
          <p:cNvGrpSpPr/>
          <p:nvPr/>
        </p:nvGrpSpPr>
        <p:grpSpPr>
          <a:xfrm rot="5400000">
            <a:off x="7428178" y="-625548"/>
            <a:ext cx="762532" cy="5037628"/>
            <a:chOff x="0" y="0"/>
            <a:chExt cx="914197" cy="6039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4197" cy="6039593"/>
            </a:xfrm>
            <a:custGeom>
              <a:avLst/>
              <a:gdLst/>
              <a:ahLst/>
              <a:cxnLst/>
              <a:rect l="l" t="t" r="r" b="b"/>
              <a:pathLst>
                <a:path w="914197" h="6039593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039593"/>
                  </a:lnTo>
                  <a:lnTo>
                    <a:pt x="914197" y="6039593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5960852"/>
                  </a:lnTo>
                  <a:lnTo>
                    <a:pt x="78740" y="5960852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2950261" y="-636795"/>
            <a:ext cx="762532" cy="5060123"/>
            <a:chOff x="0" y="0"/>
            <a:chExt cx="914197" cy="606656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197" cy="6066561"/>
            </a:xfrm>
            <a:custGeom>
              <a:avLst/>
              <a:gdLst/>
              <a:ahLst/>
              <a:cxnLst/>
              <a:rect l="l" t="t" r="r" b="b"/>
              <a:pathLst>
                <a:path w="914197" h="6066561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066561"/>
                  </a:lnTo>
                  <a:lnTo>
                    <a:pt x="914197" y="6066561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5987821"/>
                  </a:lnTo>
                  <a:lnTo>
                    <a:pt x="78740" y="5987821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 rot="5400000">
            <a:off x="4401850" y="-942945"/>
            <a:ext cx="1849969" cy="10002846"/>
            <a:chOff x="0" y="0"/>
            <a:chExt cx="2515111" cy="135992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15111" cy="13599291"/>
            </a:xfrm>
            <a:custGeom>
              <a:avLst/>
              <a:gdLst/>
              <a:ahLst/>
              <a:cxnLst/>
              <a:rect l="l" t="t" r="r" b="b"/>
              <a:pathLst>
                <a:path w="2515111" h="13599291">
                  <a:moveTo>
                    <a:pt x="2515111" y="279400"/>
                  </a:moveTo>
                  <a:lnTo>
                    <a:pt x="2515111" y="0"/>
                  </a:lnTo>
                  <a:lnTo>
                    <a:pt x="0" y="0"/>
                  </a:lnTo>
                  <a:lnTo>
                    <a:pt x="0" y="13599291"/>
                  </a:lnTo>
                  <a:lnTo>
                    <a:pt x="2515111" y="13599291"/>
                  </a:lnTo>
                  <a:lnTo>
                    <a:pt x="2515111" y="279400"/>
                  </a:lnTo>
                  <a:close/>
                  <a:moveTo>
                    <a:pt x="2436371" y="279400"/>
                  </a:moveTo>
                  <a:lnTo>
                    <a:pt x="2436371" y="13520550"/>
                  </a:lnTo>
                  <a:lnTo>
                    <a:pt x="78740" y="13520550"/>
                  </a:lnTo>
                  <a:lnTo>
                    <a:pt x="78740" y="78740"/>
                  </a:lnTo>
                  <a:lnTo>
                    <a:pt x="2436371" y="78740"/>
                  </a:lnTo>
                  <a:lnTo>
                    <a:pt x="2436371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325412" y="2346340"/>
            <a:ext cx="4697925" cy="697974"/>
            <a:chOff x="0" y="0"/>
            <a:chExt cx="1181211" cy="1754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81211" cy="175493"/>
            </a:xfrm>
            <a:custGeom>
              <a:avLst/>
              <a:gdLst/>
              <a:ahLst/>
              <a:cxnLst/>
              <a:rect l="l" t="t" r="r" b="b"/>
              <a:pathLst>
                <a:path w="1181211" h="175493">
                  <a:moveTo>
                    <a:pt x="0" y="0"/>
                  </a:moveTo>
                  <a:lnTo>
                    <a:pt x="1181211" y="0"/>
                  </a:lnTo>
                  <a:lnTo>
                    <a:pt x="1181211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4814423" y="2346340"/>
            <a:ext cx="5513835" cy="697974"/>
            <a:chOff x="0" y="0"/>
            <a:chExt cx="1386357" cy="1754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86357" cy="175493"/>
            </a:xfrm>
            <a:custGeom>
              <a:avLst/>
              <a:gdLst/>
              <a:ahLst/>
              <a:cxnLst/>
              <a:rect l="l" t="t" r="r" b="b"/>
              <a:pathLst>
                <a:path w="1386357" h="175493">
                  <a:moveTo>
                    <a:pt x="0" y="0"/>
                  </a:moveTo>
                  <a:lnTo>
                    <a:pt x="1386357" y="0"/>
                  </a:lnTo>
                  <a:lnTo>
                    <a:pt x="1386357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15" name="Group 15"/>
          <p:cNvGrpSpPr/>
          <p:nvPr/>
        </p:nvGrpSpPr>
        <p:grpSpPr>
          <a:xfrm rot="5400000">
            <a:off x="4977848" y="-2306096"/>
            <a:ext cx="697974" cy="10002846"/>
            <a:chOff x="0" y="0"/>
            <a:chExt cx="914197" cy="131015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197" cy="13101588"/>
            </a:xfrm>
            <a:custGeom>
              <a:avLst/>
              <a:gdLst/>
              <a:ahLst/>
              <a:cxnLst/>
              <a:rect l="l" t="t" r="r" b="b"/>
              <a:pathLst>
                <a:path w="914197" h="13101588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3101588"/>
                  </a:lnTo>
                  <a:lnTo>
                    <a:pt x="914197" y="13101588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3022849"/>
                  </a:lnTo>
                  <a:lnTo>
                    <a:pt x="78740" y="13022849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 rot="5400000">
            <a:off x="18082713" y="-631948"/>
            <a:ext cx="762532" cy="5060123"/>
            <a:chOff x="0" y="0"/>
            <a:chExt cx="914197" cy="606656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14197" cy="6066561"/>
            </a:xfrm>
            <a:custGeom>
              <a:avLst/>
              <a:gdLst/>
              <a:ahLst/>
              <a:cxnLst/>
              <a:rect l="l" t="t" r="r" b="b"/>
              <a:pathLst>
                <a:path w="914197" h="6066561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6066561"/>
                  </a:lnTo>
                  <a:lnTo>
                    <a:pt x="914197" y="6066561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5987821"/>
                  </a:lnTo>
                  <a:lnTo>
                    <a:pt x="78740" y="5987821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0801466" y="2363529"/>
            <a:ext cx="4575114" cy="680785"/>
            <a:chOff x="0" y="0"/>
            <a:chExt cx="1150332" cy="1711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50332" cy="171171"/>
            </a:xfrm>
            <a:custGeom>
              <a:avLst/>
              <a:gdLst/>
              <a:ahLst/>
              <a:cxnLst/>
              <a:rect l="l" t="t" r="r" b="b"/>
              <a:pathLst>
                <a:path w="1150332" h="171171">
                  <a:moveTo>
                    <a:pt x="0" y="0"/>
                  </a:moveTo>
                  <a:lnTo>
                    <a:pt x="1150332" y="0"/>
                  </a:lnTo>
                  <a:lnTo>
                    <a:pt x="1150332" y="171171"/>
                  </a:lnTo>
                  <a:lnTo>
                    <a:pt x="0" y="171171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5167666" y="2346340"/>
            <a:ext cx="5826374" cy="697974"/>
            <a:chOff x="0" y="0"/>
            <a:chExt cx="1464939" cy="17549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464939" cy="175493"/>
            </a:xfrm>
            <a:custGeom>
              <a:avLst/>
              <a:gdLst/>
              <a:ahLst/>
              <a:cxnLst/>
              <a:rect l="l" t="t" r="r" b="b"/>
              <a:pathLst>
                <a:path w="1464939" h="175493">
                  <a:moveTo>
                    <a:pt x="0" y="0"/>
                  </a:moveTo>
                  <a:lnTo>
                    <a:pt x="1464939" y="0"/>
                  </a:lnTo>
                  <a:lnTo>
                    <a:pt x="1464939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23" name="Group 23"/>
          <p:cNvGrpSpPr/>
          <p:nvPr/>
        </p:nvGrpSpPr>
        <p:grpSpPr>
          <a:xfrm rot="5400000">
            <a:off x="15548766" y="-2400960"/>
            <a:ext cx="697974" cy="10192574"/>
            <a:chOff x="0" y="0"/>
            <a:chExt cx="914197" cy="1335009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197" cy="13350091"/>
            </a:xfrm>
            <a:custGeom>
              <a:avLst/>
              <a:gdLst/>
              <a:ahLst/>
              <a:cxnLst/>
              <a:rect l="l" t="t" r="r" b="b"/>
              <a:pathLst>
                <a:path w="914197" h="13350091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3350091"/>
                  </a:lnTo>
                  <a:lnTo>
                    <a:pt x="914197" y="13350091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3271351"/>
                  </a:lnTo>
                  <a:lnTo>
                    <a:pt x="78740" y="13271351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5" name="AutoShape 25"/>
          <p:cNvSpPr/>
          <p:nvPr/>
        </p:nvSpPr>
        <p:spPr>
          <a:xfrm>
            <a:off x="10801466" y="3122280"/>
            <a:ext cx="10161795" cy="9274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 flipV="1">
            <a:off x="10830040" y="7895932"/>
            <a:ext cx="10133228" cy="6543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rot="-5400000" flipV="1">
            <a:off x="8429877" y="5502314"/>
            <a:ext cx="4770653" cy="29671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5400000">
            <a:off x="13609016" y="5503235"/>
            <a:ext cx="476410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rot="-5400000">
            <a:off x="18578445" y="5516371"/>
            <a:ext cx="4769636" cy="1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rot="-5400000" flipV="1">
            <a:off x="10578726" y="5494171"/>
            <a:ext cx="2927024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rot="-5400000" flipV="1">
            <a:off x="18350980" y="5361060"/>
            <a:ext cx="2908596" cy="4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rot="-10800000" flipV="1">
            <a:off x="10831140" y="4008950"/>
            <a:ext cx="1211098" cy="452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10800000" flipV="1">
            <a:off x="19805276" y="3890714"/>
            <a:ext cx="1157985" cy="1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 rot="-10800000" flipV="1">
            <a:off x="19805277" y="6832664"/>
            <a:ext cx="1157987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10800000" flipV="1">
            <a:off x="10831140" y="6957683"/>
            <a:ext cx="1211098" cy="1718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 rot="5400000" flipV="1">
            <a:off x="19873257" y="5376525"/>
            <a:ext cx="1342208" cy="1101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 rot="5400000">
            <a:off x="10602612" y="5485577"/>
            <a:ext cx="1340638" cy="2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10831145" y="4815257"/>
            <a:ext cx="419450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 flipV="1">
            <a:off x="10831140" y="6155897"/>
            <a:ext cx="441790" cy="269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20543811" y="6048180"/>
            <a:ext cx="420555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20543810" y="4704873"/>
            <a:ext cx="420556" cy="2398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11597560" y="5462038"/>
            <a:ext cx="99029" cy="95772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20144331" y="5368888"/>
            <a:ext cx="99029" cy="95772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15941556" y="5480800"/>
            <a:ext cx="99029" cy="95772"/>
          </a:xfrm>
          <a:prstGeom prst="rect">
            <a:avLst/>
          </a:prstGeom>
        </p:spPr>
      </p:pic>
      <p:grpSp>
        <p:nvGrpSpPr>
          <p:cNvPr id="45" name="Group 45"/>
          <p:cNvGrpSpPr>
            <a:grpSpLocks noChangeAspect="1"/>
          </p:cNvGrpSpPr>
          <p:nvPr/>
        </p:nvGrpSpPr>
        <p:grpSpPr>
          <a:xfrm>
            <a:off x="15305779" y="4843395"/>
            <a:ext cx="1370583" cy="1370583"/>
            <a:chOff x="0" y="0"/>
            <a:chExt cx="6355080" cy="635508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7" name="TextBox 47"/>
          <p:cNvSpPr txBox="1"/>
          <p:nvPr/>
        </p:nvSpPr>
        <p:spPr>
          <a:xfrm>
            <a:off x="472323" y="1742336"/>
            <a:ext cx="903325" cy="339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71"/>
              </a:lnSpc>
            </a:pPr>
            <a:r>
              <a:rPr lang="en-US" sz="2544" spc="50">
                <a:solidFill>
                  <a:srgbClr val="000000"/>
                </a:solidFill>
                <a:latin typeface="Norwester"/>
              </a:rPr>
              <a:t>DATE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94713" y="1545544"/>
            <a:ext cx="1771376" cy="349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71"/>
              </a:lnSpc>
            </a:pPr>
            <a:r>
              <a:rPr lang="en-US" sz="2544" spc="50">
                <a:solidFill>
                  <a:srgbClr val="000000"/>
                </a:solidFill>
                <a:latin typeface="Norwester"/>
              </a:rPr>
              <a:t>AGE GROUP: 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045341" y="1755294"/>
            <a:ext cx="2086578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71"/>
              </a:lnSpc>
            </a:pPr>
            <a:r>
              <a:rPr lang="en-US" sz="2544" spc="50">
                <a:solidFill>
                  <a:srgbClr val="000000"/>
                </a:solidFill>
                <a:latin typeface="Norwester"/>
              </a:rPr>
              <a:t>OPPOSITION: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472323" y="3254689"/>
            <a:ext cx="403326" cy="1588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7"/>
              </a:lnSpc>
            </a:pPr>
            <a:r>
              <a:rPr lang="en-US" sz="2397" spc="47">
                <a:solidFill>
                  <a:srgbClr val="000000"/>
                </a:solidFill>
                <a:latin typeface="Norwester"/>
              </a:rPr>
              <a:t>1.</a:t>
            </a:r>
          </a:p>
          <a:p>
            <a:pPr>
              <a:lnSpc>
                <a:spcPts val="2517"/>
              </a:lnSpc>
            </a:pPr>
            <a:endParaRPr lang="en-US" sz="2397" spc="47">
              <a:solidFill>
                <a:srgbClr val="000000"/>
              </a:solidFill>
              <a:latin typeface="Norwester"/>
            </a:endParaRPr>
          </a:p>
          <a:p>
            <a:pPr>
              <a:lnSpc>
                <a:spcPts val="2517"/>
              </a:lnSpc>
            </a:pPr>
            <a:r>
              <a:rPr lang="en-US" sz="2397" spc="47">
                <a:solidFill>
                  <a:srgbClr val="000000"/>
                </a:solidFill>
                <a:latin typeface="Norwester"/>
              </a:rPr>
              <a:t>2.</a:t>
            </a:r>
          </a:p>
          <a:p>
            <a:pPr>
              <a:lnSpc>
                <a:spcPts val="2517"/>
              </a:lnSpc>
            </a:pPr>
            <a:endParaRPr lang="en-US" sz="2397" spc="47">
              <a:solidFill>
                <a:srgbClr val="000000"/>
              </a:solidFill>
              <a:latin typeface="Norwester"/>
            </a:endParaRPr>
          </a:p>
          <a:p>
            <a:pPr algn="l">
              <a:lnSpc>
                <a:spcPts val="2517"/>
              </a:lnSpc>
            </a:pPr>
            <a:r>
              <a:rPr lang="en-US" sz="2397" spc="47">
                <a:solidFill>
                  <a:srgbClr val="000000"/>
                </a:solidFill>
                <a:latin typeface="Norwester"/>
              </a:rPr>
              <a:t>3.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725733" y="2546440"/>
            <a:ext cx="4083711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2328" spc="46" dirty="0">
                <a:solidFill>
                  <a:srgbClr val="000000"/>
                </a:solidFill>
                <a:latin typeface="Norwester"/>
              </a:rPr>
              <a:t>OPPOSITION: STRENGTHS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6110308" y="1742336"/>
            <a:ext cx="1638860" cy="349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71"/>
              </a:lnSpc>
            </a:pPr>
            <a:r>
              <a:rPr lang="en-US" sz="2544" spc="50">
                <a:solidFill>
                  <a:srgbClr val="000000"/>
                </a:solidFill>
                <a:latin typeface="Norwester"/>
              </a:rPr>
              <a:t>TIME: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3734445" y="2546440"/>
            <a:ext cx="571560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OPPOSITION FORMATON: 1ST HALF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10800367" y="8072097"/>
            <a:ext cx="4575114" cy="680785"/>
            <a:chOff x="0" y="0"/>
            <a:chExt cx="1150332" cy="17117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150332" cy="171171"/>
            </a:xfrm>
            <a:custGeom>
              <a:avLst/>
              <a:gdLst/>
              <a:ahLst/>
              <a:cxnLst/>
              <a:rect l="l" t="t" r="r" b="b"/>
              <a:pathLst>
                <a:path w="1150332" h="171171">
                  <a:moveTo>
                    <a:pt x="0" y="0"/>
                  </a:moveTo>
                  <a:lnTo>
                    <a:pt x="1150332" y="0"/>
                  </a:lnTo>
                  <a:lnTo>
                    <a:pt x="1150332" y="171171"/>
                  </a:lnTo>
                  <a:lnTo>
                    <a:pt x="0" y="171171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56" name="Group 56"/>
          <p:cNvGrpSpPr/>
          <p:nvPr/>
        </p:nvGrpSpPr>
        <p:grpSpPr>
          <a:xfrm>
            <a:off x="15166568" y="8054908"/>
            <a:ext cx="5826374" cy="697974"/>
            <a:chOff x="0" y="0"/>
            <a:chExt cx="1464939" cy="175493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464939" cy="175493"/>
            </a:xfrm>
            <a:custGeom>
              <a:avLst/>
              <a:gdLst/>
              <a:ahLst/>
              <a:cxnLst/>
              <a:rect l="l" t="t" r="r" b="b"/>
              <a:pathLst>
                <a:path w="1464939" h="175493">
                  <a:moveTo>
                    <a:pt x="0" y="0"/>
                  </a:moveTo>
                  <a:lnTo>
                    <a:pt x="1464939" y="0"/>
                  </a:lnTo>
                  <a:lnTo>
                    <a:pt x="1464939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58" name="Group 58"/>
          <p:cNvGrpSpPr/>
          <p:nvPr/>
        </p:nvGrpSpPr>
        <p:grpSpPr>
          <a:xfrm rot="5400000">
            <a:off x="15547667" y="3307608"/>
            <a:ext cx="697974" cy="10192574"/>
            <a:chOff x="0" y="0"/>
            <a:chExt cx="914197" cy="13350091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914197" cy="13350091"/>
            </a:xfrm>
            <a:custGeom>
              <a:avLst/>
              <a:gdLst/>
              <a:ahLst/>
              <a:cxnLst/>
              <a:rect l="l" t="t" r="r" b="b"/>
              <a:pathLst>
                <a:path w="914197" h="13350091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3350091"/>
                  </a:lnTo>
                  <a:lnTo>
                    <a:pt x="914197" y="13350091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3271351"/>
                  </a:lnTo>
                  <a:lnTo>
                    <a:pt x="78740" y="13271351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0" name="AutoShape 60"/>
          <p:cNvSpPr/>
          <p:nvPr/>
        </p:nvSpPr>
        <p:spPr>
          <a:xfrm flipV="1">
            <a:off x="10827249" y="8829568"/>
            <a:ext cx="10106345" cy="18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>
            <a:off x="10827249" y="13600159"/>
            <a:ext cx="10133223" cy="11568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rot="-5400000" flipV="1">
            <a:off x="8431787" y="11222239"/>
            <a:ext cx="4789236" cy="3892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rot="-5400000">
            <a:off x="13607917" y="11211804"/>
            <a:ext cx="476410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rot="-5400000">
            <a:off x="18576340" y="11208819"/>
            <a:ext cx="4768268" cy="2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rot="-5400000">
            <a:off x="10578654" y="11203372"/>
            <a:ext cx="2925632" cy="662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rot="-5400000">
            <a:off x="18329792" y="11065723"/>
            <a:ext cx="2948181" cy="2793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AutoShape 67"/>
          <p:cNvSpPr/>
          <p:nvPr/>
        </p:nvSpPr>
        <p:spPr>
          <a:xfrm rot="-10800000" flipV="1">
            <a:off x="10830041" y="9722003"/>
            <a:ext cx="1208305" cy="36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8" name="AutoShape 68"/>
          <p:cNvSpPr/>
          <p:nvPr/>
        </p:nvSpPr>
        <p:spPr>
          <a:xfrm rot="-10800000" flipV="1">
            <a:off x="19805276" y="9600235"/>
            <a:ext cx="1155200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AutoShape 69"/>
          <p:cNvSpPr/>
          <p:nvPr/>
        </p:nvSpPr>
        <p:spPr>
          <a:xfrm rot="-10800000" flipV="1">
            <a:off x="19805275" y="12541212"/>
            <a:ext cx="1155198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" name="AutoShape 70"/>
          <p:cNvSpPr/>
          <p:nvPr/>
        </p:nvSpPr>
        <p:spPr>
          <a:xfrm rot="-10800000" flipV="1">
            <a:off x="10830041" y="12666521"/>
            <a:ext cx="1211757" cy="1448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1" name="AutoShape 71"/>
          <p:cNvSpPr/>
          <p:nvPr/>
        </p:nvSpPr>
        <p:spPr>
          <a:xfrm rot="5400000">
            <a:off x="19858520" y="11071456"/>
            <a:ext cx="1370583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2" name="AutoShape 72"/>
          <p:cNvSpPr/>
          <p:nvPr/>
        </p:nvSpPr>
        <p:spPr>
          <a:xfrm rot="5400000">
            <a:off x="10606106" y="11187856"/>
            <a:ext cx="1328063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" name="AutoShape 73"/>
          <p:cNvSpPr/>
          <p:nvPr/>
        </p:nvSpPr>
        <p:spPr>
          <a:xfrm flipV="1">
            <a:off x="10830046" y="10523823"/>
            <a:ext cx="440091" cy="2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4" name="AutoShape 74"/>
          <p:cNvSpPr/>
          <p:nvPr/>
        </p:nvSpPr>
        <p:spPr>
          <a:xfrm flipV="1">
            <a:off x="10830041" y="11864733"/>
            <a:ext cx="440097" cy="1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75"/>
          <p:cNvSpPr/>
          <p:nvPr/>
        </p:nvSpPr>
        <p:spPr>
          <a:xfrm>
            <a:off x="20543810" y="11755282"/>
            <a:ext cx="419457" cy="1466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AutoShape 76"/>
          <p:cNvSpPr/>
          <p:nvPr/>
        </p:nvSpPr>
        <p:spPr>
          <a:xfrm>
            <a:off x="20543811" y="10386163"/>
            <a:ext cx="416666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7" name="Picture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11596461" y="11170606"/>
            <a:ext cx="99029" cy="95772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20143232" y="11077456"/>
            <a:ext cx="99029" cy="95772"/>
          </a:xfrm>
          <a:prstGeom prst="rect">
            <a:avLst/>
          </a:prstGeom>
        </p:spPr>
      </p:pic>
      <p:pic>
        <p:nvPicPr>
          <p:cNvPr id="79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74149"/>
          <a:stretch>
            <a:fillRect/>
          </a:stretch>
        </p:blipFill>
        <p:spPr>
          <a:xfrm>
            <a:off x="15940457" y="11189368"/>
            <a:ext cx="99029" cy="95772"/>
          </a:xfrm>
          <a:prstGeom prst="rect">
            <a:avLst/>
          </a:prstGeom>
        </p:spPr>
      </p:pic>
      <p:grpSp>
        <p:nvGrpSpPr>
          <p:cNvPr id="80" name="Group 80"/>
          <p:cNvGrpSpPr>
            <a:grpSpLocks noChangeAspect="1"/>
          </p:cNvGrpSpPr>
          <p:nvPr/>
        </p:nvGrpSpPr>
        <p:grpSpPr>
          <a:xfrm>
            <a:off x="15304680" y="10551963"/>
            <a:ext cx="1370583" cy="1370583"/>
            <a:chOff x="0" y="0"/>
            <a:chExt cx="6355080" cy="6355080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2" name="TextBox 82"/>
          <p:cNvSpPr txBox="1"/>
          <p:nvPr/>
        </p:nvSpPr>
        <p:spPr>
          <a:xfrm>
            <a:off x="13664044" y="8255008"/>
            <a:ext cx="556566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OPPOSITION FORMATON: 2ND HALF</a:t>
            </a:r>
          </a:p>
        </p:txBody>
      </p:sp>
      <p:grpSp>
        <p:nvGrpSpPr>
          <p:cNvPr id="83" name="Group 83"/>
          <p:cNvGrpSpPr/>
          <p:nvPr/>
        </p:nvGrpSpPr>
        <p:grpSpPr>
          <a:xfrm rot="5400000">
            <a:off x="4295510" y="1862087"/>
            <a:ext cx="2062650" cy="10002846"/>
            <a:chOff x="0" y="0"/>
            <a:chExt cx="2804260" cy="13599290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2804260" cy="13599291"/>
            </a:xfrm>
            <a:custGeom>
              <a:avLst/>
              <a:gdLst/>
              <a:ahLst/>
              <a:cxnLst/>
              <a:rect l="l" t="t" r="r" b="b"/>
              <a:pathLst>
                <a:path w="2804260" h="13599291">
                  <a:moveTo>
                    <a:pt x="2804260" y="279400"/>
                  </a:moveTo>
                  <a:lnTo>
                    <a:pt x="2804260" y="0"/>
                  </a:lnTo>
                  <a:lnTo>
                    <a:pt x="0" y="0"/>
                  </a:lnTo>
                  <a:lnTo>
                    <a:pt x="0" y="13599291"/>
                  </a:lnTo>
                  <a:lnTo>
                    <a:pt x="2804260" y="13599291"/>
                  </a:lnTo>
                  <a:lnTo>
                    <a:pt x="2804260" y="279400"/>
                  </a:lnTo>
                  <a:close/>
                  <a:moveTo>
                    <a:pt x="2725520" y="279400"/>
                  </a:moveTo>
                  <a:lnTo>
                    <a:pt x="2725520" y="13520550"/>
                  </a:lnTo>
                  <a:lnTo>
                    <a:pt x="78740" y="13520550"/>
                  </a:lnTo>
                  <a:lnTo>
                    <a:pt x="78740" y="78740"/>
                  </a:lnTo>
                  <a:lnTo>
                    <a:pt x="2725520" y="78740"/>
                  </a:lnTo>
                  <a:lnTo>
                    <a:pt x="2725520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5" name="Group 85"/>
          <p:cNvGrpSpPr/>
          <p:nvPr/>
        </p:nvGrpSpPr>
        <p:grpSpPr>
          <a:xfrm>
            <a:off x="325412" y="5045031"/>
            <a:ext cx="4697925" cy="697974"/>
            <a:chOff x="0" y="0"/>
            <a:chExt cx="1181211" cy="175493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1181211" cy="175493"/>
            </a:xfrm>
            <a:custGeom>
              <a:avLst/>
              <a:gdLst/>
              <a:ahLst/>
              <a:cxnLst/>
              <a:rect l="l" t="t" r="r" b="b"/>
              <a:pathLst>
                <a:path w="1181211" h="175493">
                  <a:moveTo>
                    <a:pt x="0" y="0"/>
                  </a:moveTo>
                  <a:lnTo>
                    <a:pt x="1181211" y="0"/>
                  </a:lnTo>
                  <a:lnTo>
                    <a:pt x="1181211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87" name="Group 87"/>
          <p:cNvGrpSpPr/>
          <p:nvPr/>
        </p:nvGrpSpPr>
        <p:grpSpPr>
          <a:xfrm>
            <a:off x="4814423" y="5045031"/>
            <a:ext cx="5513835" cy="697974"/>
            <a:chOff x="0" y="0"/>
            <a:chExt cx="1386357" cy="175493"/>
          </a:xfrm>
        </p:grpSpPr>
        <p:sp>
          <p:nvSpPr>
            <p:cNvPr id="88" name="Freeform 88"/>
            <p:cNvSpPr/>
            <p:nvPr/>
          </p:nvSpPr>
          <p:spPr>
            <a:xfrm>
              <a:off x="0" y="0"/>
              <a:ext cx="1386357" cy="175493"/>
            </a:xfrm>
            <a:custGeom>
              <a:avLst/>
              <a:gdLst/>
              <a:ahLst/>
              <a:cxnLst/>
              <a:rect l="l" t="t" r="r" b="b"/>
              <a:pathLst>
                <a:path w="1386357" h="175493">
                  <a:moveTo>
                    <a:pt x="0" y="0"/>
                  </a:moveTo>
                  <a:lnTo>
                    <a:pt x="1386357" y="0"/>
                  </a:lnTo>
                  <a:lnTo>
                    <a:pt x="1386357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89" name="Group 89"/>
          <p:cNvGrpSpPr/>
          <p:nvPr/>
        </p:nvGrpSpPr>
        <p:grpSpPr>
          <a:xfrm rot="5400000">
            <a:off x="4977848" y="392595"/>
            <a:ext cx="697974" cy="10002846"/>
            <a:chOff x="0" y="0"/>
            <a:chExt cx="914197" cy="13101588"/>
          </a:xfrm>
        </p:grpSpPr>
        <p:sp>
          <p:nvSpPr>
            <p:cNvPr id="90" name="Freeform 90"/>
            <p:cNvSpPr/>
            <p:nvPr/>
          </p:nvSpPr>
          <p:spPr>
            <a:xfrm>
              <a:off x="0" y="0"/>
              <a:ext cx="914197" cy="13101588"/>
            </a:xfrm>
            <a:custGeom>
              <a:avLst/>
              <a:gdLst/>
              <a:ahLst/>
              <a:cxnLst/>
              <a:rect l="l" t="t" r="r" b="b"/>
              <a:pathLst>
                <a:path w="914197" h="13101588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3101588"/>
                  </a:lnTo>
                  <a:lnTo>
                    <a:pt x="914197" y="13101588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3022849"/>
                  </a:lnTo>
                  <a:lnTo>
                    <a:pt x="78740" y="13022849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1" name="TextBox 91"/>
          <p:cNvSpPr txBox="1"/>
          <p:nvPr/>
        </p:nvSpPr>
        <p:spPr>
          <a:xfrm>
            <a:off x="472323" y="6022636"/>
            <a:ext cx="416696" cy="1642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477" spc="49">
                <a:solidFill>
                  <a:srgbClr val="000000"/>
                </a:solidFill>
                <a:latin typeface="Norwester"/>
              </a:rPr>
              <a:t>1.</a:t>
            </a:r>
          </a:p>
          <a:p>
            <a:pPr>
              <a:lnSpc>
                <a:spcPts val="2600"/>
              </a:lnSpc>
            </a:pPr>
            <a:endParaRPr lang="en-US" sz="2477" spc="49">
              <a:solidFill>
                <a:srgbClr val="000000"/>
              </a:solidFill>
              <a:latin typeface="Norwester"/>
            </a:endParaRPr>
          </a:p>
          <a:p>
            <a:pPr>
              <a:lnSpc>
                <a:spcPts val="2600"/>
              </a:lnSpc>
            </a:pPr>
            <a:r>
              <a:rPr lang="en-US" sz="2477" spc="49">
                <a:solidFill>
                  <a:srgbClr val="000000"/>
                </a:solidFill>
                <a:latin typeface="Norwester"/>
              </a:rPr>
              <a:t>2.</a:t>
            </a:r>
          </a:p>
          <a:p>
            <a:pPr>
              <a:lnSpc>
                <a:spcPts val="2600"/>
              </a:lnSpc>
            </a:pPr>
            <a:endParaRPr lang="en-US" sz="2477" spc="49">
              <a:solidFill>
                <a:srgbClr val="000000"/>
              </a:solidFill>
              <a:latin typeface="Norwester"/>
            </a:endParaRPr>
          </a:p>
          <a:p>
            <a:pPr algn="l">
              <a:lnSpc>
                <a:spcPts val="2600"/>
              </a:lnSpc>
            </a:pPr>
            <a:r>
              <a:rPr lang="en-US" sz="2477" spc="49">
                <a:solidFill>
                  <a:srgbClr val="000000"/>
                </a:solidFill>
                <a:latin typeface="Norwester"/>
              </a:rPr>
              <a:t>3.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3253430" y="5244433"/>
            <a:ext cx="5185726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OPPOSITION: AREAS TO EXPLOIT</a:t>
            </a:r>
          </a:p>
        </p:txBody>
      </p:sp>
      <p:grpSp>
        <p:nvGrpSpPr>
          <p:cNvPr id="93" name="Group 93"/>
          <p:cNvGrpSpPr/>
          <p:nvPr/>
        </p:nvGrpSpPr>
        <p:grpSpPr>
          <a:xfrm rot="5400000">
            <a:off x="4387052" y="4746600"/>
            <a:ext cx="1845745" cy="10036667"/>
            <a:chOff x="0" y="0"/>
            <a:chExt cx="2509367" cy="13645271"/>
          </a:xfrm>
        </p:grpSpPr>
        <p:sp>
          <p:nvSpPr>
            <p:cNvPr id="94" name="Freeform 94"/>
            <p:cNvSpPr/>
            <p:nvPr/>
          </p:nvSpPr>
          <p:spPr>
            <a:xfrm>
              <a:off x="0" y="0"/>
              <a:ext cx="2509367" cy="13645271"/>
            </a:xfrm>
            <a:custGeom>
              <a:avLst/>
              <a:gdLst/>
              <a:ahLst/>
              <a:cxnLst/>
              <a:rect l="l" t="t" r="r" b="b"/>
              <a:pathLst>
                <a:path w="2509367" h="13645271">
                  <a:moveTo>
                    <a:pt x="2509367" y="279400"/>
                  </a:moveTo>
                  <a:lnTo>
                    <a:pt x="2509367" y="0"/>
                  </a:lnTo>
                  <a:lnTo>
                    <a:pt x="0" y="0"/>
                  </a:lnTo>
                  <a:lnTo>
                    <a:pt x="0" y="13645271"/>
                  </a:lnTo>
                  <a:lnTo>
                    <a:pt x="2509367" y="13645271"/>
                  </a:lnTo>
                  <a:lnTo>
                    <a:pt x="2509367" y="279400"/>
                  </a:lnTo>
                  <a:close/>
                  <a:moveTo>
                    <a:pt x="2430627" y="279400"/>
                  </a:moveTo>
                  <a:lnTo>
                    <a:pt x="2430627" y="13566530"/>
                  </a:lnTo>
                  <a:lnTo>
                    <a:pt x="78740" y="13566530"/>
                  </a:lnTo>
                  <a:lnTo>
                    <a:pt x="78740" y="78740"/>
                  </a:lnTo>
                  <a:lnTo>
                    <a:pt x="2430627" y="78740"/>
                  </a:lnTo>
                  <a:lnTo>
                    <a:pt x="243062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5" name="Group 95"/>
          <p:cNvGrpSpPr/>
          <p:nvPr/>
        </p:nvGrpSpPr>
        <p:grpSpPr>
          <a:xfrm>
            <a:off x="291591" y="8054908"/>
            <a:ext cx="4697925" cy="697974"/>
            <a:chOff x="0" y="0"/>
            <a:chExt cx="1181211" cy="175493"/>
          </a:xfrm>
        </p:grpSpPr>
        <p:sp>
          <p:nvSpPr>
            <p:cNvPr id="96" name="Freeform 96"/>
            <p:cNvSpPr/>
            <p:nvPr/>
          </p:nvSpPr>
          <p:spPr>
            <a:xfrm>
              <a:off x="0" y="0"/>
              <a:ext cx="1181211" cy="175493"/>
            </a:xfrm>
            <a:custGeom>
              <a:avLst/>
              <a:gdLst/>
              <a:ahLst/>
              <a:cxnLst/>
              <a:rect l="l" t="t" r="r" b="b"/>
              <a:pathLst>
                <a:path w="1181211" h="175493">
                  <a:moveTo>
                    <a:pt x="0" y="0"/>
                  </a:moveTo>
                  <a:lnTo>
                    <a:pt x="1181211" y="0"/>
                  </a:lnTo>
                  <a:lnTo>
                    <a:pt x="1181211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97" name="Group 97"/>
          <p:cNvGrpSpPr/>
          <p:nvPr/>
        </p:nvGrpSpPr>
        <p:grpSpPr>
          <a:xfrm>
            <a:off x="4780603" y="8054908"/>
            <a:ext cx="5547655" cy="697974"/>
            <a:chOff x="0" y="0"/>
            <a:chExt cx="1394861" cy="175493"/>
          </a:xfrm>
        </p:grpSpPr>
        <p:sp>
          <p:nvSpPr>
            <p:cNvPr id="98" name="Freeform 98"/>
            <p:cNvSpPr/>
            <p:nvPr/>
          </p:nvSpPr>
          <p:spPr>
            <a:xfrm>
              <a:off x="0" y="0"/>
              <a:ext cx="1394860" cy="175493"/>
            </a:xfrm>
            <a:custGeom>
              <a:avLst/>
              <a:gdLst/>
              <a:ahLst/>
              <a:cxnLst/>
              <a:rect l="l" t="t" r="r" b="b"/>
              <a:pathLst>
                <a:path w="1394860" h="175493">
                  <a:moveTo>
                    <a:pt x="0" y="0"/>
                  </a:moveTo>
                  <a:lnTo>
                    <a:pt x="1394860" y="0"/>
                  </a:lnTo>
                  <a:lnTo>
                    <a:pt x="1394860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99" name="Group 99"/>
          <p:cNvGrpSpPr/>
          <p:nvPr/>
        </p:nvGrpSpPr>
        <p:grpSpPr>
          <a:xfrm rot="5400000">
            <a:off x="4960938" y="3385562"/>
            <a:ext cx="697974" cy="10036667"/>
            <a:chOff x="0" y="0"/>
            <a:chExt cx="914197" cy="13145886"/>
          </a:xfrm>
        </p:grpSpPr>
        <p:sp>
          <p:nvSpPr>
            <p:cNvPr id="100" name="Freeform 100"/>
            <p:cNvSpPr/>
            <p:nvPr/>
          </p:nvSpPr>
          <p:spPr>
            <a:xfrm>
              <a:off x="0" y="0"/>
              <a:ext cx="914197" cy="13145886"/>
            </a:xfrm>
            <a:custGeom>
              <a:avLst/>
              <a:gdLst/>
              <a:ahLst/>
              <a:cxnLst/>
              <a:rect l="l" t="t" r="r" b="b"/>
              <a:pathLst>
                <a:path w="914197" h="13145886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3145886"/>
                  </a:lnTo>
                  <a:lnTo>
                    <a:pt x="914197" y="13145886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3067145"/>
                  </a:lnTo>
                  <a:lnTo>
                    <a:pt x="78740" y="13067145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1" name="TextBox 101"/>
          <p:cNvSpPr txBox="1"/>
          <p:nvPr/>
        </p:nvSpPr>
        <p:spPr>
          <a:xfrm>
            <a:off x="419207" y="8984756"/>
            <a:ext cx="376188" cy="1471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8"/>
              </a:lnSpc>
            </a:pPr>
            <a:r>
              <a:rPr lang="en-US" sz="2236" spc="44">
                <a:solidFill>
                  <a:srgbClr val="000000"/>
                </a:solidFill>
                <a:latin typeface="Norwester"/>
              </a:rPr>
              <a:t>1.</a:t>
            </a:r>
          </a:p>
          <a:p>
            <a:pPr>
              <a:lnSpc>
                <a:spcPts val="2348"/>
              </a:lnSpc>
            </a:pPr>
            <a:endParaRPr lang="en-US" sz="2236" spc="44">
              <a:solidFill>
                <a:srgbClr val="000000"/>
              </a:solidFill>
              <a:latin typeface="Norwester"/>
            </a:endParaRPr>
          </a:p>
          <a:p>
            <a:pPr>
              <a:lnSpc>
                <a:spcPts val="2348"/>
              </a:lnSpc>
            </a:pPr>
            <a:r>
              <a:rPr lang="en-US" sz="2236" spc="44">
                <a:solidFill>
                  <a:srgbClr val="000000"/>
                </a:solidFill>
                <a:latin typeface="Norwester"/>
              </a:rPr>
              <a:t>2.</a:t>
            </a:r>
          </a:p>
          <a:p>
            <a:pPr>
              <a:lnSpc>
                <a:spcPts val="2348"/>
              </a:lnSpc>
            </a:pPr>
            <a:endParaRPr lang="en-US" sz="2236" spc="44">
              <a:solidFill>
                <a:srgbClr val="000000"/>
              </a:solidFill>
              <a:latin typeface="Norwester"/>
            </a:endParaRPr>
          </a:p>
          <a:p>
            <a:pPr algn="l">
              <a:lnSpc>
                <a:spcPts val="2348"/>
              </a:lnSpc>
            </a:pPr>
            <a:r>
              <a:rPr lang="en-US" sz="2236" spc="44">
                <a:solidFill>
                  <a:srgbClr val="000000"/>
                </a:solidFill>
                <a:latin typeface="Norwester"/>
              </a:rPr>
              <a:t>3.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2712337" y="8255008"/>
            <a:ext cx="589041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HOME TEAM: WHAT WAS SUCCESSFUL?</a:t>
            </a:r>
          </a:p>
        </p:txBody>
      </p:sp>
      <p:grpSp>
        <p:nvGrpSpPr>
          <p:cNvPr id="103" name="Group 103"/>
          <p:cNvGrpSpPr/>
          <p:nvPr/>
        </p:nvGrpSpPr>
        <p:grpSpPr>
          <a:xfrm rot="5400000">
            <a:off x="4249475" y="7582869"/>
            <a:ext cx="2120899" cy="10036667"/>
            <a:chOff x="0" y="0"/>
            <a:chExt cx="2883452" cy="13645271"/>
          </a:xfrm>
        </p:grpSpPr>
        <p:sp>
          <p:nvSpPr>
            <p:cNvPr id="104" name="Freeform 104"/>
            <p:cNvSpPr/>
            <p:nvPr/>
          </p:nvSpPr>
          <p:spPr>
            <a:xfrm>
              <a:off x="0" y="0"/>
              <a:ext cx="2883452" cy="13645271"/>
            </a:xfrm>
            <a:custGeom>
              <a:avLst/>
              <a:gdLst/>
              <a:ahLst/>
              <a:cxnLst/>
              <a:rect l="l" t="t" r="r" b="b"/>
              <a:pathLst>
                <a:path w="2883452" h="13645271">
                  <a:moveTo>
                    <a:pt x="2883452" y="279400"/>
                  </a:moveTo>
                  <a:lnTo>
                    <a:pt x="2883452" y="0"/>
                  </a:lnTo>
                  <a:lnTo>
                    <a:pt x="0" y="0"/>
                  </a:lnTo>
                  <a:lnTo>
                    <a:pt x="0" y="13645271"/>
                  </a:lnTo>
                  <a:lnTo>
                    <a:pt x="2883452" y="13645271"/>
                  </a:lnTo>
                  <a:lnTo>
                    <a:pt x="2883452" y="279400"/>
                  </a:lnTo>
                  <a:close/>
                  <a:moveTo>
                    <a:pt x="2804712" y="279400"/>
                  </a:moveTo>
                  <a:lnTo>
                    <a:pt x="2804712" y="13566530"/>
                  </a:lnTo>
                  <a:lnTo>
                    <a:pt x="78740" y="13566530"/>
                  </a:lnTo>
                  <a:lnTo>
                    <a:pt x="78740" y="78740"/>
                  </a:lnTo>
                  <a:lnTo>
                    <a:pt x="2804712" y="78740"/>
                  </a:lnTo>
                  <a:lnTo>
                    <a:pt x="2804712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5" name="Group 105"/>
          <p:cNvGrpSpPr/>
          <p:nvPr/>
        </p:nvGrpSpPr>
        <p:grpSpPr>
          <a:xfrm>
            <a:off x="291591" y="10753600"/>
            <a:ext cx="4697925" cy="697974"/>
            <a:chOff x="0" y="0"/>
            <a:chExt cx="1181211" cy="175493"/>
          </a:xfrm>
        </p:grpSpPr>
        <p:sp>
          <p:nvSpPr>
            <p:cNvPr id="106" name="Freeform 106"/>
            <p:cNvSpPr/>
            <p:nvPr/>
          </p:nvSpPr>
          <p:spPr>
            <a:xfrm>
              <a:off x="0" y="0"/>
              <a:ext cx="1181211" cy="175493"/>
            </a:xfrm>
            <a:custGeom>
              <a:avLst/>
              <a:gdLst/>
              <a:ahLst/>
              <a:cxnLst/>
              <a:rect l="l" t="t" r="r" b="b"/>
              <a:pathLst>
                <a:path w="1181211" h="175493">
                  <a:moveTo>
                    <a:pt x="0" y="0"/>
                  </a:moveTo>
                  <a:lnTo>
                    <a:pt x="1181211" y="0"/>
                  </a:lnTo>
                  <a:lnTo>
                    <a:pt x="1181211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107" name="Group 107"/>
          <p:cNvGrpSpPr/>
          <p:nvPr/>
        </p:nvGrpSpPr>
        <p:grpSpPr>
          <a:xfrm>
            <a:off x="4780603" y="10753600"/>
            <a:ext cx="5547655" cy="697974"/>
            <a:chOff x="0" y="0"/>
            <a:chExt cx="1394861" cy="175493"/>
          </a:xfrm>
        </p:grpSpPr>
        <p:sp>
          <p:nvSpPr>
            <p:cNvPr id="108" name="Freeform 108"/>
            <p:cNvSpPr/>
            <p:nvPr/>
          </p:nvSpPr>
          <p:spPr>
            <a:xfrm>
              <a:off x="0" y="0"/>
              <a:ext cx="1394860" cy="175493"/>
            </a:xfrm>
            <a:custGeom>
              <a:avLst/>
              <a:gdLst/>
              <a:ahLst/>
              <a:cxnLst/>
              <a:rect l="l" t="t" r="r" b="b"/>
              <a:pathLst>
                <a:path w="1394860" h="175493">
                  <a:moveTo>
                    <a:pt x="0" y="0"/>
                  </a:moveTo>
                  <a:lnTo>
                    <a:pt x="1394860" y="0"/>
                  </a:lnTo>
                  <a:lnTo>
                    <a:pt x="1394860" y="175493"/>
                  </a:lnTo>
                  <a:lnTo>
                    <a:pt x="0" y="175493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109" name="Group 109"/>
          <p:cNvGrpSpPr/>
          <p:nvPr/>
        </p:nvGrpSpPr>
        <p:grpSpPr>
          <a:xfrm rot="5400000">
            <a:off x="4960938" y="6084253"/>
            <a:ext cx="697974" cy="10036667"/>
            <a:chOff x="0" y="0"/>
            <a:chExt cx="914197" cy="13145886"/>
          </a:xfrm>
        </p:grpSpPr>
        <p:sp>
          <p:nvSpPr>
            <p:cNvPr id="110" name="Freeform 110"/>
            <p:cNvSpPr/>
            <p:nvPr/>
          </p:nvSpPr>
          <p:spPr>
            <a:xfrm>
              <a:off x="0" y="0"/>
              <a:ext cx="914197" cy="13145886"/>
            </a:xfrm>
            <a:custGeom>
              <a:avLst/>
              <a:gdLst/>
              <a:ahLst/>
              <a:cxnLst/>
              <a:rect l="l" t="t" r="r" b="b"/>
              <a:pathLst>
                <a:path w="914197" h="13145886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3145886"/>
                  </a:lnTo>
                  <a:lnTo>
                    <a:pt x="914197" y="13145886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3067145"/>
                  </a:lnTo>
                  <a:lnTo>
                    <a:pt x="78740" y="13067145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1" name="TextBox 111"/>
          <p:cNvSpPr txBox="1"/>
          <p:nvPr/>
        </p:nvSpPr>
        <p:spPr>
          <a:xfrm>
            <a:off x="419207" y="11755282"/>
            <a:ext cx="432963" cy="169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2"/>
              </a:lnSpc>
            </a:pPr>
            <a:r>
              <a:rPr lang="en-US" sz="2573" spc="51">
                <a:solidFill>
                  <a:srgbClr val="000000"/>
                </a:solidFill>
                <a:latin typeface="Norwester"/>
              </a:rPr>
              <a:t>1.</a:t>
            </a:r>
          </a:p>
          <a:p>
            <a:pPr>
              <a:lnSpc>
                <a:spcPts val="2702"/>
              </a:lnSpc>
            </a:pPr>
            <a:endParaRPr lang="en-US" sz="2573" spc="51">
              <a:solidFill>
                <a:srgbClr val="000000"/>
              </a:solidFill>
              <a:latin typeface="Norwester"/>
            </a:endParaRPr>
          </a:p>
          <a:p>
            <a:pPr>
              <a:lnSpc>
                <a:spcPts val="2702"/>
              </a:lnSpc>
            </a:pPr>
            <a:r>
              <a:rPr lang="en-US" sz="2573" spc="51">
                <a:solidFill>
                  <a:srgbClr val="000000"/>
                </a:solidFill>
                <a:latin typeface="Norwester"/>
              </a:rPr>
              <a:t>2.</a:t>
            </a:r>
          </a:p>
          <a:p>
            <a:pPr>
              <a:lnSpc>
                <a:spcPts val="2702"/>
              </a:lnSpc>
            </a:pPr>
            <a:endParaRPr lang="en-US" sz="2573" spc="51">
              <a:solidFill>
                <a:srgbClr val="000000"/>
              </a:solidFill>
              <a:latin typeface="Norwester"/>
            </a:endParaRPr>
          </a:p>
          <a:p>
            <a:pPr algn="l">
              <a:lnSpc>
                <a:spcPts val="2702"/>
              </a:lnSpc>
            </a:pPr>
            <a:r>
              <a:rPr lang="en-US" sz="2573" spc="51">
                <a:solidFill>
                  <a:srgbClr val="000000"/>
                </a:solidFill>
                <a:latin typeface="Norwester"/>
              </a:rPr>
              <a:t>3.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1650588" y="10966280"/>
            <a:ext cx="805976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2328" spc="46">
                <a:solidFill>
                  <a:srgbClr val="000000"/>
                </a:solidFill>
                <a:latin typeface="Norwester"/>
              </a:rPr>
              <a:t>HOME TEAM: 3 PLAYERS THAT STOOD OUT AND WHY? </a:t>
            </a:r>
          </a:p>
        </p:txBody>
      </p:sp>
      <p:grpSp>
        <p:nvGrpSpPr>
          <p:cNvPr id="113" name="Group 113"/>
          <p:cNvGrpSpPr/>
          <p:nvPr/>
        </p:nvGrpSpPr>
        <p:grpSpPr>
          <a:xfrm>
            <a:off x="291591" y="13749389"/>
            <a:ext cx="3788401" cy="1025815"/>
            <a:chOff x="0" y="0"/>
            <a:chExt cx="10922018" cy="2957440"/>
          </a:xfrm>
        </p:grpSpPr>
        <p:sp>
          <p:nvSpPr>
            <p:cNvPr id="114" name="Freeform 114"/>
            <p:cNvSpPr/>
            <p:nvPr/>
          </p:nvSpPr>
          <p:spPr>
            <a:xfrm>
              <a:off x="0" y="0"/>
              <a:ext cx="10922019" cy="2957440"/>
            </a:xfrm>
            <a:custGeom>
              <a:avLst/>
              <a:gdLst/>
              <a:ahLst/>
              <a:cxnLst/>
              <a:rect l="l" t="t" r="r" b="b"/>
              <a:pathLst>
                <a:path w="10922019" h="2957440">
                  <a:moveTo>
                    <a:pt x="0" y="0"/>
                  </a:moveTo>
                  <a:lnTo>
                    <a:pt x="10922019" y="0"/>
                  </a:lnTo>
                  <a:lnTo>
                    <a:pt x="10922019" y="2957440"/>
                  </a:lnTo>
                  <a:lnTo>
                    <a:pt x="0" y="2957440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115" name="Group 115"/>
          <p:cNvGrpSpPr/>
          <p:nvPr/>
        </p:nvGrpSpPr>
        <p:grpSpPr>
          <a:xfrm rot="5400000">
            <a:off x="1672884" y="12368096"/>
            <a:ext cx="1025815" cy="3788401"/>
            <a:chOff x="0" y="0"/>
            <a:chExt cx="1413204" cy="5219053"/>
          </a:xfrm>
        </p:grpSpPr>
        <p:sp>
          <p:nvSpPr>
            <p:cNvPr id="116" name="Freeform 116"/>
            <p:cNvSpPr/>
            <p:nvPr/>
          </p:nvSpPr>
          <p:spPr>
            <a:xfrm>
              <a:off x="0" y="0"/>
              <a:ext cx="1413204" cy="5219054"/>
            </a:xfrm>
            <a:custGeom>
              <a:avLst/>
              <a:gdLst/>
              <a:ahLst/>
              <a:cxnLst/>
              <a:rect l="l" t="t" r="r" b="b"/>
              <a:pathLst>
                <a:path w="1413204" h="5219054">
                  <a:moveTo>
                    <a:pt x="1413204" y="279400"/>
                  </a:moveTo>
                  <a:lnTo>
                    <a:pt x="1413204" y="0"/>
                  </a:lnTo>
                  <a:lnTo>
                    <a:pt x="0" y="0"/>
                  </a:lnTo>
                  <a:lnTo>
                    <a:pt x="0" y="5219054"/>
                  </a:lnTo>
                  <a:lnTo>
                    <a:pt x="1413204" y="5219054"/>
                  </a:lnTo>
                  <a:lnTo>
                    <a:pt x="1413204" y="279400"/>
                  </a:lnTo>
                  <a:close/>
                  <a:moveTo>
                    <a:pt x="1334464" y="279400"/>
                  </a:moveTo>
                  <a:lnTo>
                    <a:pt x="1334464" y="5140313"/>
                  </a:lnTo>
                  <a:lnTo>
                    <a:pt x="78740" y="5140313"/>
                  </a:lnTo>
                  <a:lnTo>
                    <a:pt x="78740" y="78740"/>
                  </a:lnTo>
                  <a:lnTo>
                    <a:pt x="1334464" y="78740"/>
                  </a:lnTo>
                  <a:lnTo>
                    <a:pt x="133446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7" name="TextBox 117"/>
          <p:cNvSpPr txBox="1"/>
          <p:nvPr/>
        </p:nvSpPr>
        <p:spPr>
          <a:xfrm>
            <a:off x="629821" y="13835589"/>
            <a:ext cx="3046810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000" spc="40" dirty="0">
                <a:solidFill>
                  <a:srgbClr val="000000"/>
                </a:solidFill>
                <a:latin typeface="Norwester"/>
              </a:rPr>
              <a:t>HOME RATING: OVERALL TEAM PERFORMANCE?</a:t>
            </a:r>
          </a:p>
        </p:txBody>
      </p:sp>
      <p:grpSp>
        <p:nvGrpSpPr>
          <p:cNvPr id="118" name="Group 118"/>
          <p:cNvGrpSpPr/>
          <p:nvPr/>
        </p:nvGrpSpPr>
        <p:grpSpPr>
          <a:xfrm rot="-5400000">
            <a:off x="4820972" y="13877413"/>
            <a:ext cx="1025815" cy="769767"/>
            <a:chOff x="0" y="0"/>
            <a:chExt cx="1229845" cy="922871"/>
          </a:xfrm>
        </p:grpSpPr>
        <p:sp>
          <p:nvSpPr>
            <p:cNvPr id="119" name="Freeform 119"/>
            <p:cNvSpPr/>
            <p:nvPr/>
          </p:nvSpPr>
          <p:spPr>
            <a:xfrm>
              <a:off x="0" y="0"/>
              <a:ext cx="1229845" cy="922871"/>
            </a:xfrm>
            <a:custGeom>
              <a:avLst/>
              <a:gdLst/>
              <a:ahLst/>
              <a:cxnLst/>
              <a:rect l="l" t="t" r="r" b="b"/>
              <a:pathLst>
                <a:path w="1229845" h="922871">
                  <a:moveTo>
                    <a:pt x="1229845" y="279400"/>
                  </a:moveTo>
                  <a:lnTo>
                    <a:pt x="1229845" y="0"/>
                  </a:lnTo>
                  <a:lnTo>
                    <a:pt x="0" y="0"/>
                  </a:lnTo>
                  <a:lnTo>
                    <a:pt x="0" y="922871"/>
                  </a:lnTo>
                  <a:lnTo>
                    <a:pt x="1229845" y="922871"/>
                  </a:lnTo>
                  <a:lnTo>
                    <a:pt x="1229845" y="279400"/>
                  </a:lnTo>
                  <a:close/>
                  <a:moveTo>
                    <a:pt x="1151105" y="279400"/>
                  </a:moveTo>
                  <a:lnTo>
                    <a:pt x="1151105" y="844131"/>
                  </a:lnTo>
                  <a:lnTo>
                    <a:pt x="78740" y="844131"/>
                  </a:lnTo>
                  <a:lnTo>
                    <a:pt x="78740" y="78740"/>
                  </a:lnTo>
                  <a:lnTo>
                    <a:pt x="1151105" y="78740"/>
                  </a:lnTo>
                  <a:lnTo>
                    <a:pt x="115110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0" name="Group 120"/>
          <p:cNvGrpSpPr/>
          <p:nvPr/>
        </p:nvGrpSpPr>
        <p:grpSpPr>
          <a:xfrm rot="-5400000">
            <a:off x="5657049" y="13877413"/>
            <a:ext cx="1025815" cy="769767"/>
            <a:chOff x="0" y="0"/>
            <a:chExt cx="1229845" cy="922871"/>
          </a:xfrm>
        </p:grpSpPr>
        <p:sp>
          <p:nvSpPr>
            <p:cNvPr id="121" name="Freeform 121"/>
            <p:cNvSpPr/>
            <p:nvPr/>
          </p:nvSpPr>
          <p:spPr>
            <a:xfrm>
              <a:off x="0" y="0"/>
              <a:ext cx="1229845" cy="922871"/>
            </a:xfrm>
            <a:custGeom>
              <a:avLst/>
              <a:gdLst/>
              <a:ahLst/>
              <a:cxnLst/>
              <a:rect l="l" t="t" r="r" b="b"/>
              <a:pathLst>
                <a:path w="1229845" h="922871">
                  <a:moveTo>
                    <a:pt x="1229845" y="279400"/>
                  </a:moveTo>
                  <a:lnTo>
                    <a:pt x="1229845" y="0"/>
                  </a:lnTo>
                  <a:lnTo>
                    <a:pt x="0" y="0"/>
                  </a:lnTo>
                  <a:lnTo>
                    <a:pt x="0" y="922871"/>
                  </a:lnTo>
                  <a:lnTo>
                    <a:pt x="1229845" y="922871"/>
                  </a:lnTo>
                  <a:lnTo>
                    <a:pt x="1229845" y="279400"/>
                  </a:lnTo>
                  <a:close/>
                  <a:moveTo>
                    <a:pt x="1151105" y="279400"/>
                  </a:moveTo>
                  <a:lnTo>
                    <a:pt x="1151105" y="844131"/>
                  </a:lnTo>
                  <a:lnTo>
                    <a:pt x="78740" y="844131"/>
                  </a:lnTo>
                  <a:lnTo>
                    <a:pt x="78740" y="78740"/>
                  </a:lnTo>
                  <a:lnTo>
                    <a:pt x="1151105" y="78740"/>
                  </a:lnTo>
                  <a:lnTo>
                    <a:pt x="115110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2" name="Group 122"/>
          <p:cNvGrpSpPr/>
          <p:nvPr/>
        </p:nvGrpSpPr>
        <p:grpSpPr>
          <a:xfrm rot="-5400000">
            <a:off x="6495805" y="13877413"/>
            <a:ext cx="1025815" cy="769767"/>
            <a:chOff x="0" y="0"/>
            <a:chExt cx="1229845" cy="922871"/>
          </a:xfrm>
        </p:grpSpPr>
        <p:sp>
          <p:nvSpPr>
            <p:cNvPr id="123" name="Freeform 123"/>
            <p:cNvSpPr/>
            <p:nvPr/>
          </p:nvSpPr>
          <p:spPr>
            <a:xfrm>
              <a:off x="0" y="0"/>
              <a:ext cx="1229845" cy="922871"/>
            </a:xfrm>
            <a:custGeom>
              <a:avLst/>
              <a:gdLst/>
              <a:ahLst/>
              <a:cxnLst/>
              <a:rect l="l" t="t" r="r" b="b"/>
              <a:pathLst>
                <a:path w="1229845" h="922871">
                  <a:moveTo>
                    <a:pt x="1229845" y="279400"/>
                  </a:moveTo>
                  <a:lnTo>
                    <a:pt x="1229845" y="0"/>
                  </a:lnTo>
                  <a:lnTo>
                    <a:pt x="0" y="0"/>
                  </a:lnTo>
                  <a:lnTo>
                    <a:pt x="0" y="922871"/>
                  </a:lnTo>
                  <a:lnTo>
                    <a:pt x="1229845" y="922871"/>
                  </a:lnTo>
                  <a:lnTo>
                    <a:pt x="1229845" y="279400"/>
                  </a:lnTo>
                  <a:close/>
                  <a:moveTo>
                    <a:pt x="1151105" y="279400"/>
                  </a:moveTo>
                  <a:lnTo>
                    <a:pt x="1151105" y="844131"/>
                  </a:lnTo>
                  <a:lnTo>
                    <a:pt x="78740" y="844131"/>
                  </a:lnTo>
                  <a:lnTo>
                    <a:pt x="78740" y="78740"/>
                  </a:lnTo>
                  <a:lnTo>
                    <a:pt x="1151105" y="78740"/>
                  </a:lnTo>
                  <a:lnTo>
                    <a:pt x="115110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4" name="Group 124"/>
          <p:cNvGrpSpPr/>
          <p:nvPr/>
        </p:nvGrpSpPr>
        <p:grpSpPr>
          <a:xfrm rot="-5400000">
            <a:off x="7331882" y="13877413"/>
            <a:ext cx="1025815" cy="769767"/>
            <a:chOff x="0" y="0"/>
            <a:chExt cx="1229845" cy="922871"/>
          </a:xfrm>
        </p:grpSpPr>
        <p:sp>
          <p:nvSpPr>
            <p:cNvPr id="125" name="Freeform 125"/>
            <p:cNvSpPr/>
            <p:nvPr/>
          </p:nvSpPr>
          <p:spPr>
            <a:xfrm>
              <a:off x="0" y="0"/>
              <a:ext cx="1229845" cy="922871"/>
            </a:xfrm>
            <a:custGeom>
              <a:avLst/>
              <a:gdLst/>
              <a:ahLst/>
              <a:cxnLst/>
              <a:rect l="l" t="t" r="r" b="b"/>
              <a:pathLst>
                <a:path w="1229845" h="922871">
                  <a:moveTo>
                    <a:pt x="1229845" y="279400"/>
                  </a:moveTo>
                  <a:lnTo>
                    <a:pt x="1229845" y="0"/>
                  </a:lnTo>
                  <a:lnTo>
                    <a:pt x="0" y="0"/>
                  </a:lnTo>
                  <a:lnTo>
                    <a:pt x="0" y="922871"/>
                  </a:lnTo>
                  <a:lnTo>
                    <a:pt x="1229845" y="922871"/>
                  </a:lnTo>
                  <a:lnTo>
                    <a:pt x="1229845" y="279400"/>
                  </a:lnTo>
                  <a:close/>
                  <a:moveTo>
                    <a:pt x="1151105" y="279400"/>
                  </a:moveTo>
                  <a:lnTo>
                    <a:pt x="1151105" y="844131"/>
                  </a:lnTo>
                  <a:lnTo>
                    <a:pt x="78740" y="844131"/>
                  </a:lnTo>
                  <a:lnTo>
                    <a:pt x="78740" y="78740"/>
                  </a:lnTo>
                  <a:lnTo>
                    <a:pt x="1151105" y="78740"/>
                  </a:lnTo>
                  <a:lnTo>
                    <a:pt x="115110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6" name="Group 126"/>
          <p:cNvGrpSpPr/>
          <p:nvPr/>
        </p:nvGrpSpPr>
        <p:grpSpPr>
          <a:xfrm rot="-5400000">
            <a:off x="8135470" y="13877413"/>
            <a:ext cx="1025815" cy="769767"/>
            <a:chOff x="0" y="0"/>
            <a:chExt cx="1229845" cy="922871"/>
          </a:xfrm>
        </p:grpSpPr>
        <p:sp>
          <p:nvSpPr>
            <p:cNvPr id="127" name="Freeform 127"/>
            <p:cNvSpPr/>
            <p:nvPr/>
          </p:nvSpPr>
          <p:spPr>
            <a:xfrm>
              <a:off x="0" y="0"/>
              <a:ext cx="1229845" cy="922871"/>
            </a:xfrm>
            <a:custGeom>
              <a:avLst/>
              <a:gdLst/>
              <a:ahLst/>
              <a:cxnLst/>
              <a:rect l="l" t="t" r="r" b="b"/>
              <a:pathLst>
                <a:path w="1229845" h="922871">
                  <a:moveTo>
                    <a:pt x="1229845" y="279400"/>
                  </a:moveTo>
                  <a:lnTo>
                    <a:pt x="1229845" y="0"/>
                  </a:lnTo>
                  <a:lnTo>
                    <a:pt x="0" y="0"/>
                  </a:lnTo>
                  <a:lnTo>
                    <a:pt x="0" y="922871"/>
                  </a:lnTo>
                  <a:lnTo>
                    <a:pt x="1229845" y="922871"/>
                  </a:lnTo>
                  <a:lnTo>
                    <a:pt x="1229845" y="279400"/>
                  </a:lnTo>
                  <a:close/>
                  <a:moveTo>
                    <a:pt x="1151105" y="279400"/>
                  </a:moveTo>
                  <a:lnTo>
                    <a:pt x="1151105" y="844131"/>
                  </a:lnTo>
                  <a:lnTo>
                    <a:pt x="78740" y="844131"/>
                  </a:lnTo>
                  <a:lnTo>
                    <a:pt x="78740" y="78740"/>
                  </a:lnTo>
                  <a:lnTo>
                    <a:pt x="1151105" y="78740"/>
                  </a:lnTo>
                  <a:lnTo>
                    <a:pt x="115110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8" name="TextBox 128"/>
          <p:cNvSpPr txBox="1"/>
          <p:nvPr/>
        </p:nvSpPr>
        <p:spPr>
          <a:xfrm>
            <a:off x="5010216" y="14109896"/>
            <a:ext cx="647328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5"/>
              </a:lnSpc>
            </a:pPr>
            <a:r>
              <a:rPr lang="en-US" sz="2500" spc="50">
                <a:solidFill>
                  <a:srgbClr val="000000"/>
                </a:solidFill>
                <a:latin typeface="Norwester"/>
              </a:rPr>
              <a:t>1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5846293" y="14109896"/>
            <a:ext cx="647328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5"/>
              </a:lnSpc>
            </a:pPr>
            <a:r>
              <a:rPr lang="en-US" sz="2500" spc="50">
                <a:solidFill>
                  <a:srgbClr val="000000"/>
                </a:solidFill>
                <a:latin typeface="Norwester"/>
              </a:rPr>
              <a:t>2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6925964" y="14109896"/>
            <a:ext cx="165497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5"/>
              </a:lnSpc>
            </a:pPr>
            <a:r>
              <a:rPr lang="en-US" sz="2500" spc="50">
                <a:solidFill>
                  <a:srgbClr val="000000"/>
                </a:solidFill>
                <a:latin typeface="Norwester"/>
              </a:rPr>
              <a:t>3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7521126" y="14109896"/>
            <a:ext cx="647328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5"/>
              </a:lnSpc>
            </a:pPr>
            <a:r>
              <a:rPr lang="en-US" sz="2500" spc="50">
                <a:solidFill>
                  <a:srgbClr val="000000"/>
                </a:solidFill>
                <a:latin typeface="Norwester"/>
              </a:rPr>
              <a:t>4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8324713" y="14109896"/>
            <a:ext cx="647328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5"/>
              </a:lnSpc>
            </a:pPr>
            <a:r>
              <a:rPr lang="en-US" sz="2500" spc="50">
                <a:solidFill>
                  <a:srgbClr val="000000"/>
                </a:solidFill>
                <a:latin typeface="Norwester"/>
              </a:rPr>
              <a:t>5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4157498" y="14107991"/>
            <a:ext cx="71938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"/>
              </a:lnSpc>
            </a:pPr>
            <a:r>
              <a:rPr lang="en-US" sz="1200" spc="24">
                <a:solidFill>
                  <a:srgbClr val="000000"/>
                </a:solidFill>
                <a:latin typeface="Norwester"/>
              </a:rPr>
              <a:t>VERY</a:t>
            </a:r>
          </a:p>
          <a:p>
            <a:pPr algn="ctr">
              <a:lnSpc>
                <a:spcPts val="1260"/>
              </a:lnSpc>
            </a:pPr>
            <a:r>
              <a:rPr lang="en-US" sz="1199" spc="23">
                <a:solidFill>
                  <a:srgbClr val="000000"/>
                </a:solidFill>
                <a:latin typeface="Norwester"/>
              </a:rPr>
              <a:t>POOR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9210243" y="14193716"/>
            <a:ext cx="719387" cy="15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"/>
              </a:lnSpc>
            </a:pPr>
            <a:r>
              <a:rPr lang="en-US" sz="1200" spc="24">
                <a:solidFill>
                  <a:srgbClr val="000000"/>
                </a:solidFill>
                <a:latin typeface="Norwester"/>
              </a:rPr>
              <a:t>EXCELLENT</a:t>
            </a:r>
          </a:p>
        </p:txBody>
      </p:sp>
      <p:grpSp>
        <p:nvGrpSpPr>
          <p:cNvPr id="135" name="Group 135"/>
          <p:cNvGrpSpPr/>
          <p:nvPr/>
        </p:nvGrpSpPr>
        <p:grpSpPr>
          <a:xfrm>
            <a:off x="10801466" y="13749389"/>
            <a:ext cx="4006640" cy="1025815"/>
            <a:chOff x="0" y="0"/>
            <a:chExt cx="11551203" cy="2957440"/>
          </a:xfrm>
        </p:grpSpPr>
        <p:sp>
          <p:nvSpPr>
            <p:cNvPr id="136" name="Freeform 136"/>
            <p:cNvSpPr/>
            <p:nvPr/>
          </p:nvSpPr>
          <p:spPr>
            <a:xfrm>
              <a:off x="0" y="0"/>
              <a:ext cx="11551203" cy="2957440"/>
            </a:xfrm>
            <a:custGeom>
              <a:avLst/>
              <a:gdLst/>
              <a:ahLst/>
              <a:cxnLst/>
              <a:rect l="l" t="t" r="r" b="b"/>
              <a:pathLst>
                <a:path w="11551203" h="2957440">
                  <a:moveTo>
                    <a:pt x="0" y="0"/>
                  </a:moveTo>
                  <a:lnTo>
                    <a:pt x="11551203" y="0"/>
                  </a:lnTo>
                  <a:lnTo>
                    <a:pt x="11551203" y="2957440"/>
                  </a:lnTo>
                  <a:lnTo>
                    <a:pt x="0" y="2957440"/>
                  </a:lnTo>
                  <a:close/>
                </a:path>
              </a:pathLst>
            </a:custGeom>
            <a:solidFill>
              <a:srgbClr val="9D9D9D"/>
            </a:solidFill>
          </p:spPr>
        </p:sp>
      </p:grpSp>
      <p:grpSp>
        <p:nvGrpSpPr>
          <p:cNvPr id="137" name="Group 137"/>
          <p:cNvGrpSpPr/>
          <p:nvPr/>
        </p:nvGrpSpPr>
        <p:grpSpPr>
          <a:xfrm rot="5400000">
            <a:off x="12291878" y="12258977"/>
            <a:ext cx="1025815" cy="4006640"/>
            <a:chOff x="0" y="0"/>
            <a:chExt cx="1413204" cy="5519707"/>
          </a:xfrm>
        </p:grpSpPr>
        <p:sp>
          <p:nvSpPr>
            <p:cNvPr id="138" name="Freeform 138"/>
            <p:cNvSpPr/>
            <p:nvPr/>
          </p:nvSpPr>
          <p:spPr>
            <a:xfrm>
              <a:off x="0" y="0"/>
              <a:ext cx="1413204" cy="5519707"/>
            </a:xfrm>
            <a:custGeom>
              <a:avLst/>
              <a:gdLst/>
              <a:ahLst/>
              <a:cxnLst/>
              <a:rect l="l" t="t" r="r" b="b"/>
              <a:pathLst>
                <a:path w="1413204" h="5519707">
                  <a:moveTo>
                    <a:pt x="1413204" y="279400"/>
                  </a:moveTo>
                  <a:lnTo>
                    <a:pt x="1413204" y="0"/>
                  </a:lnTo>
                  <a:lnTo>
                    <a:pt x="0" y="0"/>
                  </a:lnTo>
                  <a:lnTo>
                    <a:pt x="0" y="5519707"/>
                  </a:lnTo>
                  <a:lnTo>
                    <a:pt x="1413204" y="5519707"/>
                  </a:lnTo>
                  <a:lnTo>
                    <a:pt x="1413204" y="279400"/>
                  </a:lnTo>
                  <a:close/>
                  <a:moveTo>
                    <a:pt x="1334464" y="279400"/>
                  </a:moveTo>
                  <a:lnTo>
                    <a:pt x="1334464" y="5440967"/>
                  </a:lnTo>
                  <a:lnTo>
                    <a:pt x="78740" y="5440967"/>
                  </a:lnTo>
                  <a:lnTo>
                    <a:pt x="78740" y="78740"/>
                  </a:lnTo>
                  <a:lnTo>
                    <a:pt x="1334464" y="78740"/>
                  </a:lnTo>
                  <a:lnTo>
                    <a:pt x="1334464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9" name="TextBox 139"/>
          <p:cNvSpPr txBox="1"/>
          <p:nvPr/>
        </p:nvSpPr>
        <p:spPr>
          <a:xfrm>
            <a:off x="11243257" y="13852721"/>
            <a:ext cx="3046810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000" spc="40">
                <a:solidFill>
                  <a:srgbClr val="000000"/>
                </a:solidFill>
                <a:latin typeface="Norwester"/>
              </a:rPr>
              <a:t>OPPOSITION RATING: OVERALL TEAM PERFORMANCE?</a:t>
            </a:r>
          </a:p>
        </p:txBody>
      </p:sp>
      <p:grpSp>
        <p:nvGrpSpPr>
          <p:cNvPr id="140" name="Group 140"/>
          <p:cNvGrpSpPr/>
          <p:nvPr/>
        </p:nvGrpSpPr>
        <p:grpSpPr>
          <a:xfrm rot="-5400000">
            <a:off x="15549085" y="13877413"/>
            <a:ext cx="1025815" cy="769767"/>
            <a:chOff x="0" y="0"/>
            <a:chExt cx="1229845" cy="922871"/>
          </a:xfrm>
        </p:grpSpPr>
        <p:sp>
          <p:nvSpPr>
            <p:cNvPr id="141" name="Freeform 141"/>
            <p:cNvSpPr/>
            <p:nvPr/>
          </p:nvSpPr>
          <p:spPr>
            <a:xfrm>
              <a:off x="0" y="0"/>
              <a:ext cx="1229845" cy="922871"/>
            </a:xfrm>
            <a:custGeom>
              <a:avLst/>
              <a:gdLst/>
              <a:ahLst/>
              <a:cxnLst/>
              <a:rect l="l" t="t" r="r" b="b"/>
              <a:pathLst>
                <a:path w="1229845" h="922871">
                  <a:moveTo>
                    <a:pt x="1229845" y="279400"/>
                  </a:moveTo>
                  <a:lnTo>
                    <a:pt x="1229845" y="0"/>
                  </a:lnTo>
                  <a:lnTo>
                    <a:pt x="0" y="0"/>
                  </a:lnTo>
                  <a:lnTo>
                    <a:pt x="0" y="922871"/>
                  </a:lnTo>
                  <a:lnTo>
                    <a:pt x="1229845" y="922871"/>
                  </a:lnTo>
                  <a:lnTo>
                    <a:pt x="1229845" y="279400"/>
                  </a:lnTo>
                  <a:close/>
                  <a:moveTo>
                    <a:pt x="1151105" y="279400"/>
                  </a:moveTo>
                  <a:lnTo>
                    <a:pt x="1151105" y="844131"/>
                  </a:lnTo>
                  <a:lnTo>
                    <a:pt x="78740" y="844131"/>
                  </a:lnTo>
                  <a:lnTo>
                    <a:pt x="78740" y="78740"/>
                  </a:lnTo>
                  <a:lnTo>
                    <a:pt x="1151105" y="78740"/>
                  </a:lnTo>
                  <a:lnTo>
                    <a:pt x="115110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2" name="Group 142"/>
          <p:cNvGrpSpPr/>
          <p:nvPr/>
        </p:nvGrpSpPr>
        <p:grpSpPr>
          <a:xfrm rot="-5400000">
            <a:off x="16385162" y="13877413"/>
            <a:ext cx="1025815" cy="769767"/>
            <a:chOff x="0" y="0"/>
            <a:chExt cx="1229845" cy="922871"/>
          </a:xfrm>
        </p:grpSpPr>
        <p:sp>
          <p:nvSpPr>
            <p:cNvPr id="143" name="Freeform 143"/>
            <p:cNvSpPr/>
            <p:nvPr/>
          </p:nvSpPr>
          <p:spPr>
            <a:xfrm>
              <a:off x="0" y="0"/>
              <a:ext cx="1229845" cy="922871"/>
            </a:xfrm>
            <a:custGeom>
              <a:avLst/>
              <a:gdLst/>
              <a:ahLst/>
              <a:cxnLst/>
              <a:rect l="l" t="t" r="r" b="b"/>
              <a:pathLst>
                <a:path w="1229845" h="922871">
                  <a:moveTo>
                    <a:pt x="1229845" y="279400"/>
                  </a:moveTo>
                  <a:lnTo>
                    <a:pt x="1229845" y="0"/>
                  </a:lnTo>
                  <a:lnTo>
                    <a:pt x="0" y="0"/>
                  </a:lnTo>
                  <a:lnTo>
                    <a:pt x="0" y="922871"/>
                  </a:lnTo>
                  <a:lnTo>
                    <a:pt x="1229845" y="922871"/>
                  </a:lnTo>
                  <a:lnTo>
                    <a:pt x="1229845" y="279400"/>
                  </a:lnTo>
                  <a:close/>
                  <a:moveTo>
                    <a:pt x="1151105" y="279400"/>
                  </a:moveTo>
                  <a:lnTo>
                    <a:pt x="1151105" y="844131"/>
                  </a:lnTo>
                  <a:lnTo>
                    <a:pt x="78740" y="844131"/>
                  </a:lnTo>
                  <a:lnTo>
                    <a:pt x="78740" y="78740"/>
                  </a:lnTo>
                  <a:lnTo>
                    <a:pt x="1151105" y="78740"/>
                  </a:lnTo>
                  <a:lnTo>
                    <a:pt x="115110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4" name="Group 144"/>
          <p:cNvGrpSpPr/>
          <p:nvPr/>
        </p:nvGrpSpPr>
        <p:grpSpPr>
          <a:xfrm rot="-5400000">
            <a:off x="17223918" y="13877413"/>
            <a:ext cx="1025815" cy="769767"/>
            <a:chOff x="0" y="0"/>
            <a:chExt cx="1229845" cy="922871"/>
          </a:xfrm>
        </p:grpSpPr>
        <p:sp>
          <p:nvSpPr>
            <p:cNvPr id="145" name="Freeform 145"/>
            <p:cNvSpPr/>
            <p:nvPr/>
          </p:nvSpPr>
          <p:spPr>
            <a:xfrm>
              <a:off x="0" y="0"/>
              <a:ext cx="1229845" cy="922871"/>
            </a:xfrm>
            <a:custGeom>
              <a:avLst/>
              <a:gdLst/>
              <a:ahLst/>
              <a:cxnLst/>
              <a:rect l="l" t="t" r="r" b="b"/>
              <a:pathLst>
                <a:path w="1229845" h="922871">
                  <a:moveTo>
                    <a:pt x="1229845" y="279400"/>
                  </a:moveTo>
                  <a:lnTo>
                    <a:pt x="1229845" y="0"/>
                  </a:lnTo>
                  <a:lnTo>
                    <a:pt x="0" y="0"/>
                  </a:lnTo>
                  <a:lnTo>
                    <a:pt x="0" y="922871"/>
                  </a:lnTo>
                  <a:lnTo>
                    <a:pt x="1229845" y="922871"/>
                  </a:lnTo>
                  <a:lnTo>
                    <a:pt x="1229845" y="279400"/>
                  </a:lnTo>
                  <a:close/>
                  <a:moveTo>
                    <a:pt x="1151105" y="279400"/>
                  </a:moveTo>
                  <a:lnTo>
                    <a:pt x="1151105" y="844131"/>
                  </a:lnTo>
                  <a:lnTo>
                    <a:pt x="78740" y="844131"/>
                  </a:lnTo>
                  <a:lnTo>
                    <a:pt x="78740" y="78740"/>
                  </a:lnTo>
                  <a:lnTo>
                    <a:pt x="1151105" y="78740"/>
                  </a:lnTo>
                  <a:lnTo>
                    <a:pt x="115110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6" name="Group 146"/>
          <p:cNvGrpSpPr/>
          <p:nvPr/>
        </p:nvGrpSpPr>
        <p:grpSpPr>
          <a:xfrm rot="-5400000">
            <a:off x="18059995" y="13877413"/>
            <a:ext cx="1025815" cy="769767"/>
            <a:chOff x="0" y="0"/>
            <a:chExt cx="1229845" cy="922871"/>
          </a:xfrm>
        </p:grpSpPr>
        <p:sp>
          <p:nvSpPr>
            <p:cNvPr id="147" name="Freeform 147"/>
            <p:cNvSpPr/>
            <p:nvPr/>
          </p:nvSpPr>
          <p:spPr>
            <a:xfrm>
              <a:off x="0" y="0"/>
              <a:ext cx="1229845" cy="922871"/>
            </a:xfrm>
            <a:custGeom>
              <a:avLst/>
              <a:gdLst/>
              <a:ahLst/>
              <a:cxnLst/>
              <a:rect l="l" t="t" r="r" b="b"/>
              <a:pathLst>
                <a:path w="1229845" h="922871">
                  <a:moveTo>
                    <a:pt x="1229845" y="279400"/>
                  </a:moveTo>
                  <a:lnTo>
                    <a:pt x="1229845" y="0"/>
                  </a:lnTo>
                  <a:lnTo>
                    <a:pt x="0" y="0"/>
                  </a:lnTo>
                  <a:lnTo>
                    <a:pt x="0" y="922871"/>
                  </a:lnTo>
                  <a:lnTo>
                    <a:pt x="1229845" y="922871"/>
                  </a:lnTo>
                  <a:lnTo>
                    <a:pt x="1229845" y="279400"/>
                  </a:lnTo>
                  <a:close/>
                  <a:moveTo>
                    <a:pt x="1151105" y="279400"/>
                  </a:moveTo>
                  <a:lnTo>
                    <a:pt x="1151105" y="844131"/>
                  </a:lnTo>
                  <a:lnTo>
                    <a:pt x="78740" y="844131"/>
                  </a:lnTo>
                  <a:lnTo>
                    <a:pt x="78740" y="78740"/>
                  </a:lnTo>
                  <a:lnTo>
                    <a:pt x="1151105" y="78740"/>
                  </a:lnTo>
                  <a:lnTo>
                    <a:pt x="115110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8" name="Group 148"/>
          <p:cNvGrpSpPr/>
          <p:nvPr/>
        </p:nvGrpSpPr>
        <p:grpSpPr>
          <a:xfrm rot="-5400000">
            <a:off x="18863583" y="13877413"/>
            <a:ext cx="1025815" cy="769767"/>
            <a:chOff x="0" y="0"/>
            <a:chExt cx="1229845" cy="922871"/>
          </a:xfrm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1229845" cy="922871"/>
            </a:xfrm>
            <a:custGeom>
              <a:avLst/>
              <a:gdLst/>
              <a:ahLst/>
              <a:cxnLst/>
              <a:rect l="l" t="t" r="r" b="b"/>
              <a:pathLst>
                <a:path w="1229845" h="922871">
                  <a:moveTo>
                    <a:pt x="1229845" y="279400"/>
                  </a:moveTo>
                  <a:lnTo>
                    <a:pt x="1229845" y="0"/>
                  </a:lnTo>
                  <a:lnTo>
                    <a:pt x="0" y="0"/>
                  </a:lnTo>
                  <a:lnTo>
                    <a:pt x="0" y="922871"/>
                  </a:lnTo>
                  <a:lnTo>
                    <a:pt x="1229845" y="922871"/>
                  </a:lnTo>
                  <a:lnTo>
                    <a:pt x="1229845" y="279400"/>
                  </a:lnTo>
                  <a:close/>
                  <a:moveTo>
                    <a:pt x="1151105" y="279400"/>
                  </a:moveTo>
                  <a:lnTo>
                    <a:pt x="1151105" y="844131"/>
                  </a:lnTo>
                  <a:lnTo>
                    <a:pt x="78740" y="844131"/>
                  </a:lnTo>
                  <a:lnTo>
                    <a:pt x="78740" y="78740"/>
                  </a:lnTo>
                  <a:lnTo>
                    <a:pt x="1151105" y="78740"/>
                  </a:lnTo>
                  <a:lnTo>
                    <a:pt x="1151105" y="279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0" name="TextBox 150"/>
          <p:cNvSpPr txBox="1"/>
          <p:nvPr/>
        </p:nvSpPr>
        <p:spPr>
          <a:xfrm>
            <a:off x="15738329" y="14109896"/>
            <a:ext cx="647328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5"/>
              </a:lnSpc>
            </a:pPr>
            <a:r>
              <a:rPr lang="en-US" sz="2500" spc="50">
                <a:solidFill>
                  <a:srgbClr val="000000"/>
                </a:solidFill>
                <a:latin typeface="Norwester"/>
              </a:rPr>
              <a:t>1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16574406" y="14109896"/>
            <a:ext cx="647328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5"/>
              </a:lnSpc>
            </a:pPr>
            <a:r>
              <a:rPr lang="en-US" sz="2500" spc="50">
                <a:solidFill>
                  <a:srgbClr val="000000"/>
                </a:solidFill>
                <a:latin typeface="Norwester"/>
              </a:rPr>
              <a:t>2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17654077" y="14109896"/>
            <a:ext cx="165497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5"/>
              </a:lnSpc>
            </a:pPr>
            <a:r>
              <a:rPr lang="en-US" sz="2500" spc="50">
                <a:solidFill>
                  <a:srgbClr val="000000"/>
                </a:solidFill>
                <a:latin typeface="Norwester"/>
              </a:rPr>
              <a:t>3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18249239" y="14109896"/>
            <a:ext cx="647328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5"/>
              </a:lnSpc>
            </a:pPr>
            <a:r>
              <a:rPr lang="en-US" sz="2500" spc="50">
                <a:solidFill>
                  <a:srgbClr val="000000"/>
                </a:solidFill>
                <a:latin typeface="Norwester"/>
              </a:rPr>
              <a:t>4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19052826" y="14109896"/>
            <a:ext cx="647328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5"/>
              </a:lnSpc>
            </a:pPr>
            <a:r>
              <a:rPr lang="en-US" sz="2500" spc="50">
                <a:solidFill>
                  <a:srgbClr val="000000"/>
                </a:solidFill>
                <a:latin typeface="Norwester"/>
              </a:rPr>
              <a:t>5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14885611" y="14107991"/>
            <a:ext cx="71938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"/>
              </a:lnSpc>
            </a:pPr>
            <a:r>
              <a:rPr lang="en-US" sz="1200" spc="24">
                <a:solidFill>
                  <a:srgbClr val="000000"/>
                </a:solidFill>
                <a:latin typeface="Norwester"/>
              </a:rPr>
              <a:t>VERY</a:t>
            </a:r>
          </a:p>
          <a:p>
            <a:pPr algn="ctr">
              <a:lnSpc>
                <a:spcPts val="1260"/>
              </a:lnSpc>
            </a:pPr>
            <a:r>
              <a:rPr lang="en-US" sz="1199" spc="23">
                <a:solidFill>
                  <a:srgbClr val="000000"/>
                </a:solidFill>
                <a:latin typeface="Norwester"/>
              </a:rPr>
              <a:t>POOR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20019316" y="14193716"/>
            <a:ext cx="719387" cy="15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"/>
              </a:lnSpc>
            </a:pPr>
            <a:r>
              <a:rPr lang="en-US" sz="1200" spc="24">
                <a:solidFill>
                  <a:srgbClr val="000000"/>
                </a:solidFill>
                <a:latin typeface="Norwester"/>
              </a:rPr>
              <a:t>EXCELLENT</a:t>
            </a:r>
          </a:p>
        </p:txBody>
      </p:sp>
      <p:grpSp>
        <p:nvGrpSpPr>
          <p:cNvPr id="157" name="Group 157"/>
          <p:cNvGrpSpPr>
            <a:grpSpLocks noChangeAspect="1"/>
          </p:cNvGrpSpPr>
          <p:nvPr/>
        </p:nvGrpSpPr>
        <p:grpSpPr>
          <a:xfrm rot="5400000">
            <a:off x="10091208" y="-290409"/>
            <a:ext cx="1191683" cy="1651351"/>
            <a:chOff x="0" y="0"/>
            <a:chExt cx="4734560" cy="6560820"/>
          </a:xfrm>
        </p:grpSpPr>
        <p:sp>
          <p:nvSpPr>
            <p:cNvPr id="158" name="Freeform 158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159" name="Freeform 159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565656"/>
            </a:solidFill>
          </p:spPr>
        </p:sp>
        <p:sp>
          <p:nvSpPr>
            <p:cNvPr id="160" name="Freeform 160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>
              <a:blip r:embed="rId4"/>
              <a:stretch>
                <a:fillRect l="-13975" t="4045" r="-13680" b="3832"/>
              </a:stretch>
            </a:blipFill>
          </p:spPr>
        </p:sp>
        <p:sp>
          <p:nvSpPr>
            <p:cNvPr id="161" name="Freeform 161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162" name="Freeform 162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163" name="Freeform 163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164" name="Freeform 164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id="165" name="Freeform 165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166" name="Freeform 166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167" name="Freeform 167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168" name="Freeform 168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188</Words>
  <Application>Microsoft Macintosh PowerPoint</Application>
  <PresentationFormat>Custom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Heebo Bold</vt:lpstr>
      <vt:lpstr>Norwester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Online</dc:title>
  <cp:lastModifiedBy>Microsoft Office User</cp:lastModifiedBy>
  <cp:revision>6</cp:revision>
  <dcterms:created xsi:type="dcterms:W3CDTF">2006-08-16T00:00:00Z</dcterms:created>
  <dcterms:modified xsi:type="dcterms:W3CDTF">2021-08-01T22:25:30Z</dcterms:modified>
  <dc:identifier>DAElPFFRVGI</dc:identifier>
</cp:coreProperties>
</file>