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67" r:id="rId6"/>
    <p:sldId id="259" r:id="rId7"/>
    <p:sldId id="263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C971C4-9E51-4047-895A-CCF1BC71A5D6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10CAE0-4C10-4D0D-B65E-559802007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computingtechie.com/what-is-cloud-computing-mea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Addition to Networking</a:t>
            </a:r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49091" b="18182"/>
          <a:stretch>
            <a:fillRect/>
          </a:stretch>
        </p:blipFill>
        <p:spPr bwMode="auto">
          <a:xfrm>
            <a:off x="5562600" y="5718175"/>
            <a:ext cx="13716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67" y="4700456"/>
            <a:ext cx="1676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10137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67412"/>
            <a:ext cx="9144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805487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00712"/>
            <a:ext cx="1143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r="14839"/>
          <a:stretch>
            <a:fillRect/>
          </a:stretch>
        </p:blipFill>
        <p:spPr bwMode="auto">
          <a:xfrm>
            <a:off x="3962400" y="5425791"/>
            <a:ext cx="1143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348412"/>
            <a:ext cx="1371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26150"/>
            <a:ext cx="13716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5348287"/>
            <a:ext cx="15986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8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http://www.cloudcomputingtechie.com/what-is-cloud-computing-means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(note it is a sales pitch)</a:t>
            </a:r>
          </a:p>
          <a:p>
            <a:r>
              <a:rPr lang="en-US" dirty="0"/>
              <a:t>http://www.infinitechusa.net/blog/2012/04/23/cloud-computing-disadvantages/</a:t>
            </a:r>
          </a:p>
        </p:txBody>
      </p:sp>
    </p:spTree>
    <p:extLst>
      <p:ext uri="{BB962C8B-B14F-4D97-AF65-F5344CB8AC3E}">
        <p14:creationId xmlns:p14="http://schemas.microsoft.com/office/powerpoint/2010/main" val="81658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-76200"/>
            <a:ext cx="8305800" cy="762000"/>
          </a:xfrm>
          <a:prstGeom prst="rect">
            <a:avLst/>
          </a:prstGeom>
        </p:spPr>
        <p:txBody>
          <a:bodyPr vert="horz" lIns="91440" rIns="45720" rtlCol="0" anchor="ctr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>
                <a:ea typeface="ＭＳ Ｐゴシック" pitchFamily="-97" charset="-128"/>
              </a:rPr>
              <a:t>What is Cloud Computing?</a:t>
            </a:r>
            <a:endParaRPr lang="en-GB" dirty="0" smtClean="0">
              <a:ea typeface="ＭＳ Ｐゴシック" pitchFamily="-97" charset="-12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310" y="1524000"/>
            <a:ext cx="8534400" cy="5486400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There </a:t>
            </a:r>
            <a:r>
              <a:rPr lang="en-US" dirty="0"/>
              <a:t>is no unique and standard definition out there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97" charset="-128"/>
              </a:rPr>
              <a:t>Cloud Computing </a:t>
            </a:r>
            <a:r>
              <a:rPr lang="en-US" dirty="0" smtClean="0">
                <a:ea typeface="ＭＳ Ｐゴシック" pitchFamily="-97" charset="-128"/>
              </a:rPr>
              <a:t>is a general term used to describe a new class of network based computing that takes place over the Internet, basically a step on from </a:t>
            </a:r>
            <a:r>
              <a:rPr lang="en-US" dirty="0" smtClean="0">
                <a:solidFill>
                  <a:srgbClr val="0000FF"/>
                </a:solidFill>
                <a:ea typeface="ＭＳ Ｐゴシック" pitchFamily="-97" charset="-128"/>
              </a:rPr>
              <a:t>Utility Computing</a:t>
            </a:r>
            <a:r>
              <a:rPr lang="en-US" dirty="0" smtClean="0">
                <a:ea typeface="ＭＳ Ｐゴシック" pitchFamily="-97" charset="-128"/>
              </a:rPr>
              <a:t>.</a:t>
            </a:r>
          </a:p>
          <a:p>
            <a:r>
              <a:rPr lang="en-US" dirty="0" smtClean="0">
                <a:ea typeface="ＭＳ Ｐゴシック" pitchFamily="-97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-97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-97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  <a:endParaRPr lang="en-US" dirty="0" smtClean="0">
              <a:ea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34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ea typeface="ＭＳ Ｐゴシック" pitchFamily="-97" charset="-128"/>
              </a:rPr>
              <a:t>~</a:t>
            </a:r>
            <a:r>
              <a:rPr lang="en-GB" dirty="0" err="1" smtClean="0">
                <a:ea typeface="ＭＳ Ｐゴシック" pitchFamily="-97" charset="-128"/>
              </a:rPr>
              <a:t>Cont</a:t>
            </a:r>
            <a:r>
              <a:rPr lang="en-GB" dirty="0" smtClean="0">
                <a:ea typeface="ＭＳ Ｐゴシック" pitchFamily="-97" charset="-128"/>
              </a:rPr>
              <a:t>: What </a:t>
            </a:r>
            <a:r>
              <a:rPr lang="en-GB" dirty="0">
                <a:ea typeface="ＭＳ Ｐゴシック" pitchFamily="-97" charset="-128"/>
              </a:rPr>
              <a:t>is Cloud </a:t>
            </a:r>
            <a:r>
              <a:rPr lang="en-GB" dirty="0" smtClean="0">
                <a:ea typeface="ＭＳ Ｐゴシック" pitchFamily="-97" charset="-128"/>
              </a:rPr>
              <a:t>Computing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97" charset="-128"/>
              </a:rPr>
              <a:t>In addition, the platform provides on demand services, that are always on, anywhere, anytime and any place. </a:t>
            </a:r>
          </a:p>
          <a:p>
            <a:r>
              <a:rPr lang="en-US" dirty="0">
                <a:ea typeface="ＭＳ Ｐゴシック" pitchFamily="-97" charset="-128"/>
              </a:rPr>
              <a:t>Pay for use and as needed, elastic (scale up and down in capacity and functionalities).</a:t>
            </a:r>
          </a:p>
          <a:p>
            <a:r>
              <a:rPr lang="en-US" dirty="0">
                <a:ea typeface="ＭＳ Ｐゴシック" pitchFamily="-97" charset="-128"/>
              </a:rPr>
              <a:t>The hardware and software services are available to the general public, enterprises, corporations and businesses markets.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pitchFamily="34" charset="-128"/>
              </a:rPr>
              <a:t>Commercial clouds</a:t>
            </a:r>
            <a:endParaRPr lang="en-US" dirty="0"/>
          </a:p>
        </p:txBody>
      </p:sp>
      <p:pic>
        <p:nvPicPr>
          <p:cNvPr id="4" name="Content Placeholder 3" descr="cloud32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3888"/>
            <a:ext cx="8610600" cy="53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6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Software </a:t>
            </a:r>
            <a:r>
              <a:rPr lang="en-US" dirty="0"/>
              <a:t>as a </a:t>
            </a:r>
            <a:r>
              <a:rPr lang="en-US" dirty="0" smtClean="0"/>
              <a:t>Service 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  <a:endParaRPr lang="en-US" dirty="0"/>
          </a:p>
          <a:p>
            <a:pPr fontAlgn="t"/>
            <a:r>
              <a:rPr lang="en-US" dirty="0" smtClean="0"/>
              <a:t>Platform </a:t>
            </a:r>
            <a:r>
              <a:rPr lang="en-US" dirty="0"/>
              <a:t>as a </a:t>
            </a:r>
            <a:r>
              <a:rPr lang="en-US" dirty="0" smtClean="0"/>
              <a:t>Service (</a:t>
            </a:r>
            <a:r>
              <a:rPr lang="en-US" dirty="0" err="1" smtClean="0"/>
              <a:t>PasS</a:t>
            </a:r>
            <a:r>
              <a:rPr lang="en-US" dirty="0" smtClean="0"/>
              <a:t>)</a:t>
            </a:r>
            <a:endParaRPr lang="en-US" dirty="0"/>
          </a:p>
          <a:p>
            <a:pPr fontAlgn="t"/>
            <a:r>
              <a:rPr lang="en-US" dirty="0" smtClean="0"/>
              <a:t>Infrastructure </a:t>
            </a:r>
            <a:r>
              <a:rPr lang="en-US" dirty="0"/>
              <a:t>as a </a:t>
            </a:r>
            <a:r>
              <a:rPr lang="en-US" dirty="0" smtClean="0"/>
              <a:t>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</a:t>
            </a:r>
            <a:r>
              <a:rPr lang="en-US" dirty="0"/>
              <a:t>providers can offer all of these</a:t>
            </a:r>
          </a:p>
          <a:p>
            <a:pPr marL="0" indent="0">
              <a:buNone/>
            </a:pPr>
            <a:r>
              <a:rPr lang="en-US" dirty="0"/>
              <a:t>“scalability” is a selling point – if you have an increased demand for something, the system can supply the demand within minutes if not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average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Gmail, Google Doc</a:t>
            </a:r>
          </a:p>
          <a:p>
            <a:r>
              <a:rPr lang="en-US" i="1" dirty="0" smtClean="0"/>
              <a:t>Social Media (Facebook)</a:t>
            </a:r>
          </a:p>
          <a:p>
            <a:r>
              <a:rPr lang="en-US" i="1" dirty="0" smtClean="0"/>
              <a:t>Media &amp; Entertainment (Flickr</a:t>
            </a:r>
            <a:r>
              <a:rPr lang="en-US" dirty="0" smtClean="0"/>
              <a:t>, </a:t>
            </a:r>
            <a:r>
              <a:rPr lang="en-US" i="1" dirty="0" err="1" smtClean="0"/>
              <a:t>Soundcloud</a:t>
            </a:r>
            <a:r>
              <a:rPr lang="en-US" dirty="0" smtClean="0"/>
              <a:t>, </a:t>
            </a:r>
            <a:r>
              <a:rPr lang="en-US" i="1" dirty="0" smtClean="0"/>
              <a:t>YouTube)</a:t>
            </a:r>
            <a:endParaRPr lang="en-US" dirty="0" smtClean="0"/>
          </a:p>
          <a:p>
            <a:r>
              <a:rPr lang="en-US" dirty="0" smtClean="0"/>
              <a:t>Storage (</a:t>
            </a:r>
            <a:r>
              <a:rPr lang="en-US" dirty="0" err="1" smtClean="0"/>
              <a:t>Dropbox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Microsoft 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/>
              <a:t>Check http://vimeo.com/16913034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Pluses to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space </a:t>
            </a:r>
          </a:p>
          <a:p>
            <a:r>
              <a:rPr lang="en-US" dirty="0" smtClean="0"/>
              <a:t>Portability </a:t>
            </a:r>
          </a:p>
          <a:p>
            <a:r>
              <a:rPr lang="en-US" dirty="0" smtClean="0"/>
              <a:t>Cost savings 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Businesses with unpredictable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</a:p>
          <a:p>
            <a:r>
              <a:rPr lang="en-US" dirty="0" smtClean="0"/>
              <a:t>Who has access to your data?  Government? Law enforcement?  Commercial third parties?</a:t>
            </a:r>
          </a:p>
          <a:p>
            <a:r>
              <a:rPr lang="en-US" dirty="0" smtClean="0"/>
              <a:t>Encryption – is it allowed by your cloud server?</a:t>
            </a:r>
          </a:p>
          <a:p>
            <a:r>
              <a:rPr lang="en-US" dirty="0" smtClean="0"/>
              <a:t>See “</a:t>
            </a:r>
            <a:r>
              <a:rPr lang="en-US" dirty="0" err="1" smtClean="0"/>
              <a:t>Megauploads</a:t>
            </a:r>
            <a:r>
              <a:rPr lang="en-US" dirty="0" smtClean="0"/>
              <a:t>” case – 25 million GB of data locked up because of the behavior of a few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dependent on the reliability of the server</a:t>
            </a:r>
          </a:p>
          <a:p>
            <a:r>
              <a:rPr lang="en-US" dirty="0" smtClean="0"/>
              <a:t>Proprietary formats or applications</a:t>
            </a:r>
          </a:p>
          <a:p>
            <a:r>
              <a:rPr lang="en-US" dirty="0" smtClean="0"/>
              <a:t>Lack of support </a:t>
            </a:r>
          </a:p>
          <a:p>
            <a:r>
              <a:rPr lang="en-US" dirty="0" smtClean="0"/>
              <a:t>Standards are still being developed</a:t>
            </a:r>
          </a:p>
          <a:p>
            <a:r>
              <a:rPr lang="en-US" dirty="0" smtClean="0"/>
              <a:t>Requires an Internet connection (high speed)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158</TotalTime>
  <Words>399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Cloud Computing</vt:lpstr>
      <vt:lpstr>PowerPoint Presentation</vt:lpstr>
      <vt:lpstr>~Cont: What is Cloud Computing ?</vt:lpstr>
      <vt:lpstr>Commercial clouds</vt:lpstr>
      <vt:lpstr>Cloud Models </vt:lpstr>
      <vt:lpstr>For the average user</vt:lpstr>
      <vt:lpstr>Pluses to Cloud computing</vt:lpstr>
      <vt:lpstr>Drawbacks</vt:lpstr>
      <vt:lpstr>Drawbacks (cont’d)</vt:lpstr>
      <vt:lpstr>For more reading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Debby</dc:creator>
  <cp:lastModifiedBy>ismail</cp:lastModifiedBy>
  <cp:revision>11</cp:revision>
  <dcterms:created xsi:type="dcterms:W3CDTF">2012-09-12T01:38:54Z</dcterms:created>
  <dcterms:modified xsi:type="dcterms:W3CDTF">2012-10-09T14:48:41Z</dcterms:modified>
</cp:coreProperties>
</file>