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9" r:id="rId3"/>
    <p:sldId id="280" r:id="rId4"/>
    <p:sldId id="281" r:id="rId5"/>
    <p:sldId id="286" r:id="rId6"/>
    <p:sldId id="285" r:id="rId7"/>
    <p:sldId id="284" r:id="rId8"/>
    <p:sldId id="283" r:id="rId9"/>
    <p:sldId id="287"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2B9F00"/>
    <a:srgbClr val="407FFF"/>
    <a:srgbClr val="690E87"/>
    <a:srgbClr val="9FAFDB"/>
    <a:srgbClr val="DF0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DCC2E0-ABBF-4074-B3E4-286116A89F97}" v="1" dt="2021-12-31T18:13:24.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3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acon" userId="4f7352fe1d333838" providerId="LiveId" clId="{AD148553-72DD-471A-BCB2-FFF135B7EE44}"/>
    <pc:docChg chg="undo custSel addSld delSld modSld">
      <pc:chgData name="Mark Bacon" userId="4f7352fe1d333838" providerId="LiveId" clId="{AD148553-72DD-471A-BCB2-FFF135B7EE44}" dt="2020-08-23T17:22:16.960" v="40" actId="2696"/>
      <pc:docMkLst>
        <pc:docMk/>
      </pc:docMkLst>
      <pc:sldChg chg="del">
        <pc:chgData name="Mark Bacon" userId="4f7352fe1d333838" providerId="LiveId" clId="{AD148553-72DD-471A-BCB2-FFF135B7EE44}" dt="2020-08-23T17:09:27.037" v="1" actId="47"/>
        <pc:sldMkLst>
          <pc:docMk/>
          <pc:sldMk cId="2043570450" sldId="259"/>
        </pc:sldMkLst>
      </pc:sldChg>
      <pc:sldChg chg="del">
        <pc:chgData name="Mark Bacon" userId="4f7352fe1d333838" providerId="LiveId" clId="{AD148553-72DD-471A-BCB2-FFF135B7EE44}" dt="2020-08-23T17:09:22.268" v="0" actId="47"/>
        <pc:sldMkLst>
          <pc:docMk/>
          <pc:sldMk cId="3442172530" sldId="263"/>
        </pc:sldMkLst>
      </pc:sldChg>
      <pc:sldChg chg="del">
        <pc:chgData name="Mark Bacon" userId="4f7352fe1d333838" providerId="LiveId" clId="{AD148553-72DD-471A-BCB2-FFF135B7EE44}" dt="2020-08-23T17:09:22.268" v="0" actId="47"/>
        <pc:sldMkLst>
          <pc:docMk/>
          <pc:sldMk cId="741077102" sldId="264"/>
        </pc:sldMkLst>
      </pc:sldChg>
      <pc:sldChg chg="del">
        <pc:chgData name="Mark Bacon" userId="4f7352fe1d333838" providerId="LiveId" clId="{AD148553-72DD-471A-BCB2-FFF135B7EE44}" dt="2020-08-23T17:09:22.268" v="0" actId="47"/>
        <pc:sldMkLst>
          <pc:docMk/>
          <pc:sldMk cId="3768235060" sldId="265"/>
        </pc:sldMkLst>
      </pc:sldChg>
      <pc:sldChg chg="del">
        <pc:chgData name="Mark Bacon" userId="4f7352fe1d333838" providerId="LiveId" clId="{AD148553-72DD-471A-BCB2-FFF135B7EE44}" dt="2020-08-23T17:09:22.268" v="0" actId="47"/>
        <pc:sldMkLst>
          <pc:docMk/>
          <pc:sldMk cId="4131777821" sldId="266"/>
        </pc:sldMkLst>
      </pc:sldChg>
      <pc:sldChg chg="del">
        <pc:chgData name="Mark Bacon" userId="4f7352fe1d333838" providerId="LiveId" clId="{AD148553-72DD-471A-BCB2-FFF135B7EE44}" dt="2020-08-23T17:09:22.268" v="0" actId="47"/>
        <pc:sldMkLst>
          <pc:docMk/>
          <pc:sldMk cId="1563918878" sldId="267"/>
        </pc:sldMkLst>
      </pc:sldChg>
      <pc:sldChg chg="del">
        <pc:chgData name="Mark Bacon" userId="4f7352fe1d333838" providerId="LiveId" clId="{AD148553-72DD-471A-BCB2-FFF135B7EE44}" dt="2020-08-23T17:09:22.268" v="0" actId="47"/>
        <pc:sldMkLst>
          <pc:docMk/>
          <pc:sldMk cId="2024028482" sldId="268"/>
        </pc:sldMkLst>
      </pc:sldChg>
      <pc:sldChg chg="del">
        <pc:chgData name="Mark Bacon" userId="4f7352fe1d333838" providerId="LiveId" clId="{AD148553-72DD-471A-BCB2-FFF135B7EE44}" dt="2020-08-23T17:09:22.268" v="0" actId="47"/>
        <pc:sldMkLst>
          <pc:docMk/>
          <pc:sldMk cId="3514560056" sldId="269"/>
        </pc:sldMkLst>
      </pc:sldChg>
      <pc:sldChg chg="del">
        <pc:chgData name="Mark Bacon" userId="4f7352fe1d333838" providerId="LiveId" clId="{AD148553-72DD-471A-BCB2-FFF135B7EE44}" dt="2020-08-23T17:09:22.268" v="0" actId="47"/>
        <pc:sldMkLst>
          <pc:docMk/>
          <pc:sldMk cId="1419093472" sldId="270"/>
        </pc:sldMkLst>
      </pc:sldChg>
      <pc:sldChg chg="del">
        <pc:chgData name="Mark Bacon" userId="4f7352fe1d333838" providerId="LiveId" clId="{AD148553-72DD-471A-BCB2-FFF135B7EE44}" dt="2020-08-23T17:09:22.268" v="0" actId="47"/>
        <pc:sldMkLst>
          <pc:docMk/>
          <pc:sldMk cId="1545872401" sldId="271"/>
        </pc:sldMkLst>
      </pc:sldChg>
      <pc:sldChg chg="addSp delSp modSp mod">
        <pc:chgData name="Mark Bacon" userId="4f7352fe1d333838" providerId="LiveId" clId="{AD148553-72DD-471A-BCB2-FFF135B7EE44}" dt="2020-08-23T17:20:40.112" v="29" actId="1076"/>
        <pc:sldMkLst>
          <pc:docMk/>
          <pc:sldMk cId="772339367" sldId="272"/>
        </pc:sldMkLst>
        <pc:spChg chg="add del mod ord">
          <ac:chgData name="Mark Bacon" userId="4f7352fe1d333838" providerId="LiveId" clId="{AD148553-72DD-471A-BCB2-FFF135B7EE44}" dt="2020-08-23T17:20:14.977" v="23" actId="11529"/>
          <ac:spMkLst>
            <pc:docMk/>
            <pc:sldMk cId="772339367" sldId="272"/>
            <ac:spMk id="2" creationId="{C72BA8C5-0DCA-468E-8668-9E9753640DC2}"/>
          </ac:spMkLst>
        </pc:spChg>
        <pc:spChg chg="mod modVis">
          <ac:chgData name="Mark Bacon" userId="4f7352fe1d333838" providerId="LiveId" clId="{AD148553-72DD-471A-BCB2-FFF135B7EE44}" dt="2020-08-23T17:20:15.586" v="24" actId="14430"/>
          <ac:spMkLst>
            <pc:docMk/>
            <pc:sldMk cId="772339367" sldId="272"/>
            <ac:spMk id="48" creationId="{E0D60ECE-8986-45DC-B7FE-EC7699B466B8}"/>
          </ac:spMkLst>
        </pc:spChg>
        <pc:spChg chg="mod modVis">
          <ac:chgData name="Mark Bacon" userId="4f7352fe1d333838" providerId="LiveId" clId="{AD148553-72DD-471A-BCB2-FFF135B7EE44}" dt="2020-08-23T17:20:16.198" v="25" actId="14430"/>
          <ac:spMkLst>
            <pc:docMk/>
            <pc:sldMk cId="772339367" sldId="272"/>
            <ac:spMk id="50" creationId="{96964194-5878-40D2-8EC0-DDC58387FA56}"/>
          </ac:spMkLst>
        </pc:spChg>
        <pc:picChg chg="mod">
          <ac:chgData name="Mark Bacon" userId="4f7352fe1d333838" providerId="LiveId" clId="{AD148553-72DD-471A-BCB2-FFF135B7EE44}" dt="2020-08-23T17:20:40.112" v="29" actId="1076"/>
          <ac:picMkLst>
            <pc:docMk/>
            <pc:sldMk cId="772339367" sldId="272"/>
            <ac:picMk id="8" creationId="{A571C4F4-6045-408C-9FE4-7AA0A68EA34A}"/>
          </ac:picMkLst>
        </pc:picChg>
      </pc:sldChg>
      <pc:sldChg chg="del">
        <pc:chgData name="Mark Bacon" userId="4f7352fe1d333838" providerId="LiveId" clId="{AD148553-72DD-471A-BCB2-FFF135B7EE44}" dt="2020-08-23T17:09:27.037" v="1" actId="47"/>
        <pc:sldMkLst>
          <pc:docMk/>
          <pc:sldMk cId="989029950" sldId="273"/>
        </pc:sldMkLst>
      </pc:sldChg>
      <pc:sldChg chg="del">
        <pc:chgData name="Mark Bacon" userId="4f7352fe1d333838" providerId="LiveId" clId="{AD148553-72DD-471A-BCB2-FFF135B7EE44}" dt="2020-08-23T17:09:27.037" v="1" actId="47"/>
        <pc:sldMkLst>
          <pc:docMk/>
          <pc:sldMk cId="75658068" sldId="274"/>
        </pc:sldMkLst>
      </pc:sldChg>
      <pc:sldChg chg="del">
        <pc:chgData name="Mark Bacon" userId="4f7352fe1d333838" providerId="LiveId" clId="{AD148553-72DD-471A-BCB2-FFF135B7EE44}" dt="2020-08-23T17:09:22.268" v="0" actId="47"/>
        <pc:sldMkLst>
          <pc:docMk/>
          <pc:sldMk cId="3995307671" sldId="275"/>
        </pc:sldMkLst>
      </pc:sldChg>
      <pc:sldChg chg="addSp delSp modSp add del mod">
        <pc:chgData name="Mark Bacon" userId="4f7352fe1d333838" providerId="LiveId" clId="{AD148553-72DD-471A-BCB2-FFF135B7EE44}" dt="2020-08-23T17:22:07.353" v="39" actId="22"/>
        <pc:sldMkLst>
          <pc:docMk/>
          <pc:sldMk cId="1100378804" sldId="276"/>
        </pc:sldMkLst>
        <pc:spChg chg="del mod">
          <ac:chgData name="Mark Bacon" userId="4f7352fe1d333838" providerId="LiveId" clId="{AD148553-72DD-471A-BCB2-FFF135B7EE44}" dt="2020-08-23T17:22:01.962" v="37" actId="478"/>
          <ac:spMkLst>
            <pc:docMk/>
            <pc:sldMk cId="1100378804" sldId="276"/>
            <ac:spMk id="2" creationId="{2E1E4230-80C7-43E5-A1F0-C6B463D5834D}"/>
          </ac:spMkLst>
        </pc:spChg>
        <pc:spChg chg="del">
          <ac:chgData name="Mark Bacon" userId="4f7352fe1d333838" providerId="LiveId" clId="{AD148553-72DD-471A-BCB2-FFF135B7EE44}" dt="2020-08-23T17:21:55.688" v="35" actId="478"/>
          <ac:spMkLst>
            <pc:docMk/>
            <pc:sldMk cId="1100378804" sldId="276"/>
            <ac:spMk id="3" creationId="{786175FA-8A4D-43C1-9451-A992D01B4057}"/>
          </ac:spMkLst>
        </pc:spChg>
        <pc:spChg chg="add del mod">
          <ac:chgData name="Mark Bacon" userId="4f7352fe1d333838" providerId="LiveId" clId="{AD148553-72DD-471A-BCB2-FFF135B7EE44}" dt="2020-08-23T17:22:06.391" v="38" actId="478"/>
          <ac:spMkLst>
            <pc:docMk/>
            <pc:sldMk cId="1100378804" sldId="276"/>
            <ac:spMk id="5" creationId="{B813AA53-33F3-4250-A4D6-CD406C7C8CC8}"/>
          </ac:spMkLst>
        </pc:spChg>
        <pc:picChg chg="add">
          <ac:chgData name="Mark Bacon" userId="4f7352fe1d333838" providerId="LiveId" clId="{AD148553-72DD-471A-BCB2-FFF135B7EE44}" dt="2020-08-23T17:22:07.353" v="39" actId="22"/>
          <ac:picMkLst>
            <pc:docMk/>
            <pc:sldMk cId="1100378804" sldId="276"/>
            <ac:picMk id="6" creationId="{11801890-FD9A-4DFC-AA66-50B401753996}"/>
          </ac:picMkLst>
        </pc:picChg>
        <pc:picChg chg="add">
          <ac:chgData name="Mark Bacon" userId="4f7352fe1d333838" providerId="LiveId" clId="{AD148553-72DD-471A-BCB2-FFF135B7EE44}" dt="2020-08-23T17:22:07.353" v="39" actId="22"/>
          <ac:picMkLst>
            <pc:docMk/>
            <pc:sldMk cId="1100378804" sldId="276"/>
            <ac:picMk id="7" creationId="{D575C6A2-1F3A-4320-8169-1C34A28CC09B}"/>
          </ac:picMkLst>
        </pc:picChg>
      </pc:sldChg>
      <pc:sldChg chg="del">
        <pc:chgData name="Mark Bacon" userId="4f7352fe1d333838" providerId="LiveId" clId="{AD148553-72DD-471A-BCB2-FFF135B7EE44}" dt="2020-08-23T17:22:16.960" v="40" actId="2696"/>
        <pc:sldMkLst>
          <pc:docMk/>
          <pc:sldMk cId="759220151" sldId="278"/>
        </pc:sldMkLst>
      </pc:sldChg>
      <pc:sldChg chg="del">
        <pc:chgData name="Mark Bacon" userId="4f7352fe1d333838" providerId="LiveId" clId="{AD148553-72DD-471A-BCB2-FFF135B7EE44}" dt="2020-08-23T17:09:27.037" v="1" actId="47"/>
        <pc:sldMkLst>
          <pc:docMk/>
          <pc:sldMk cId="621575285" sldId="279"/>
        </pc:sldMkLst>
      </pc:sldChg>
      <pc:sldChg chg="addSp delSp modSp add mod">
        <pc:chgData name="Mark Bacon" userId="4f7352fe1d333838" providerId="LiveId" clId="{AD148553-72DD-471A-BCB2-FFF135B7EE44}" dt="2020-08-23T17:21:04.856" v="32"/>
        <pc:sldMkLst>
          <pc:docMk/>
          <pc:sldMk cId="3854526125" sldId="279"/>
        </pc:sldMkLst>
        <pc:spChg chg="add mod">
          <ac:chgData name="Mark Bacon" userId="4f7352fe1d333838" providerId="LiveId" clId="{AD148553-72DD-471A-BCB2-FFF135B7EE44}" dt="2020-08-23T17:21:04.856" v="32"/>
          <ac:spMkLst>
            <pc:docMk/>
            <pc:sldMk cId="3854526125" sldId="279"/>
            <ac:spMk id="6" creationId="{2037BBDF-BF98-4AC0-8C8A-399D32670C7B}"/>
          </ac:spMkLst>
        </pc:spChg>
        <pc:spChg chg="add mod">
          <ac:chgData name="Mark Bacon" userId="4f7352fe1d333838" providerId="LiveId" clId="{AD148553-72DD-471A-BCB2-FFF135B7EE44}" dt="2020-08-23T17:21:04.856" v="32"/>
          <ac:spMkLst>
            <pc:docMk/>
            <pc:sldMk cId="3854526125" sldId="279"/>
            <ac:spMk id="7" creationId="{1CA22E19-33A5-4946-90D7-710E6DDA3CB2}"/>
          </ac:spMkLst>
        </pc:spChg>
        <pc:spChg chg="del">
          <ac:chgData name="Mark Bacon" userId="4f7352fe1d333838" providerId="LiveId" clId="{AD148553-72DD-471A-BCB2-FFF135B7EE44}" dt="2020-08-23T17:21:04.159" v="31" actId="478"/>
          <ac:spMkLst>
            <pc:docMk/>
            <pc:sldMk cId="3854526125" sldId="279"/>
            <ac:spMk id="9" creationId="{96CD5220-B23F-4619-ACF9-8693907F1A62}"/>
          </ac:spMkLst>
        </pc:spChg>
      </pc:sldChg>
      <pc:sldChg chg="del">
        <pc:chgData name="Mark Bacon" userId="4f7352fe1d333838" providerId="LiveId" clId="{AD148553-72DD-471A-BCB2-FFF135B7EE44}" dt="2020-08-23T17:09:27.037" v="1" actId="47"/>
        <pc:sldMkLst>
          <pc:docMk/>
          <pc:sldMk cId="2801049231" sldId="280"/>
        </pc:sldMkLst>
      </pc:sldChg>
      <pc:sldChg chg="del">
        <pc:chgData name="Mark Bacon" userId="4f7352fe1d333838" providerId="LiveId" clId="{AD148553-72DD-471A-BCB2-FFF135B7EE44}" dt="2020-08-23T17:09:22.268" v="0" actId="47"/>
        <pc:sldMkLst>
          <pc:docMk/>
          <pc:sldMk cId="2443634143" sldId="281"/>
        </pc:sldMkLst>
      </pc:sldChg>
      <pc:sldChg chg="del">
        <pc:chgData name="Mark Bacon" userId="4f7352fe1d333838" providerId="LiveId" clId="{AD148553-72DD-471A-BCB2-FFF135B7EE44}" dt="2020-08-23T17:09:22.268" v="0" actId="47"/>
        <pc:sldMkLst>
          <pc:docMk/>
          <pc:sldMk cId="2887889466" sldId="282"/>
        </pc:sldMkLst>
      </pc:sldChg>
      <pc:sldChg chg="del">
        <pc:chgData name="Mark Bacon" userId="4f7352fe1d333838" providerId="LiveId" clId="{AD148553-72DD-471A-BCB2-FFF135B7EE44}" dt="2020-08-23T17:09:22.268" v="0" actId="47"/>
        <pc:sldMkLst>
          <pc:docMk/>
          <pc:sldMk cId="8740312" sldId="283"/>
        </pc:sldMkLst>
      </pc:sldChg>
    </pc:docChg>
  </pc:docChgLst>
  <pc:docChgLst>
    <pc:chgData name="Mark Bacon" userId="4f7352fe1d333838" providerId="LiveId" clId="{A8DCC2E0-ABBF-4074-B3E4-286116A89F97}"/>
    <pc:docChg chg="undo custSel addSld delSld modSld">
      <pc:chgData name="Mark Bacon" userId="4f7352fe1d333838" providerId="LiveId" clId="{A8DCC2E0-ABBF-4074-B3E4-286116A89F97}" dt="2021-12-31T18:22:59.260" v="560" actId="12"/>
      <pc:docMkLst>
        <pc:docMk/>
      </pc:docMkLst>
      <pc:sldChg chg="addSp modSp mod">
        <pc:chgData name="Mark Bacon" userId="4f7352fe1d333838" providerId="LiveId" clId="{A8DCC2E0-ABBF-4074-B3E4-286116A89F97}" dt="2021-12-31T18:13:36.114" v="286" actId="20577"/>
        <pc:sldMkLst>
          <pc:docMk/>
          <pc:sldMk cId="772339367" sldId="272"/>
        </pc:sldMkLst>
        <pc:spChg chg="add mod">
          <ac:chgData name="Mark Bacon" userId="4f7352fe1d333838" providerId="LiveId" clId="{A8DCC2E0-ABBF-4074-B3E4-286116A89F97}" dt="2021-12-31T18:13:36.114" v="286" actId="20577"/>
          <ac:spMkLst>
            <pc:docMk/>
            <pc:sldMk cId="772339367" sldId="272"/>
            <ac:spMk id="6" creationId="{7983147D-65C2-4E15-8EC9-37DD964B3E92}"/>
          </ac:spMkLst>
        </pc:spChg>
        <pc:spChg chg="mod">
          <ac:chgData name="Mark Bacon" userId="4f7352fe1d333838" providerId="LiveId" clId="{A8DCC2E0-ABBF-4074-B3E4-286116A89F97}" dt="2021-12-31T18:10:11.691" v="25" actId="20577"/>
          <ac:spMkLst>
            <pc:docMk/>
            <pc:sldMk cId="772339367" sldId="272"/>
            <ac:spMk id="9" creationId="{96CD5220-B23F-4619-ACF9-8693907F1A62}"/>
          </ac:spMkLst>
        </pc:spChg>
      </pc:sldChg>
      <pc:sldChg chg="del">
        <pc:chgData name="Mark Bacon" userId="4f7352fe1d333838" providerId="LiveId" clId="{A8DCC2E0-ABBF-4074-B3E4-286116A89F97}" dt="2021-12-31T18:10:15.658" v="26" actId="2696"/>
        <pc:sldMkLst>
          <pc:docMk/>
          <pc:sldMk cId="1100378804" sldId="276"/>
        </pc:sldMkLst>
      </pc:sldChg>
      <pc:sldChg chg="modSp mod">
        <pc:chgData name="Mark Bacon" userId="4f7352fe1d333838" providerId="LiveId" clId="{A8DCC2E0-ABBF-4074-B3E4-286116A89F97}" dt="2021-12-31T18:10:51.108" v="44"/>
        <pc:sldMkLst>
          <pc:docMk/>
          <pc:sldMk cId="3854526125" sldId="279"/>
        </pc:sldMkLst>
        <pc:spChg chg="mod">
          <ac:chgData name="Mark Bacon" userId="4f7352fe1d333838" providerId="LiveId" clId="{A8DCC2E0-ABBF-4074-B3E4-286116A89F97}" dt="2021-12-31T18:10:51.108" v="44"/>
          <ac:spMkLst>
            <pc:docMk/>
            <pc:sldMk cId="3854526125" sldId="279"/>
            <ac:spMk id="6" creationId="{2037BBDF-BF98-4AC0-8C8A-399D32670C7B}"/>
          </ac:spMkLst>
        </pc:spChg>
        <pc:spChg chg="mod">
          <ac:chgData name="Mark Bacon" userId="4f7352fe1d333838" providerId="LiveId" clId="{A8DCC2E0-ABBF-4074-B3E4-286116A89F97}" dt="2021-12-31T18:10:35.358" v="43" actId="20577"/>
          <ac:spMkLst>
            <pc:docMk/>
            <pc:sldMk cId="3854526125" sldId="279"/>
            <ac:spMk id="7" creationId="{1CA22E19-33A5-4946-90D7-710E6DDA3CB2}"/>
          </ac:spMkLst>
        </pc:spChg>
      </pc:sldChg>
      <pc:sldChg chg="modSp add mod">
        <pc:chgData name="Mark Bacon" userId="4f7352fe1d333838" providerId="LiveId" clId="{A8DCC2E0-ABBF-4074-B3E4-286116A89F97}" dt="2021-12-31T18:18:21.776" v="406" actId="27636"/>
        <pc:sldMkLst>
          <pc:docMk/>
          <pc:sldMk cId="2595889444" sldId="280"/>
        </pc:sldMkLst>
        <pc:spChg chg="mod">
          <ac:chgData name="Mark Bacon" userId="4f7352fe1d333838" providerId="LiveId" clId="{A8DCC2E0-ABBF-4074-B3E4-286116A89F97}" dt="2021-12-31T18:18:21.776" v="406" actId="27636"/>
          <ac:spMkLst>
            <pc:docMk/>
            <pc:sldMk cId="2595889444" sldId="280"/>
            <ac:spMk id="6" creationId="{2037BBDF-BF98-4AC0-8C8A-399D32670C7B}"/>
          </ac:spMkLst>
        </pc:spChg>
        <pc:spChg chg="mod">
          <ac:chgData name="Mark Bacon" userId="4f7352fe1d333838" providerId="LiveId" clId="{A8DCC2E0-ABBF-4074-B3E4-286116A89F97}" dt="2021-12-31T18:11:31.025" v="72" actId="20577"/>
          <ac:spMkLst>
            <pc:docMk/>
            <pc:sldMk cId="2595889444" sldId="280"/>
            <ac:spMk id="7" creationId="{1CA22E19-33A5-4946-90D7-710E6DDA3CB2}"/>
          </ac:spMkLst>
        </pc:spChg>
      </pc:sldChg>
      <pc:sldChg chg="modSp add mod">
        <pc:chgData name="Mark Bacon" userId="4f7352fe1d333838" providerId="LiveId" clId="{A8DCC2E0-ABBF-4074-B3E4-286116A89F97}" dt="2021-12-31T18:18:15.326" v="404" actId="20577"/>
        <pc:sldMkLst>
          <pc:docMk/>
          <pc:sldMk cId="3091472502" sldId="281"/>
        </pc:sldMkLst>
        <pc:spChg chg="mod">
          <ac:chgData name="Mark Bacon" userId="4f7352fe1d333838" providerId="LiveId" clId="{A8DCC2E0-ABBF-4074-B3E4-286116A89F97}" dt="2021-12-31T18:18:15.326" v="404" actId="20577"/>
          <ac:spMkLst>
            <pc:docMk/>
            <pc:sldMk cId="3091472502" sldId="281"/>
            <ac:spMk id="6" creationId="{2037BBDF-BF98-4AC0-8C8A-399D32670C7B}"/>
          </ac:spMkLst>
        </pc:spChg>
        <pc:spChg chg="mod">
          <ac:chgData name="Mark Bacon" userId="4f7352fe1d333838" providerId="LiveId" clId="{A8DCC2E0-ABBF-4074-B3E4-286116A89F97}" dt="2021-12-31T18:11:37.142" v="83" actId="20577"/>
          <ac:spMkLst>
            <pc:docMk/>
            <pc:sldMk cId="3091472502" sldId="281"/>
            <ac:spMk id="7" creationId="{1CA22E19-33A5-4946-90D7-710E6DDA3CB2}"/>
          </ac:spMkLst>
        </pc:spChg>
      </pc:sldChg>
      <pc:sldChg chg="add del">
        <pc:chgData name="Mark Bacon" userId="4f7352fe1d333838" providerId="LiveId" clId="{A8DCC2E0-ABBF-4074-B3E4-286116A89F97}" dt="2021-12-31T18:12:59.517" v="231" actId="2696"/>
        <pc:sldMkLst>
          <pc:docMk/>
          <pc:sldMk cId="3406753358" sldId="282"/>
        </pc:sldMkLst>
      </pc:sldChg>
      <pc:sldChg chg="modSp add mod">
        <pc:chgData name="Mark Bacon" userId="4f7352fe1d333838" providerId="LiveId" clId="{A8DCC2E0-ABBF-4074-B3E4-286116A89F97}" dt="2021-12-31T18:22:16.793" v="544" actId="12"/>
        <pc:sldMkLst>
          <pc:docMk/>
          <pc:sldMk cId="828298797" sldId="283"/>
        </pc:sldMkLst>
        <pc:spChg chg="mod">
          <ac:chgData name="Mark Bacon" userId="4f7352fe1d333838" providerId="LiveId" clId="{A8DCC2E0-ABBF-4074-B3E4-286116A89F97}" dt="2021-12-31T18:22:16.793" v="544" actId="12"/>
          <ac:spMkLst>
            <pc:docMk/>
            <pc:sldMk cId="828298797" sldId="283"/>
            <ac:spMk id="6" creationId="{2037BBDF-BF98-4AC0-8C8A-399D32670C7B}"/>
          </ac:spMkLst>
        </pc:spChg>
        <pc:spChg chg="mod">
          <ac:chgData name="Mark Bacon" userId="4f7352fe1d333838" providerId="LiveId" clId="{A8DCC2E0-ABBF-4074-B3E4-286116A89F97}" dt="2021-12-31T18:12:56.551" v="230" actId="1076"/>
          <ac:spMkLst>
            <pc:docMk/>
            <pc:sldMk cId="828298797" sldId="283"/>
            <ac:spMk id="7" creationId="{1CA22E19-33A5-4946-90D7-710E6DDA3CB2}"/>
          </ac:spMkLst>
        </pc:spChg>
      </pc:sldChg>
      <pc:sldChg chg="modSp add mod">
        <pc:chgData name="Mark Bacon" userId="4f7352fe1d333838" providerId="LiveId" clId="{A8DCC2E0-ABBF-4074-B3E4-286116A89F97}" dt="2021-12-31T18:21:08.926" v="506" actId="313"/>
        <pc:sldMkLst>
          <pc:docMk/>
          <pc:sldMk cId="4205567883" sldId="284"/>
        </pc:sldMkLst>
        <pc:spChg chg="mod">
          <ac:chgData name="Mark Bacon" userId="4f7352fe1d333838" providerId="LiveId" clId="{A8DCC2E0-ABBF-4074-B3E4-286116A89F97}" dt="2021-12-31T18:21:08.926" v="506" actId="313"/>
          <ac:spMkLst>
            <pc:docMk/>
            <pc:sldMk cId="4205567883" sldId="284"/>
            <ac:spMk id="6" creationId="{2037BBDF-BF98-4AC0-8C8A-399D32670C7B}"/>
          </ac:spMkLst>
        </pc:spChg>
        <pc:spChg chg="mod">
          <ac:chgData name="Mark Bacon" userId="4f7352fe1d333838" providerId="LiveId" clId="{A8DCC2E0-ABBF-4074-B3E4-286116A89F97}" dt="2021-12-31T18:12:29.725" v="181" actId="1076"/>
          <ac:spMkLst>
            <pc:docMk/>
            <pc:sldMk cId="4205567883" sldId="284"/>
            <ac:spMk id="7" creationId="{1CA22E19-33A5-4946-90D7-710E6DDA3CB2}"/>
          </ac:spMkLst>
        </pc:spChg>
      </pc:sldChg>
      <pc:sldChg chg="modSp add mod">
        <pc:chgData name="Mark Bacon" userId="4f7352fe1d333838" providerId="LiveId" clId="{A8DCC2E0-ABBF-4074-B3E4-286116A89F97}" dt="2021-12-31T18:20:06.376" v="466" actId="12"/>
        <pc:sldMkLst>
          <pc:docMk/>
          <pc:sldMk cId="2524245962" sldId="285"/>
        </pc:sldMkLst>
        <pc:spChg chg="mod">
          <ac:chgData name="Mark Bacon" userId="4f7352fe1d333838" providerId="LiveId" clId="{A8DCC2E0-ABBF-4074-B3E4-286116A89F97}" dt="2021-12-31T18:20:06.376" v="466" actId="12"/>
          <ac:spMkLst>
            <pc:docMk/>
            <pc:sldMk cId="2524245962" sldId="285"/>
            <ac:spMk id="6" creationId="{2037BBDF-BF98-4AC0-8C8A-399D32670C7B}"/>
          </ac:spMkLst>
        </pc:spChg>
        <pc:spChg chg="mod">
          <ac:chgData name="Mark Bacon" userId="4f7352fe1d333838" providerId="LiveId" clId="{A8DCC2E0-ABBF-4074-B3E4-286116A89F97}" dt="2021-12-31T18:12:09.658" v="146" actId="1076"/>
          <ac:spMkLst>
            <pc:docMk/>
            <pc:sldMk cId="2524245962" sldId="285"/>
            <ac:spMk id="7" creationId="{1CA22E19-33A5-4946-90D7-710E6DDA3CB2}"/>
          </ac:spMkLst>
        </pc:spChg>
      </pc:sldChg>
      <pc:sldChg chg="modSp add mod">
        <pc:chgData name="Mark Bacon" userId="4f7352fe1d333838" providerId="LiveId" clId="{A8DCC2E0-ABBF-4074-B3E4-286116A89F97}" dt="2021-12-31T18:19:17.760" v="441" actId="27636"/>
        <pc:sldMkLst>
          <pc:docMk/>
          <pc:sldMk cId="2260210228" sldId="286"/>
        </pc:sldMkLst>
        <pc:spChg chg="mod">
          <ac:chgData name="Mark Bacon" userId="4f7352fe1d333838" providerId="LiveId" clId="{A8DCC2E0-ABBF-4074-B3E4-286116A89F97}" dt="2021-12-31T18:19:17.760" v="441" actId="27636"/>
          <ac:spMkLst>
            <pc:docMk/>
            <pc:sldMk cId="2260210228" sldId="286"/>
            <ac:spMk id="6" creationId="{2037BBDF-BF98-4AC0-8C8A-399D32670C7B}"/>
          </ac:spMkLst>
        </pc:spChg>
        <pc:spChg chg="mod">
          <ac:chgData name="Mark Bacon" userId="4f7352fe1d333838" providerId="LiveId" clId="{A8DCC2E0-ABBF-4074-B3E4-286116A89F97}" dt="2021-12-31T18:11:45.325" v="105" actId="20577"/>
          <ac:spMkLst>
            <pc:docMk/>
            <pc:sldMk cId="2260210228" sldId="286"/>
            <ac:spMk id="7" creationId="{1CA22E19-33A5-4946-90D7-710E6DDA3CB2}"/>
          </ac:spMkLst>
        </pc:spChg>
      </pc:sldChg>
      <pc:sldChg chg="modSp add mod">
        <pc:chgData name="Mark Bacon" userId="4f7352fe1d333838" providerId="LiveId" clId="{A8DCC2E0-ABBF-4074-B3E4-286116A89F97}" dt="2021-12-31T18:22:59.260" v="560" actId="12"/>
        <pc:sldMkLst>
          <pc:docMk/>
          <pc:sldMk cId="1400195517" sldId="287"/>
        </pc:sldMkLst>
        <pc:spChg chg="mod">
          <ac:chgData name="Mark Bacon" userId="4f7352fe1d333838" providerId="LiveId" clId="{A8DCC2E0-ABBF-4074-B3E4-286116A89F97}" dt="2021-12-31T18:22:59.260" v="560" actId="12"/>
          <ac:spMkLst>
            <pc:docMk/>
            <pc:sldMk cId="1400195517" sldId="287"/>
            <ac:spMk id="6" creationId="{2037BBDF-BF98-4AC0-8C8A-399D32670C7B}"/>
          </ac:spMkLst>
        </pc:spChg>
        <pc:spChg chg="mod">
          <ac:chgData name="Mark Bacon" userId="4f7352fe1d333838" providerId="LiveId" clId="{A8DCC2E0-ABBF-4074-B3E4-286116A89F97}" dt="2021-12-31T18:13:13.309" v="260" actId="20577"/>
          <ac:spMkLst>
            <pc:docMk/>
            <pc:sldMk cId="1400195517" sldId="287"/>
            <ac:spMk id="7" creationId="{1CA22E19-33A5-4946-90D7-710E6DDA3CB2}"/>
          </ac:spMkLst>
        </pc:spChg>
      </pc:sldChg>
    </pc:docChg>
  </pc:docChgLst>
  <pc:docChgLst>
    <pc:chgData name="Mark Bacon" userId="4f7352fe1d333838" providerId="LiveId" clId="{19EEF98A-8737-479D-9A5F-9EF1CE310A43}"/>
    <pc:docChg chg="undo custSel modSld">
      <pc:chgData name="Mark Bacon" userId="4f7352fe1d333838" providerId="LiveId" clId="{19EEF98A-8737-479D-9A5F-9EF1CE310A43}" dt="2021-12-31T18:06:51.124" v="22" actId="20577"/>
      <pc:docMkLst>
        <pc:docMk/>
      </pc:docMkLst>
      <pc:sldChg chg="modSp mod">
        <pc:chgData name="Mark Bacon" userId="4f7352fe1d333838" providerId="LiveId" clId="{19EEF98A-8737-479D-9A5F-9EF1CE310A43}" dt="2021-12-31T18:06:31.508" v="4" actId="20577"/>
        <pc:sldMkLst>
          <pc:docMk/>
          <pc:sldMk cId="772339367" sldId="272"/>
        </pc:sldMkLst>
        <pc:spChg chg="mod">
          <ac:chgData name="Mark Bacon" userId="4f7352fe1d333838" providerId="LiveId" clId="{19EEF98A-8737-479D-9A5F-9EF1CE310A43}" dt="2021-12-31T18:06:31.508" v="4" actId="20577"/>
          <ac:spMkLst>
            <pc:docMk/>
            <pc:sldMk cId="772339367" sldId="272"/>
            <ac:spMk id="9" creationId="{96CD5220-B23F-4619-ACF9-8693907F1A62}"/>
          </ac:spMkLst>
        </pc:spChg>
      </pc:sldChg>
      <pc:sldChg chg="delSp mod">
        <pc:chgData name="Mark Bacon" userId="4f7352fe1d333838" providerId="LiveId" clId="{19EEF98A-8737-479D-9A5F-9EF1CE310A43}" dt="2021-12-31T18:06:35.207" v="6" actId="478"/>
        <pc:sldMkLst>
          <pc:docMk/>
          <pc:sldMk cId="1100378804" sldId="276"/>
        </pc:sldMkLst>
        <pc:picChg chg="del">
          <ac:chgData name="Mark Bacon" userId="4f7352fe1d333838" providerId="LiveId" clId="{19EEF98A-8737-479D-9A5F-9EF1CE310A43}" dt="2021-12-31T18:06:34.465" v="5" actId="478"/>
          <ac:picMkLst>
            <pc:docMk/>
            <pc:sldMk cId="1100378804" sldId="276"/>
            <ac:picMk id="6" creationId="{11801890-FD9A-4DFC-AA66-50B401753996}"/>
          </ac:picMkLst>
        </pc:picChg>
        <pc:picChg chg="del">
          <ac:chgData name="Mark Bacon" userId="4f7352fe1d333838" providerId="LiveId" clId="{19EEF98A-8737-479D-9A5F-9EF1CE310A43}" dt="2021-12-31T18:06:35.207" v="6" actId="478"/>
          <ac:picMkLst>
            <pc:docMk/>
            <pc:sldMk cId="1100378804" sldId="276"/>
            <ac:picMk id="7" creationId="{D575C6A2-1F3A-4320-8169-1C34A28CC09B}"/>
          </ac:picMkLst>
        </pc:picChg>
      </pc:sldChg>
      <pc:sldChg chg="modSp mod">
        <pc:chgData name="Mark Bacon" userId="4f7352fe1d333838" providerId="LiveId" clId="{19EEF98A-8737-479D-9A5F-9EF1CE310A43}" dt="2021-12-31T18:06:51.124" v="22" actId="20577"/>
        <pc:sldMkLst>
          <pc:docMk/>
          <pc:sldMk cId="3854526125" sldId="279"/>
        </pc:sldMkLst>
        <pc:spChg chg="mod">
          <ac:chgData name="Mark Bacon" userId="4f7352fe1d333838" providerId="LiveId" clId="{19EEF98A-8737-479D-9A5F-9EF1CE310A43}" dt="2021-12-31T18:06:39.841" v="13" actId="20577"/>
          <ac:spMkLst>
            <pc:docMk/>
            <pc:sldMk cId="3854526125" sldId="279"/>
            <ac:spMk id="6" creationId="{2037BBDF-BF98-4AC0-8C8A-399D32670C7B}"/>
          </ac:spMkLst>
        </pc:spChg>
        <pc:spChg chg="mod">
          <ac:chgData name="Mark Bacon" userId="4f7352fe1d333838" providerId="LiveId" clId="{19EEF98A-8737-479D-9A5F-9EF1CE310A43}" dt="2021-12-31T18:06:51.124" v="22" actId="20577"/>
          <ac:spMkLst>
            <pc:docMk/>
            <pc:sldMk cId="3854526125" sldId="279"/>
            <ac:spMk id="7" creationId="{1CA22E19-33A5-4946-90D7-710E6DDA3C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31/12/2021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9" name="Title 1">
            <a:extLst>
              <a:ext uri="{FF2B5EF4-FFF2-40B4-BE49-F238E27FC236}">
                <a16:creationId xmlns:a16="http://schemas.microsoft.com/office/drawing/2014/main" id="{96CD5220-B23F-4619-ACF9-8693907F1A62}"/>
              </a:ext>
            </a:extLst>
          </p:cNvPr>
          <p:cNvSpPr txBox="1">
            <a:spLocks/>
          </p:cNvSpPr>
          <p:nvPr/>
        </p:nvSpPr>
        <p:spPr>
          <a:xfrm>
            <a:off x="6096000" y="2426411"/>
            <a:ext cx="5631316" cy="20051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b="1" dirty="0">
                <a:solidFill>
                  <a:schemeClr val="accent1"/>
                </a:solidFill>
                <a:cs typeface="Calibri Light"/>
              </a:rPr>
              <a:t>Roles and Responsibilities</a:t>
            </a:r>
            <a:endParaRPr lang="en-GB" sz="6600" b="1" dirty="0">
              <a:solidFill>
                <a:schemeClr val="accent1"/>
              </a:solidFill>
            </a:endParaRPr>
          </a:p>
        </p:txBody>
      </p:sp>
      <p:sp>
        <p:nvSpPr>
          <p:cNvPr id="6" name="TextBox 5">
            <a:extLst>
              <a:ext uri="{FF2B5EF4-FFF2-40B4-BE49-F238E27FC236}">
                <a16:creationId xmlns:a16="http://schemas.microsoft.com/office/drawing/2014/main" id="{7983147D-65C2-4E15-8EC9-37DD964B3E92}"/>
              </a:ext>
            </a:extLst>
          </p:cNvPr>
          <p:cNvSpPr txBox="1"/>
          <p:nvPr/>
        </p:nvSpPr>
        <p:spPr>
          <a:xfrm>
            <a:off x="98854" y="6042454"/>
            <a:ext cx="6656948" cy="769441"/>
          </a:xfrm>
          <a:prstGeom prst="rect">
            <a:avLst/>
          </a:prstGeom>
          <a:noFill/>
        </p:spPr>
        <p:txBody>
          <a:bodyPr wrap="square" rtlCol="0">
            <a:spAutoFit/>
          </a:bodyPr>
          <a:lstStyle/>
          <a:p>
            <a:r>
              <a:rPr lang="en-GB" sz="4400" dirty="0">
                <a:solidFill>
                  <a:srgbClr val="0070C0"/>
                </a:solidFill>
              </a:rPr>
              <a:t>Issue 1 draft – 21/12/21</a:t>
            </a:r>
          </a:p>
        </p:txBody>
      </p:sp>
    </p:spTree>
    <p:extLst>
      <p:ext uri="{BB962C8B-B14F-4D97-AF65-F5344CB8AC3E}">
        <p14:creationId xmlns:p14="http://schemas.microsoft.com/office/powerpoint/2010/main" val="7723393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6" name="Content Placeholder 2">
            <a:extLst>
              <a:ext uri="{FF2B5EF4-FFF2-40B4-BE49-F238E27FC236}">
                <a16:creationId xmlns:a16="http://schemas.microsoft.com/office/drawing/2014/main" id="{2037BBDF-BF98-4AC0-8C8A-399D32670C7B}"/>
              </a:ext>
            </a:extLst>
          </p:cNvPr>
          <p:cNvSpPr>
            <a:spLocks noGrp="1"/>
          </p:cNvSpPr>
          <p:nvPr>
            <p:ph idx="1"/>
          </p:nvPr>
        </p:nvSpPr>
        <p:spPr>
          <a:xfrm>
            <a:off x="5981253" y="53107"/>
            <a:ext cx="6111894" cy="6418030"/>
          </a:xfrm>
        </p:spPr>
        <p:txBody>
          <a:bodyPr vert="horz" lIns="91440" tIns="45720" rIns="91440" bIns="45720" rtlCol="0" anchor="ctr">
            <a:normAutofit/>
          </a:bodyPr>
          <a:lstStyle/>
          <a:p>
            <a:pPr marL="457200" lvl="1" indent="0">
              <a:buNone/>
            </a:pPr>
            <a:r>
              <a:rPr lang="en-GB" sz="3200" dirty="0">
                <a:solidFill>
                  <a:schemeClr val="accent1"/>
                </a:solidFill>
              </a:rPr>
              <a:t>The purpose of this voluntary role is to </a:t>
            </a:r>
          </a:p>
        </p:txBody>
      </p:sp>
      <p:sp>
        <p:nvSpPr>
          <p:cNvPr id="7" name="TextBox 6">
            <a:extLst>
              <a:ext uri="{FF2B5EF4-FFF2-40B4-BE49-F238E27FC236}">
                <a16:creationId xmlns:a16="http://schemas.microsoft.com/office/drawing/2014/main" id="{1CA22E19-33A5-4946-90D7-710E6DDA3CB2}"/>
              </a:ext>
            </a:extLst>
          </p:cNvPr>
          <p:cNvSpPr txBox="1"/>
          <p:nvPr/>
        </p:nvSpPr>
        <p:spPr>
          <a:xfrm>
            <a:off x="98854" y="6042454"/>
            <a:ext cx="6656948" cy="769441"/>
          </a:xfrm>
          <a:prstGeom prst="rect">
            <a:avLst/>
          </a:prstGeom>
          <a:noFill/>
        </p:spPr>
        <p:txBody>
          <a:bodyPr wrap="square" rtlCol="0">
            <a:spAutoFit/>
          </a:bodyPr>
          <a:lstStyle/>
          <a:p>
            <a:r>
              <a:rPr lang="en-GB" sz="4400" dirty="0">
                <a:solidFill>
                  <a:srgbClr val="0070C0"/>
                </a:solidFill>
              </a:rPr>
              <a:t>Chairperson</a:t>
            </a:r>
          </a:p>
        </p:txBody>
      </p:sp>
    </p:spTree>
    <p:extLst>
      <p:ext uri="{BB962C8B-B14F-4D97-AF65-F5344CB8AC3E}">
        <p14:creationId xmlns:p14="http://schemas.microsoft.com/office/powerpoint/2010/main" val="38545261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6" name="Content Placeholder 2">
            <a:extLst>
              <a:ext uri="{FF2B5EF4-FFF2-40B4-BE49-F238E27FC236}">
                <a16:creationId xmlns:a16="http://schemas.microsoft.com/office/drawing/2014/main" id="{2037BBDF-BF98-4AC0-8C8A-399D32670C7B}"/>
              </a:ext>
            </a:extLst>
          </p:cNvPr>
          <p:cNvSpPr>
            <a:spLocks noGrp="1"/>
          </p:cNvSpPr>
          <p:nvPr>
            <p:ph idx="1"/>
          </p:nvPr>
        </p:nvSpPr>
        <p:spPr>
          <a:xfrm>
            <a:off x="5269134" y="46105"/>
            <a:ext cx="6824014" cy="6681865"/>
          </a:xfrm>
        </p:spPr>
        <p:txBody>
          <a:bodyPr vert="horz" lIns="91440" tIns="45720" rIns="91440" bIns="45720" rtlCol="0" anchor="ctr">
            <a:normAutofit/>
          </a:bodyPr>
          <a:lstStyle/>
          <a:p>
            <a:pPr marL="457200" lvl="1" indent="0" algn="just">
              <a:buNone/>
            </a:pPr>
            <a:r>
              <a:rPr lang="en-GB" sz="1200" dirty="0">
                <a:solidFill>
                  <a:schemeClr val="accent1"/>
                </a:solidFill>
              </a:rPr>
              <a:t>The purpose of this voluntary role is to ensure that Wilpshire Wanderers Football Club is able to adequately ensure the welfare of its members including volunteer coaches, children and parents and is fully compliant with all Football Association rules, regulations and guidelines together with all relevant  legislation.</a:t>
            </a:r>
          </a:p>
          <a:p>
            <a:pPr marL="457200" lvl="1" indent="0" algn="just">
              <a:buNone/>
            </a:pPr>
            <a:endParaRPr lang="en-GB" sz="1200" dirty="0">
              <a:solidFill>
                <a:schemeClr val="accent1"/>
              </a:solidFill>
            </a:endParaRPr>
          </a:p>
          <a:p>
            <a:pPr marL="457200" lvl="1" indent="0" algn="just">
              <a:buNone/>
            </a:pPr>
            <a:r>
              <a:rPr lang="en-GB" sz="1200" dirty="0">
                <a:solidFill>
                  <a:schemeClr val="accent1"/>
                </a:solidFill>
              </a:rPr>
              <a:t>This will be covered through</a:t>
            </a:r>
          </a:p>
          <a:p>
            <a:pPr lvl="1" algn="just"/>
            <a:r>
              <a:rPr lang="en-GB" sz="1200" dirty="0">
                <a:solidFill>
                  <a:schemeClr val="accent1"/>
                </a:solidFill>
              </a:rPr>
              <a:t>Direct liaison with all appropriate/relevant bodies including but not limited to FA/LFA Welfare Officer together with all league welfare officers.</a:t>
            </a:r>
          </a:p>
          <a:p>
            <a:pPr lvl="1" algn="just"/>
            <a:r>
              <a:rPr lang="en-GB" sz="1200" dirty="0">
                <a:solidFill>
                  <a:schemeClr val="accent1"/>
                </a:solidFill>
              </a:rPr>
              <a:t>Delivery of appropriate training programmes for all coaches as mandated by the FA and internally by the club.</a:t>
            </a:r>
          </a:p>
          <a:p>
            <a:pPr lvl="1" algn="just"/>
            <a:r>
              <a:rPr lang="en-GB" sz="1200" dirty="0">
                <a:solidFill>
                  <a:schemeClr val="accent1"/>
                </a:solidFill>
              </a:rPr>
              <a:t>Establishing and maintaining a Parent/supporters awareness programme in terms of welfare and respect programmes. ( This may well be a mandated programme that will be delivered in conjunction with individual coaches and their parents in line with best practice)</a:t>
            </a:r>
          </a:p>
          <a:p>
            <a:pPr lvl="1" algn="just"/>
            <a:r>
              <a:rPr lang="en-GB" sz="1200" dirty="0">
                <a:solidFill>
                  <a:schemeClr val="accent1"/>
                </a:solidFill>
              </a:rPr>
              <a:t>Ensure that all delivered awareness and training programmes incorporate the clubs unique ethos and standards</a:t>
            </a:r>
          </a:p>
          <a:p>
            <a:pPr lvl="1" algn="just"/>
            <a:r>
              <a:rPr lang="en-GB" sz="1200" dirty="0">
                <a:solidFill>
                  <a:schemeClr val="accent1"/>
                </a:solidFill>
              </a:rPr>
              <a:t>Assist in the interviewing of potential club volunteers to ensure where possible we recruit the appropriate people.</a:t>
            </a:r>
          </a:p>
          <a:p>
            <a:pPr lvl="1" algn="just"/>
            <a:r>
              <a:rPr lang="en-GB" sz="1200" dirty="0">
                <a:solidFill>
                  <a:schemeClr val="accent1"/>
                </a:solidFill>
              </a:rPr>
              <a:t>To conduct/lead in association with other members of the clubs executive committee as necessary any required investigations resulting from potential misconduct of parents , children or coaches. This may well involve the deployment of the clubs disciplinary procedure.</a:t>
            </a:r>
          </a:p>
          <a:p>
            <a:pPr lvl="1" algn="just"/>
            <a:r>
              <a:rPr lang="en-GB" sz="1200" dirty="0">
                <a:solidFill>
                  <a:schemeClr val="accent1"/>
                </a:solidFill>
              </a:rPr>
              <a:t>To establish and maintain a programme of control and awareness for parents and supporters in order to support and implement the FA respect guidelines for match officials and coaches</a:t>
            </a:r>
          </a:p>
          <a:p>
            <a:pPr lvl="1" algn="just"/>
            <a:r>
              <a:rPr lang="en-GB" sz="1200" dirty="0">
                <a:solidFill>
                  <a:schemeClr val="accent1"/>
                </a:solidFill>
              </a:rPr>
              <a:t>To establish and maintain a system for the continued monitoring and actioning of the CRB process for all volunteers</a:t>
            </a:r>
          </a:p>
          <a:p>
            <a:pPr lvl="1" algn="just"/>
            <a:r>
              <a:rPr lang="en-GB" sz="1200" dirty="0">
                <a:solidFill>
                  <a:schemeClr val="accent1"/>
                </a:solidFill>
              </a:rPr>
              <a:t>To maintain a section of the clubs documentation suite which will deliver the required welfare and disciplinary programme</a:t>
            </a:r>
          </a:p>
          <a:p>
            <a:pPr lvl="1" algn="just"/>
            <a:endParaRPr lang="en-GB" sz="1200" dirty="0">
              <a:solidFill>
                <a:schemeClr val="accent1"/>
              </a:solidFill>
            </a:endParaRPr>
          </a:p>
          <a:p>
            <a:pPr marL="457200" lvl="1" indent="0" algn="just">
              <a:buNone/>
            </a:pPr>
            <a:r>
              <a:rPr lang="en-GB" sz="1200" dirty="0">
                <a:solidFill>
                  <a:schemeClr val="accent1"/>
                </a:solidFill>
              </a:rPr>
              <a:t>In order to deliver this role the individual will required to complete the appropriate FA training for the role of child welfare officer.</a:t>
            </a:r>
          </a:p>
          <a:p>
            <a:pPr marL="457200" lvl="1" indent="0">
              <a:buNone/>
            </a:pPr>
            <a:endParaRPr lang="en-GB" sz="1200" dirty="0">
              <a:solidFill>
                <a:schemeClr val="accent1"/>
              </a:solidFill>
            </a:endParaRPr>
          </a:p>
        </p:txBody>
      </p:sp>
      <p:sp>
        <p:nvSpPr>
          <p:cNvPr id="7" name="TextBox 6">
            <a:extLst>
              <a:ext uri="{FF2B5EF4-FFF2-40B4-BE49-F238E27FC236}">
                <a16:creationId xmlns:a16="http://schemas.microsoft.com/office/drawing/2014/main" id="{1CA22E19-33A5-4946-90D7-710E6DDA3CB2}"/>
              </a:ext>
            </a:extLst>
          </p:cNvPr>
          <p:cNvSpPr txBox="1"/>
          <p:nvPr/>
        </p:nvSpPr>
        <p:spPr>
          <a:xfrm>
            <a:off x="98854" y="6042454"/>
            <a:ext cx="6656948" cy="769441"/>
          </a:xfrm>
          <a:prstGeom prst="rect">
            <a:avLst/>
          </a:prstGeom>
          <a:noFill/>
        </p:spPr>
        <p:txBody>
          <a:bodyPr wrap="square" rtlCol="0">
            <a:spAutoFit/>
          </a:bodyPr>
          <a:lstStyle/>
          <a:p>
            <a:r>
              <a:rPr lang="en-GB" sz="4400" dirty="0">
                <a:solidFill>
                  <a:srgbClr val="0070C0"/>
                </a:solidFill>
              </a:rPr>
              <a:t>Child Welfare Officer</a:t>
            </a:r>
          </a:p>
        </p:txBody>
      </p:sp>
    </p:spTree>
    <p:extLst>
      <p:ext uri="{BB962C8B-B14F-4D97-AF65-F5344CB8AC3E}">
        <p14:creationId xmlns:p14="http://schemas.microsoft.com/office/powerpoint/2010/main" val="259588944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6" name="Content Placeholder 2">
            <a:extLst>
              <a:ext uri="{FF2B5EF4-FFF2-40B4-BE49-F238E27FC236}">
                <a16:creationId xmlns:a16="http://schemas.microsoft.com/office/drawing/2014/main" id="{2037BBDF-BF98-4AC0-8C8A-399D32670C7B}"/>
              </a:ext>
            </a:extLst>
          </p:cNvPr>
          <p:cNvSpPr>
            <a:spLocks noGrp="1"/>
          </p:cNvSpPr>
          <p:nvPr>
            <p:ph idx="1"/>
          </p:nvPr>
        </p:nvSpPr>
        <p:spPr>
          <a:xfrm>
            <a:off x="5108895" y="53107"/>
            <a:ext cx="6984252" cy="6418030"/>
          </a:xfrm>
        </p:spPr>
        <p:txBody>
          <a:bodyPr vert="horz" lIns="91440" tIns="45720" rIns="91440" bIns="45720" rtlCol="0" anchor="ctr">
            <a:noAutofit/>
          </a:bodyPr>
          <a:lstStyle/>
          <a:p>
            <a:pPr marL="457200" lvl="1" indent="0">
              <a:buNone/>
            </a:pPr>
            <a:r>
              <a:rPr lang="en-GB" sz="1200" dirty="0">
                <a:solidFill>
                  <a:schemeClr val="accent1"/>
                </a:solidFill>
              </a:rPr>
              <a:t>The purpose of this voluntary role is to ensure that Wilpshire Wanderers Football Club maintains suitable controls over its income and expenditure including the maintenance of suitable accounting records and that there is a suitable financial input to any projects or activities that the club might undertake.</a:t>
            </a:r>
          </a:p>
          <a:p>
            <a:pPr marL="457200" lvl="1" indent="0">
              <a:buNone/>
            </a:pPr>
            <a:r>
              <a:rPr lang="en-GB" sz="1200" dirty="0">
                <a:solidFill>
                  <a:schemeClr val="accent1"/>
                </a:solidFill>
              </a:rPr>
              <a:t>This will be covered through:</a:t>
            </a:r>
          </a:p>
          <a:p>
            <a:pPr lvl="1"/>
            <a:r>
              <a:rPr lang="en-GB" sz="1200" dirty="0">
                <a:solidFill>
                  <a:schemeClr val="accent1"/>
                </a:solidFill>
              </a:rPr>
              <a:t>Keeping up to date suitable books of account to accurately record transactions and maintenance of suitable supporting documentation.</a:t>
            </a:r>
          </a:p>
          <a:p>
            <a:pPr lvl="1"/>
            <a:r>
              <a:rPr lang="en-GB" sz="1200" dirty="0">
                <a:solidFill>
                  <a:schemeClr val="accent1"/>
                </a:solidFill>
              </a:rPr>
              <a:t>Maintain relationship with a bank suitable for the club’s needs and regularly reconcile bank statements received to the clubs accounting records.</a:t>
            </a:r>
          </a:p>
          <a:p>
            <a:pPr lvl="1"/>
            <a:r>
              <a:rPr lang="en-GB" sz="1200" dirty="0">
                <a:solidFill>
                  <a:schemeClr val="accent1"/>
                </a:solidFill>
              </a:rPr>
              <a:t>Liaise with Club Secretary as to maintaining a list playing members and ensuring via individual team managers that the correct subscriptions are received in good time.</a:t>
            </a:r>
          </a:p>
          <a:p>
            <a:pPr lvl="1"/>
            <a:r>
              <a:rPr lang="en-GB" sz="1200" dirty="0">
                <a:solidFill>
                  <a:schemeClr val="accent1"/>
                </a:solidFill>
              </a:rPr>
              <a:t>-Liaise with person responsible for organising sponsorship so that appropriate invoices are raised and payment received in a suitable time frame.</a:t>
            </a:r>
          </a:p>
          <a:p>
            <a:pPr lvl="1"/>
            <a:r>
              <a:rPr lang="en-GB" sz="1200" dirty="0">
                <a:solidFill>
                  <a:schemeClr val="accent1"/>
                </a:solidFill>
              </a:rPr>
              <a:t>Provide team managers with a suitable cash float for match expenses, topping up where necessary on receipt of adequate support for expenses incurred.</a:t>
            </a:r>
          </a:p>
          <a:p>
            <a:pPr lvl="1"/>
            <a:r>
              <a:rPr lang="en-GB" sz="1200" dirty="0">
                <a:solidFill>
                  <a:schemeClr val="accent1"/>
                </a:solidFill>
              </a:rPr>
              <a:t>For invoices received, ensure that they are in agreement with the Club’s expectations and organise their payment in good time.</a:t>
            </a:r>
          </a:p>
          <a:p>
            <a:pPr lvl="1"/>
            <a:r>
              <a:rPr lang="en-GB" sz="1200" dirty="0">
                <a:solidFill>
                  <a:schemeClr val="accent1"/>
                </a:solidFill>
              </a:rPr>
              <a:t>Liaise with the organiser of the Club’s annual dinner (or other events) to ensure that any financial aspects are adequately covered including where necessary invoicing for ticket sales, following up auction items purchased and generally ensure that all monies due to the Club are received.</a:t>
            </a:r>
          </a:p>
          <a:p>
            <a:pPr lvl="1"/>
            <a:r>
              <a:rPr lang="en-GB" sz="1200" dirty="0">
                <a:solidFill>
                  <a:schemeClr val="accent1"/>
                </a:solidFill>
              </a:rPr>
              <a:t>Prepare an annual account statement and present same at the AGM.</a:t>
            </a:r>
          </a:p>
          <a:p>
            <a:pPr lvl="1"/>
            <a:r>
              <a:rPr lang="en-GB" sz="1200" dirty="0">
                <a:solidFill>
                  <a:schemeClr val="accent1"/>
                </a:solidFill>
              </a:rPr>
              <a:t>Each year prepare a budget/forecast of expected income and expenditure for the coming year. Maintain an ongoing record of performance against this expectation, revising the annual expectation as necessary for regular reporting at Committee meetings.</a:t>
            </a:r>
          </a:p>
          <a:p>
            <a:pPr lvl="1"/>
            <a:r>
              <a:rPr lang="en-GB" sz="1200" dirty="0">
                <a:solidFill>
                  <a:schemeClr val="accent1"/>
                </a:solidFill>
              </a:rPr>
              <a:t>Provide suitable financial input and oversight to any projects or activities the Club might consider or might undertake.</a:t>
            </a:r>
          </a:p>
          <a:p>
            <a:pPr lvl="1"/>
            <a:r>
              <a:rPr lang="en-GB" sz="1200" dirty="0">
                <a:solidFill>
                  <a:schemeClr val="accent1"/>
                </a:solidFill>
              </a:rPr>
              <a:t>Ensure that the club maintains suitable insurance cover including liaison with insurance companies </a:t>
            </a:r>
          </a:p>
          <a:p>
            <a:pPr lvl="1"/>
            <a:r>
              <a:rPr lang="en-GB" sz="1200" dirty="0">
                <a:solidFill>
                  <a:schemeClr val="accent1"/>
                </a:solidFill>
              </a:rPr>
              <a:t>Ensure that the Club meets any non-football related reporting or other obligations it may have.</a:t>
            </a:r>
          </a:p>
        </p:txBody>
      </p:sp>
      <p:sp>
        <p:nvSpPr>
          <p:cNvPr id="7" name="TextBox 6">
            <a:extLst>
              <a:ext uri="{FF2B5EF4-FFF2-40B4-BE49-F238E27FC236}">
                <a16:creationId xmlns:a16="http://schemas.microsoft.com/office/drawing/2014/main" id="{1CA22E19-33A5-4946-90D7-710E6DDA3CB2}"/>
              </a:ext>
            </a:extLst>
          </p:cNvPr>
          <p:cNvSpPr txBox="1"/>
          <p:nvPr/>
        </p:nvSpPr>
        <p:spPr>
          <a:xfrm>
            <a:off x="98854" y="6042454"/>
            <a:ext cx="6656948" cy="769441"/>
          </a:xfrm>
          <a:prstGeom prst="rect">
            <a:avLst/>
          </a:prstGeom>
          <a:noFill/>
        </p:spPr>
        <p:txBody>
          <a:bodyPr wrap="square" rtlCol="0">
            <a:spAutoFit/>
          </a:bodyPr>
          <a:lstStyle/>
          <a:p>
            <a:r>
              <a:rPr lang="en-GB" sz="4400" dirty="0">
                <a:solidFill>
                  <a:srgbClr val="0070C0"/>
                </a:solidFill>
              </a:rPr>
              <a:t>Treasurer</a:t>
            </a:r>
          </a:p>
        </p:txBody>
      </p:sp>
    </p:spTree>
    <p:extLst>
      <p:ext uri="{BB962C8B-B14F-4D97-AF65-F5344CB8AC3E}">
        <p14:creationId xmlns:p14="http://schemas.microsoft.com/office/powerpoint/2010/main" val="30914725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6" name="Content Placeholder 2">
            <a:extLst>
              <a:ext uri="{FF2B5EF4-FFF2-40B4-BE49-F238E27FC236}">
                <a16:creationId xmlns:a16="http://schemas.microsoft.com/office/drawing/2014/main" id="{2037BBDF-BF98-4AC0-8C8A-399D32670C7B}"/>
              </a:ext>
            </a:extLst>
          </p:cNvPr>
          <p:cNvSpPr>
            <a:spLocks noGrp="1"/>
          </p:cNvSpPr>
          <p:nvPr>
            <p:ph idx="1"/>
          </p:nvPr>
        </p:nvSpPr>
        <p:spPr>
          <a:xfrm>
            <a:off x="5981253" y="53107"/>
            <a:ext cx="6111894" cy="6418030"/>
          </a:xfrm>
        </p:spPr>
        <p:txBody>
          <a:bodyPr vert="horz" lIns="91440" tIns="45720" rIns="91440" bIns="45720" rtlCol="0" anchor="ctr">
            <a:normAutofit/>
          </a:bodyPr>
          <a:lstStyle/>
          <a:p>
            <a:pPr marL="457200" lvl="1" indent="0">
              <a:buNone/>
            </a:pPr>
            <a:r>
              <a:rPr lang="en-GB" sz="1200" dirty="0">
                <a:solidFill>
                  <a:schemeClr val="accent1"/>
                </a:solidFill>
              </a:rPr>
              <a:t>The purpose of this role is to deliver an effective communications strategy for the club which will ensure there is effective communications within the club and with other wider organisations as required.</a:t>
            </a:r>
          </a:p>
          <a:p>
            <a:pPr marL="457200" lvl="1" indent="0">
              <a:buNone/>
            </a:pPr>
            <a:endParaRPr lang="en-GB" sz="1200" dirty="0">
              <a:solidFill>
                <a:schemeClr val="accent1"/>
              </a:solidFill>
            </a:endParaRPr>
          </a:p>
          <a:p>
            <a:pPr marL="457200" lvl="1" indent="0">
              <a:buNone/>
            </a:pPr>
            <a:r>
              <a:rPr lang="en-GB" sz="1200" dirty="0">
                <a:solidFill>
                  <a:schemeClr val="accent1"/>
                </a:solidFill>
              </a:rPr>
              <a:t>This will be delivered through:-</a:t>
            </a:r>
          </a:p>
          <a:p>
            <a:pPr lvl="1"/>
            <a:r>
              <a:rPr lang="en-GB" sz="1200" dirty="0">
                <a:solidFill>
                  <a:schemeClr val="accent1"/>
                </a:solidFill>
              </a:rPr>
              <a:t>Establishing and maintaining a club communications strategy document</a:t>
            </a:r>
          </a:p>
          <a:p>
            <a:pPr lvl="1"/>
            <a:r>
              <a:rPr lang="en-GB" sz="1200" dirty="0">
                <a:solidFill>
                  <a:schemeClr val="accent1"/>
                </a:solidFill>
              </a:rPr>
              <a:t>Provide guidelines for the use of all aspects of social media by members of the club</a:t>
            </a:r>
          </a:p>
          <a:p>
            <a:pPr lvl="1"/>
            <a:r>
              <a:rPr lang="en-GB" sz="1200" dirty="0">
                <a:solidFill>
                  <a:schemeClr val="accent1"/>
                </a:solidFill>
              </a:rPr>
              <a:t>Establish and maintain a club web site with the required functionality to support the administration of the club</a:t>
            </a:r>
          </a:p>
          <a:p>
            <a:pPr lvl="1"/>
            <a:r>
              <a:rPr lang="en-GB" sz="1200" dirty="0">
                <a:solidFill>
                  <a:schemeClr val="accent1"/>
                </a:solidFill>
              </a:rPr>
              <a:t>Provide weekly updates to the web site as required through addition of topical photographic material</a:t>
            </a:r>
          </a:p>
          <a:p>
            <a:pPr lvl="1"/>
            <a:r>
              <a:rPr lang="en-GB" sz="1200" dirty="0">
                <a:solidFill>
                  <a:schemeClr val="accent1"/>
                </a:solidFill>
              </a:rPr>
              <a:t>Compile articles as required to provide inputs to local publications</a:t>
            </a:r>
          </a:p>
          <a:p>
            <a:pPr lvl="1"/>
            <a:r>
              <a:rPr lang="en-GB" sz="1200" dirty="0">
                <a:solidFill>
                  <a:schemeClr val="accent1"/>
                </a:solidFill>
              </a:rPr>
              <a:t>Compile and maintain a club welcome document for new members of the club.</a:t>
            </a:r>
          </a:p>
          <a:p>
            <a:pPr lvl="1" algn="just"/>
            <a:r>
              <a:rPr lang="en-GB" sz="1200" dirty="0">
                <a:solidFill>
                  <a:schemeClr val="accent1"/>
                </a:solidFill>
              </a:rPr>
              <a:t>To maintain links through the web site to all sponsors web sites in support of the sponsorship plans.</a:t>
            </a:r>
          </a:p>
        </p:txBody>
      </p:sp>
      <p:sp>
        <p:nvSpPr>
          <p:cNvPr id="7" name="TextBox 6">
            <a:extLst>
              <a:ext uri="{FF2B5EF4-FFF2-40B4-BE49-F238E27FC236}">
                <a16:creationId xmlns:a16="http://schemas.microsoft.com/office/drawing/2014/main" id="{1CA22E19-33A5-4946-90D7-710E6DDA3CB2}"/>
              </a:ext>
            </a:extLst>
          </p:cNvPr>
          <p:cNvSpPr txBox="1"/>
          <p:nvPr/>
        </p:nvSpPr>
        <p:spPr>
          <a:xfrm>
            <a:off x="98854" y="6042454"/>
            <a:ext cx="6656948" cy="769441"/>
          </a:xfrm>
          <a:prstGeom prst="rect">
            <a:avLst/>
          </a:prstGeom>
          <a:noFill/>
        </p:spPr>
        <p:txBody>
          <a:bodyPr wrap="square" rtlCol="0">
            <a:spAutoFit/>
          </a:bodyPr>
          <a:lstStyle/>
          <a:p>
            <a:r>
              <a:rPr lang="en-GB" sz="4400" dirty="0">
                <a:solidFill>
                  <a:srgbClr val="0070C0"/>
                </a:solidFill>
              </a:rPr>
              <a:t>Communications Officer</a:t>
            </a:r>
          </a:p>
        </p:txBody>
      </p:sp>
    </p:spTree>
    <p:extLst>
      <p:ext uri="{BB962C8B-B14F-4D97-AF65-F5344CB8AC3E}">
        <p14:creationId xmlns:p14="http://schemas.microsoft.com/office/powerpoint/2010/main" val="226021022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6" name="Content Placeholder 2">
            <a:extLst>
              <a:ext uri="{FF2B5EF4-FFF2-40B4-BE49-F238E27FC236}">
                <a16:creationId xmlns:a16="http://schemas.microsoft.com/office/drawing/2014/main" id="{2037BBDF-BF98-4AC0-8C8A-399D32670C7B}"/>
              </a:ext>
            </a:extLst>
          </p:cNvPr>
          <p:cNvSpPr>
            <a:spLocks noGrp="1"/>
          </p:cNvSpPr>
          <p:nvPr>
            <p:ph idx="1"/>
          </p:nvPr>
        </p:nvSpPr>
        <p:spPr>
          <a:xfrm>
            <a:off x="5981253" y="53107"/>
            <a:ext cx="6111894" cy="6418030"/>
          </a:xfrm>
        </p:spPr>
        <p:txBody>
          <a:bodyPr vert="horz" lIns="91440" tIns="45720" rIns="91440" bIns="45720" rtlCol="0" anchor="ctr">
            <a:normAutofit/>
          </a:bodyPr>
          <a:lstStyle/>
          <a:p>
            <a:pPr marL="457200" lvl="1" indent="0" algn="just">
              <a:buNone/>
            </a:pPr>
            <a:r>
              <a:rPr lang="en-GB" sz="1200" dirty="0">
                <a:solidFill>
                  <a:schemeClr val="accent1"/>
                </a:solidFill>
              </a:rPr>
              <a:t>To establish and co-ordinate the delivery of a facility development plan to ensure the club is provided with the appropriate ( best possible ) facilities to support its overall objectives. This role will be part of the club executive committee and will include the following</a:t>
            </a:r>
          </a:p>
          <a:p>
            <a:pPr marL="457200" lvl="1" indent="0" algn="just">
              <a:buNone/>
            </a:pPr>
            <a:endParaRPr lang="en-GB" sz="1200" dirty="0">
              <a:solidFill>
                <a:schemeClr val="accent1"/>
              </a:solidFill>
            </a:endParaRPr>
          </a:p>
          <a:p>
            <a:pPr lvl="1" algn="just"/>
            <a:r>
              <a:rPr lang="en-GB" sz="1200" dirty="0">
                <a:solidFill>
                  <a:schemeClr val="accent1"/>
                </a:solidFill>
              </a:rPr>
              <a:t>Research and analyse the facility  development projects ongoing in our area and their potential availability to satisfy club demand</a:t>
            </a:r>
          </a:p>
          <a:p>
            <a:pPr lvl="1" algn="just"/>
            <a:r>
              <a:rPr lang="en-GB" sz="1200" dirty="0">
                <a:solidFill>
                  <a:schemeClr val="accent1"/>
                </a:solidFill>
              </a:rPr>
              <a:t>Establish and maintain a picture of club demand for all types of facilities.</a:t>
            </a:r>
          </a:p>
          <a:p>
            <a:pPr lvl="1" algn="just"/>
            <a:r>
              <a:rPr lang="en-GB" sz="1200" dirty="0">
                <a:solidFill>
                  <a:schemeClr val="accent1"/>
                </a:solidFill>
              </a:rPr>
              <a:t>Establish a plan to satisfy club demand through other facilities or through development of our own facilities.</a:t>
            </a:r>
          </a:p>
          <a:p>
            <a:pPr lvl="1" algn="just"/>
            <a:r>
              <a:rPr lang="en-GB" sz="1200" dirty="0">
                <a:solidFill>
                  <a:schemeClr val="accent1"/>
                </a:solidFill>
              </a:rPr>
              <a:t>Research as appropriate the grants and charity funding opportunities that may be available for Grass Roots Football</a:t>
            </a:r>
          </a:p>
          <a:p>
            <a:pPr lvl="1" algn="just"/>
            <a:r>
              <a:rPr lang="en-GB" sz="1200" dirty="0">
                <a:solidFill>
                  <a:schemeClr val="accent1"/>
                </a:solidFill>
              </a:rPr>
              <a:t>Work closely with Sponsorship Liaison to ensure all possible funding streams are considered</a:t>
            </a:r>
          </a:p>
          <a:p>
            <a:pPr lvl="1" algn="just"/>
            <a:r>
              <a:rPr lang="en-GB" sz="1200" dirty="0">
                <a:solidFill>
                  <a:schemeClr val="accent1"/>
                </a:solidFill>
              </a:rPr>
              <a:t>Benchmark other local Clubs and share best practice regarding facility fund raising opportunities and activities</a:t>
            </a:r>
          </a:p>
          <a:p>
            <a:pPr lvl="1" algn="just"/>
            <a:r>
              <a:rPr lang="en-GB" sz="1200" dirty="0">
                <a:solidFill>
                  <a:schemeClr val="accent1"/>
                </a:solidFill>
              </a:rPr>
              <a:t>Make recommendations to the  Exec Committee to agree club facility development plan</a:t>
            </a:r>
          </a:p>
          <a:p>
            <a:pPr lvl="1" algn="just"/>
            <a:r>
              <a:rPr lang="en-GB" sz="1200" dirty="0">
                <a:solidFill>
                  <a:schemeClr val="accent1"/>
                </a:solidFill>
              </a:rPr>
              <a:t>Establish and agree  as part of the above a plan for the further improvement of our existing facilities as appropriate.</a:t>
            </a:r>
          </a:p>
          <a:p>
            <a:pPr marL="457200" lvl="1" indent="0" algn="just">
              <a:buNone/>
            </a:pPr>
            <a:r>
              <a:rPr lang="en-GB" sz="1200" dirty="0">
                <a:solidFill>
                  <a:schemeClr val="accent1"/>
                </a:solidFill>
              </a:rPr>
              <a:t>This could be a stand-alone role or as part of a small team</a:t>
            </a:r>
          </a:p>
        </p:txBody>
      </p:sp>
      <p:sp>
        <p:nvSpPr>
          <p:cNvPr id="7" name="TextBox 6">
            <a:extLst>
              <a:ext uri="{FF2B5EF4-FFF2-40B4-BE49-F238E27FC236}">
                <a16:creationId xmlns:a16="http://schemas.microsoft.com/office/drawing/2014/main" id="{1CA22E19-33A5-4946-90D7-710E6DDA3CB2}"/>
              </a:ext>
            </a:extLst>
          </p:cNvPr>
          <p:cNvSpPr txBox="1"/>
          <p:nvPr/>
        </p:nvSpPr>
        <p:spPr>
          <a:xfrm>
            <a:off x="98853" y="5209672"/>
            <a:ext cx="6656948" cy="1446550"/>
          </a:xfrm>
          <a:prstGeom prst="rect">
            <a:avLst/>
          </a:prstGeom>
          <a:noFill/>
        </p:spPr>
        <p:txBody>
          <a:bodyPr wrap="square" rtlCol="0">
            <a:spAutoFit/>
          </a:bodyPr>
          <a:lstStyle/>
          <a:p>
            <a:r>
              <a:rPr lang="en-GB" sz="4400" dirty="0">
                <a:solidFill>
                  <a:srgbClr val="0070C0"/>
                </a:solidFill>
              </a:rPr>
              <a:t>Facility development and Funding</a:t>
            </a:r>
          </a:p>
        </p:txBody>
      </p:sp>
    </p:spTree>
    <p:extLst>
      <p:ext uri="{BB962C8B-B14F-4D97-AF65-F5344CB8AC3E}">
        <p14:creationId xmlns:p14="http://schemas.microsoft.com/office/powerpoint/2010/main" val="25242459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6" name="Content Placeholder 2">
            <a:extLst>
              <a:ext uri="{FF2B5EF4-FFF2-40B4-BE49-F238E27FC236}">
                <a16:creationId xmlns:a16="http://schemas.microsoft.com/office/drawing/2014/main" id="{2037BBDF-BF98-4AC0-8C8A-399D32670C7B}"/>
              </a:ext>
            </a:extLst>
          </p:cNvPr>
          <p:cNvSpPr>
            <a:spLocks noGrp="1"/>
          </p:cNvSpPr>
          <p:nvPr>
            <p:ph idx="1"/>
          </p:nvPr>
        </p:nvSpPr>
        <p:spPr>
          <a:xfrm>
            <a:off x="5981253" y="53107"/>
            <a:ext cx="6111894" cy="6418030"/>
          </a:xfrm>
        </p:spPr>
        <p:txBody>
          <a:bodyPr vert="horz" lIns="91440" tIns="45720" rIns="91440" bIns="45720" rtlCol="0" anchor="ctr">
            <a:normAutofit/>
          </a:bodyPr>
          <a:lstStyle/>
          <a:p>
            <a:pPr marL="457200" lvl="1" indent="0" algn="just">
              <a:buNone/>
            </a:pPr>
            <a:r>
              <a:rPr lang="en-GB" sz="1200" dirty="0">
                <a:solidFill>
                  <a:schemeClr val="accent1"/>
                </a:solidFill>
              </a:rPr>
              <a:t>The purpose of this voluntary role is to ensure that the standard of football coaching provided to all age ranges within the club is </a:t>
            </a:r>
          </a:p>
          <a:p>
            <a:pPr lvl="1" algn="just"/>
            <a:r>
              <a:rPr lang="en-GB" sz="1200" dirty="0">
                <a:solidFill>
                  <a:schemeClr val="accent1"/>
                </a:solidFill>
              </a:rPr>
              <a:t>Appropriate for the age and ability</a:t>
            </a:r>
          </a:p>
          <a:p>
            <a:pPr lvl="1" algn="just"/>
            <a:r>
              <a:rPr lang="en-GB" sz="1200" dirty="0">
                <a:solidFill>
                  <a:schemeClr val="accent1"/>
                </a:solidFill>
              </a:rPr>
              <a:t>To the highest standard whilst ensuring we meet and comply with the appropriate FA guidelines.</a:t>
            </a:r>
          </a:p>
          <a:p>
            <a:pPr lvl="1" algn="just"/>
            <a:endParaRPr lang="en-GB" sz="1200" dirty="0">
              <a:solidFill>
                <a:schemeClr val="accent1"/>
              </a:solidFill>
            </a:endParaRPr>
          </a:p>
          <a:p>
            <a:pPr marL="457200" lvl="1" indent="0" algn="just">
              <a:buNone/>
            </a:pPr>
            <a:r>
              <a:rPr lang="en-GB" sz="1200" dirty="0">
                <a:solidFill>
                  <a:schemeClr val="accent1"/>
                </a:solidFill>
              </a:rPr>
              <a:t>This will be covered through:-</a:t>
            </a:r>
          </a:p>
          <a:p>
            <a:pPr lvl="1" algn="just"/>
            <a:r>
              <a:rPr lang="en-GB" sz="1200" dirty="0">
                <a:solidFill>
                  <a:schemeClr val="accent1"/>
                </a:solidFill>
              </a:rPr>
              <a:t>Direct liaison with all appropriate/relevant bodies including but not limited to FA/LFA Development team and FA Coaching skills programme.</a:t>
            </a:r>
          </a:p>
          <a:p>
            <a:pPr lvl="1" algn="just"/>
            <a:r>
              <a:rPr lang="en-GB" sz="1200" dirty="0">
                <a:solidFill>
                  <a:schemeClr val="accent1"/>
                </a:solidFill>
              </a:rPr>
              <a:t>Delivery of the FA CPD programme for our coaching staff where necessary ( Actively encourage them to take part)</a:t>
            </a:r>
          </a:p>
          <a:p>
            <a:pPr lvl="1" algn="just"/>
            <a:r>
              <a:rPr lang="en-GB" sz="1200" dirty="0">
                <a:solidFill>
                  <a:schemeClr val="accent1"/>
                </a:solidFill>
              </a:rPr>
              <a:t>Delivery of AD HOC support programmes through necessary third parties for direct or indirect working with the coaches ( Individually or in groups e.g. Kevin Gallagher)</a:t>
            </a:r>
          </a:p>
          <a:p>
            <a:pPr lvl="1" algn="just"/>
            <a:r>
              <a:rPr lang="en-GB" sz="1200" dirty="0">
                <a:solidFill>
                  <a:schemeClr val="accent1"/>
                </a:solidFill>
              </a:rPr>
              <a:t>Maximise the club’s investment in Level 2 coaching courses through sharing of best practice sessions</a:t>
            </a:r>
          </a:p>
          <a:p>
            <a:pPr lvl="1" algn="just"/>
            <a:r>
              <a:rPr lang="en-GB" sz="1200" dirty="0">
                <a:solidFill>
                  <a:schemeClr val="accent1"/>
                </a:solidFill>
              </a:rPr>
              <a:t>Conducting oversight of coaches training sessions to provide necessary guidance and support</a:t>
            </a:r>
          </a:p>
          <a:p>
            <a:pPr lvl="1" algn="just"/>
            <a:r>
              <a:rPr lang="en-GB" sz="1200" dirty="0">
                <a:solidFill>
                  <a:schemeClr val="accent1"/>
                </a:solidFill>
              </a:rPr>
              <a:t>Establish best practice for the management and delivery of coaching programmes ( e.g. reference cards; note pads etc branded)</a:t>
            </a:r>
          </a:p>
          <a:p>
            <a:pPr lvl="1" algn="just"/>
            <a:r>
              <a:rPr lang="en-GB" sz="1200" dirty="0">
                <a:solidFill>
                  <a:schemeClr val="accent1"/>
                </a:solidFill>
              </a:rPr>
              <a:t>Development of guidelines for management of mixed abilities and communication with parents</a:t>
            </a:r>
          </a:p>
        </p:txBody>
      </p:sp>
      <p:sp>
        <p:nvSpPr>
          <p:cNvPr id="7" name="TextBox 6">
            <a:extLst>
              <a:ext uri="{FF2B5EF4-FFF2-40B4-BE49-F238E27FC236}">
                <a16:creationId xmlns:a16="http://schemas.microsoft.com/office/drawing/2014/main" id="{1CA22E19-33A5-4946-90D7-710E6DDA3CB2}"/>
              </a:ext>
            </a:extLst>
          </p:cNvPr>
          <p:cNvSpPr txBox="1"/>
          <p:nvPr/>
        </p:nvSpPr>
        <p:spPr>
          <a:xfrm>
            <a:off x="98853" y="5117003"/>
            <a:ext cx="6656948" cy="1446550"/>
          </a:xfrm>
          <a:prstGeom prst="rect">
            <a:avLst/>
          </a:prstGeom>
          <a:noFill/>
        </p:spPr>
        <p:txBody>
          <a:bodyPr wrap="square" rtlCol="0">
            <a:spAutoFit/>
          </a:bodyPr>
          <a:lstStyle/>
          <a:p>
            <a:r>
              <a:rPr lang="en-GB" sz="4400" dirty="0">
                <a:solidFill>
                  <a:srgbClr val="0070C0"/>
                </a:solidFill>
              </a:rPr>
              <a:t>Football Development Officer</a:t>
            </a:r>
          </a:p>
        </p:txBody>
      </p:sp>
    </p:spTree>
    <p:extLst>
      <p:ext uri="{BB962C8B-B14F-4D97-AF65-F5344CB8AC3E}">
        <p14:creationId xmlns:p14="http://schemas.microsoft.com/office/powerpoint/2010/main" val="42055678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6" name="Content Placeholder 2">
            <a:extLst>
              <a:ext uri="{FF2B5EF4-FFF2-40B4-BE49-F238E27FC236}">
                <a16:creationId xmlns:a16="http://schemas.microsoft.com/office/drawing/2014/main" id="{2037BBDF-BF98-4AC0-8C8A-399D32670C7B}"/>
              </a:ext>
            </a:extLst>
          </p:cNvPr>
          <p:cNvSpPr>
            <a:spLocks noGrp="1"/>
          </p:cNvSpPr>
          <p:nvPr>
            <p:ph idx="1"/>
          </p:nvPr>
        </p:nvSpPr>
        <p:spPr>
          <a:xfrm>
            <a:off x="5981253" y="53107"/>
            <a:ext cx="6111894" cy="6418030"/>
          </a:xfrm>
        </p:spPr>
        <p:txBody>
          <a:bodyPr vert="horz" lIns="91440" tIns="45720" rIns="91440" bIns="45720" rtlCol="0" anchor="ctr">
            <a:normAutofit/>
          </a:bodyPr>
          <a:lstStyle/>
          <a:p>
            <a:pPr marL="457200" lvl="1" indent="0" algn="just">
              <a:buNone/>
            </a:pPr>
            <a:r>
              <a:rPr lang="en-GB" sz="1200" dirty="0">
                <a:solidFill>
                  <a:schemeClr val="accent1"/>
                </a:solidFill>
              </a:rPr>
              <a:t>The purpose of this voluntary role is to ensure that all administrative tasks are carried out to ensure the smooth and effective running of the club in accordance with its constitution and the FA Charter Standard Requirements</a:t>
            </a:r>
          </a:p>
          <a:p>
            <a:pPr marL="457200" lvl="1" indent="0" algn="just">
              <a:buNone/>
            </a:pPr>
            <a:endParaRPr lang="en-GB" sz="1200" dirty="0">
              <a:solidFill>
                <a:schemeClr val="accent1"/>
              </a:solidFill>
            </a:endParaRPr>
          </a:p>
          <a:p>
            <a:pPr marL="457200" lvl="1" indent="0" algn="just">
              <a:buNone/>
            </a:pPr>
            <a:endParaRPr lang="en-GB" sz="1200" dirty="0">
              <a:solidFill>
                <a:schemeClr val="accent1"/>
              </a:solidFill>
            </a:endParaRPr>
          </a:p>
          <a:p>
            <a:pPr marL="457200" lvl="1" indent="0" algn="just">
              <a:buNone/>
            </a:pPr>
            <a:r>
              <a:rPr lang="en-GB" sz="1200" dirty="0">
                <a:solidFill>
                  <a:schemeClr val="accent1"/>
                </a:solidFill>
              </a:rPr>
              <a:t>Tasks include</a:t>
            </a:r>
          </a:p>
          <a:p>
            <a:pPr marL="457200" lvl="1" indent="0" algn="just">
              <a:buNone/>
            </a:pPr>
            <a:endParaRPr lang="en-GB" sz="1200" dirty="0">
              <a:solidFill>
                <a:schemeClr val="accent1"/>
              </a:solidFill>
            </a:endParaRPr>
          </a:p>
          <a:p>
            <a:pPr lvl="1" algn="just"/>
            <a:r>
              <a:rPr lang="en-GB" sz="1200" dirty="0">
                <a:solidFill>
                  <a:schemeClr val="accent1"/>
                </a:solidFill>
              </a:rPr>
              <a:t>Maintenance of the club suit of documents to the approval of the club executive committee ( See appendix 1)</a:t>
            </a:r>
          </a:p>
          <a:p>
            <a:pPr lvl="1" algn="just"/>
            <a:r>
              <a:rPr lang="en-GB" sz="1200" dirty="0">
                <a:solidFill>
                  <a:schemeClr val="accent1"/>
                </a:solidFill>
              </a:rPr>
              <a:t>Organising Club Executive meetings in close consultation with the club chairman including compilation of agenda and production of meeting minutes.</a:t>
            </a:r>
          </a:p>
          <a:p>
            <a:pPr lvl="1" algn="just"/>
            <a:r>
              <a:rPr lang="en-GB" sz="1200" dirty="0">
                <a:solidFill>
                  <a:schemeClr val="accent1"/>
                </a:solidFill>
              </a:rPr>
              <a:t>Maintenance of the club register of members and the associated file of signed registration forms by liaison with all coaches  to ensure all players are covered by the club  rules and code of conduct.</a:t>
            </a:r>
          </a:p>
          <a:p>
            <a:pPr lvl="1" algn="just"/>
            <a:r>
              <a:rPr lang="en-GB" sz="1200" dirty="0">
                <a:solidFill>
                  <a:schemeClr val="accent1"/>
                </a:solidFill>
              </a:rPr>
              <a:t>Maintenance of the register of club volunteers with all relevant contact information. This includes all information regarding the status of coaches qualification to ensure all volunteers are compliant with club rules and the FA Charter Standard requirements.</a:t>
            </a:r>
          </a:p>
          <a:p>
            <a:pPr lvl="1" algn="just"/>
            <a:r>
              <a:rPr lang="en-GB" sz="1200" dirty="0">
                <a:solidFill>
                  <a:schemeClr val="accent1"/>
                </a:solidFill>
              </a:rPr>
              <a:t>Constant monitoring of the above status and arranging all necessary attendance on the required courses to ensure all volunteers are “current” as per the above</a:t>
            </a:r>
          </a:p>
          <a:p>
            <a:pPr marL="457200" lvl="1" indent="0" algn="just">
              <a:buNone/>
            </a:pPr>
            <a:endParaRPr lang="en-GB" sz="1200" dirty="0">
              <a:solidFill>
                <a:schemeClr val="accent1"/>
              </a:solidFill>
            </a:endParaRPr>
          </a:p>
          <a:p>
            <a:pPr marL="457200" lvl="1" indent="0" algn="just">
              <a:buNone/>
            </a:pPr>
            <a:r>
              <a:rPr lang="en-GB" sz="1200" dirty="0">
                <a:solidFill>
                  <a:schemeClr val="accent1"/>
                </a:solidFill>
              </a:rPr>
              <a:t>Appendix 1</a:t>
            </a:r>
          </a:p>
          <a:p>
            <a:pPr lvl="1" algn="just">
              <a:buFont typeface="+mj-lt"/>
              <a:buAutoNum type="arabicPeriod"/>
            </a:pPr>
            <a:r>
              <a:rPr lang="en-GB" sz="1200" dirty="0">
                <a:solidFill>
                  <a:schemeClr val="accent1"/>
                </a:solidFill>
              </a:rPr>
              <a:t>Club constitution</a:t>
            </a:r>
          </a:p>
          <a:p>
            <a:pPr lvl="1" algn="just">
              <a:buFont typeface="+mj-lt"/>
              <a:buAutoNum type="arabicPeriod"/>
            </a:pPr>
            <a:r>
              <a:rPr lang="en-GB" sz="1200" dirty="0">
                <a:solidFill>
                  <a:schemeClr val="accent1"/>
                </a:solidFill>
              </a:rPr>
              <a:t>Club rules and codes of conduct</a:t>
            </a:r>
          </a:p>
          <a:p>
            <a:pPr lvl="1" algn="just">
              <a:buFont typeface="+mj-lt"/>
              <a:buAutoNum type="arabicPeriod"/>
            </a:pPr>
            <a:r>
              <a:rPr lang="en-GB" sz="1200" dirty="0">
                <a:solidFill>
                  <a:schemeClr val="accent1"/>
                </a:solidFill>
              </a:rPr>
              <a:t>Club registration documents</a:t>
            </a:r>
          </a:p>
          <a:p>
            <a:pPr lvl="1" algn="just"/>
            <a:endParaRPr lang="en-GB" sz="1200" dirty="0">
              <a:solidFill>
                <a:schemeClr val="accent1"/>
              </a:solidFill>
            </a:endParaRPr>
          </a:p>
        </p:txBody>
      </p:sp>
      <p:sp>
        <p:nvSpPr>
          <p:cNvPr id="7" name="TextBox 6">
            <a:extLst>
              <a:ext uri="{FF2B5EF4-FFF2-40B4-BE49-F238E27FC236}">
                <a16:creationId xmlns:a16="http://schemas.microsoft.com/office/drawing/2014/main" id="{1CA22E19-33A5-4946-90D7-710E6DDA3CB2}"/>
              </a:ext>
            </a:extLst>
          </p:cNvPr>
          <p:cNvSpPr txBox="1"/>
          <p:nvPr/>
        </p:nvSpPr>
        <p:spPr>
          <a:xfrm>
            <a:off x="98853" y="5226112"/>
            <a:ext cx="6656948" cy="1446550"/>
          </a:xfrm>
          <a:prstGeom prst="rect">
            <a:avLst/>
          </a:prstGeom>
          <a:noFill/>
        </p:spPr>
        <p:txBody>
          <a:bodyPr wrap="square" rtlCol="0">
            <a:spAutoFit/>
          </a:bodyPr>
          <a:lstStyle/>
          <a:p>
            <a:r>
              <a:rPr lang="en-GB" sz="4400" dirty="0">
                <a:solidFill>
                  <a:srgbClr val="0070C0"/>
                </a:solidFill>
              </a:rPr>
              <a:t>Secretary:</a:t>
            </a:r>
          </a:p>
          <a:p>
            <a:r>
              <a:rPr lang="en-GB" sz="4400" dirty="0">
                <a:solidFill>
                  <a:srgbClr val="0070C0"/>
                </a:solidFill>
              </a:rPr>
              <a:t>Club Administration</a:t>
            </a:r>
          </a:p>
        </p:txBody>
      </p:sp>
    </p:spTree>
    <p:extLst>
      <p:ext uri="{BB962C8B-B14F-4D97-AF65-F5344CB8AC3E}">
        <p14:creationId xmlns:p14="http://schemas.microsoft.com/office/powerpoint/2010/main" val="8282987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571C4F4-6045-408C-9FE4-7AA0A68EA3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84" y="1017722"/>
            <a:ext cx="2470759" cy="2384282"/>
          </a:xfrm>
          <a:prstGeom prst="rect">
            <a:avLst/>
          </a:prstGeom>
        </p:spPr>
      </p:pic>
      <p:sp>
        <p:nvSpPr>
          <p:cNvPr id="6" name="Content Placeholder 2">
            <a:extLst>
              <a:ext uri="{FF2B5EF4-FFF2-40B4-BE49-F238E27FC236}">
                <a16:creationId xmlns:a16="http://schemas.microsoft.com/office/drawing/2014/main" id="{2037BBDF-BF98-4AC0-8C8A-399D32670C7B}"/>
              </a:ext>
            </a:extLst>
          </p:cNvPr>
          <p:cNvSpPr>
            <a:spLocks noGrp="1"/>
          </p:cNvSpPr>
          <p:nvPr>
            <p:ph idx="1"/>
          </p:nvPr>
        </p:nvSpPr>
        <p:spPr>
          <a:xfrm>
            <a:off x="5981253" y="53107"/>
            <a:ext cx="6111894" cy="6418030"/>
          </a:xfrm>
        </p:spPr>
        <p:txBody>
          <a:bodyPr vert="horz" lIns="91440" tIns="45720" rIns="91440" bIns="45720" rtlCol="0" anchor="ctr">
            <a:normAutofit/>
          </a:bodyPr>
          <a:lstStyle/>
          <a:p>
            <a:pPr marL="457200" lvl="1" indent="0" algn="just">
              <a:buNone/>
            </a:pPr>
            <a:r>
              <a:rPr lang="en-GB" sz="1200" dirty="0">
                <a:solidFill>
                  <a:schemeClr val="accent1"/>
                </a:solidFill>
              </a:rPr>
              <a:t>The purpose of this voluntary role is to provide a focal point of contact between the club and the leagues in which we are represented</a:t>
            </a:r>
          </a:p>
          <a:p>
            <a:pPr marL="457200" lvl="1" indent="0" algn="just">
              <a:buNone/>
            </a:pPr>
            <a:endParaRPr lang="en-GB" sz="1200" dirty="0">
              <a:solidFill>
                <a:schemeClr val="accent1"/>
              </a:solidFill>
            </a:endParaRPr>
          </a:p>
          <a:p>
            <a:pPr marL="457200" lvl="1" indent="0" algn="just">
              <a:buNone/>
            </a:pPr>
            <a:endParaRPr lang="en-GB" sz="1200" dirty="0">
              <a:solidFill>
                <a:schemeClr val="accent1"/>
              </a:solidFill>
            </a:endParaRPr>
          </a:p>
          <a:p>
            <a:pPr marL="457200" lvl="1" indent="0" algn="just">
              <a:buNone/>
            </a:pPr>
            <a:r>
              <a:rPr lang="en-GB" sz="1200" dirty="0">
                <a:solidFill>
                  <a:schemeClr val="accent1"/>
                </a:solidFill>
              </a:rPr>
              <a:t>Tasks include</a:t>
            </a:r>
          </a:p>
          <a:p>
            <a:pPr marL="457200" lvl="1" indent="0" algn="just">
              <a:buNone/>
            </a:pPr>
            <a:endParaRPr lang="en-GB" sz="1200" dirty="0">
              <a:solidFill>
                <a:schemeClr val="accent1"/>
              </a:solidFill>
            </a:endParaRPr>
          </a:p>
          <a:p>
            <a:pPr lvl="1" algn="just"/>
            <a:r>
              <a:rPr lang="en-GB" sz="1200" dirty="0">
                <a:solidFill>
                  <a:schemeClr val="accent1"/>
                </a:solidFill>
              </a:rPr>
              <a:t>Prime point of contact for all correspondence with the appropriate junior football league officials</a:t>
            </a:r>
          </a:p>
          <a:p>
            <a:pPr lvl="1" algn="just"/>
            <a:r>
              <a:rPr lang="en-GB" sz="1200" dirty="0">
                <a:solidFill>
                  <a:schemeClr val="accent1"/>
                </a:solidFill>
              </a:rPr>
              <a:t>Provision of all relevant instructions / guidance information to enable each coach to ensure players are properly registered at the start and during the season</a:t>
            </a:r>
          </a:p>
          <a:p>
            <a:pPr lvl="1" algn="just"/>
            <a:r>
              <a:rPr lang="en-GB" sz="1200" dirty="0">
                <a:solidFill>
                  <a:schemeClr val="accent1"/>
                </a:solidFill>
              </a:rPr>
              <a:t>Attendance at League meetings to represent the club.</a:t>
            </a:r>
          </a:p>
          <a:p>
            <a:pPr lvl="1" algn="just"/>
            <a:r>
              <a:rPr lang="en-GB" sz="1200" dirty="0">
                <a:solidFill>
                  <a:schemeClr val="accent1"/>
                </a:solidFill>
              </a:rPr>
              <a:t>Provide regular update information/briefings to all relevant volunteers within the club to ensure full and efficient compliance with league and club requirements.</a:t>
            </a:r>
          </a:p>
        </p:txBody>
      </p:sp>
      <p:sp>
        <p:nvSpPr>
          <p:cNvPr id="7" name="TextBox 6">
            <a:extLst>
              <a:ext uri="{FF2B5EF4-FFF2-40B4-BE49-F238E27FC236}">
                <a16:creationId xmlns:a16="http://schemas.microsoft.com/office/drawing/2014/main" id="{1CA22E19-33A5-4946-90D7-710E6DDA3CB2}"/>
              </a:ext>
            </a:extLst>
          </p:cNvPr>
          <p:cNvSpPr txBox="1"/>
          <p:nvPr/>
        </p:nvSpPr>
        <p:spPr>
          <a:xfrm>
            <a:off x="98853" y="5226112"/>
            <a:ext cx="6656948" cy="1446550"/>
          </a:xfrm>
          <a:prstGeom prst="rect">
            <a:avLst/>
          </a:prstGeom>
          <a:noFill/>
        </p:spPr>
        <p:txBody>
          <a:bodyPr wrap="square" rtlCol="0">
            <a:spAutoFit/>
          </a:bodyPr>
          <a:lstStyle/>
          <a:p>
            <a:r>
              <a:rPr lang="en-GB" sz="4400" dirty="0">
                <a:solidFill>
                  <a:srgbClr val="0070C0"/>
                </a:solidFill>
              </a:rPr>
              <a:t>Secretary:</a:t>
            </a:r>
          </a:p>
          <a:p>
            <a:r>
              <a:rPr lang="en-GB" sz="4400" dirty="0">
                <a:solidFill>
                  <a:srgbClr val="0070C0"/>
                </a:solidFill>
              </a:rPr>
              <a:t>League </a:t>
            </a:r>
            <a:r>
              <a:rPr lang="en-GB" sz="4400" dirty="0" err="1">
                <a:solidFill>
                  <a:srgbClr val="0070C0"/>
                </a:solidFill>
              </a:rPr>
              <a:t>Liason</a:t>
            </a:r>
            <a:endParaRPr lang="en-GB" sz="4400" dirty="0">
              <a:solidFill>
                <a:srgbClr val="0070C0"/>
              </a:solidFill>
            </a:endParaRPr>
          </a:p>
        </p:txBody>
      </p:sp>
    </p:spTree>
    <p:extLst>
      <p:ext uri="{BB962C8B-B14F-4D97-AF65-F5344CB8AC3E}">
        <p14:creationId xmlns:p14="http://schemas.microsoft.com/office/powerpoint/2010/main" val="14001955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1496</Words>
  <Application>Microsoft Office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WWFC U7 Philosophy</dc:title>
  <dc:creator>Mark Bacon</dc:creator>
  <cp:lastModifiedBy>Mark Bacon</cp:lastModifiedBy>
  <cp:revision>2</cp:revision>
  <dcterms:created xsi:type="dcterms:W3CDTF">2019-08-05T16:18:48Z</dcterms:created>
  <dcterms:modified xsi:type="dcterms:W3CDTF">2021-12-31T18:23:03Z</dcterms:modified>
</cp:coreProperties>
</file>