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9" r:id="rId3"/>
    <p:sldId id="276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B9F00"/>
    <a:srgbClr val="407FFF"/>
    <a:srgbClr val="690E87"/>
    <a:srgbClr val="9FAFDB"/>
    <a:srgbClr val="DF0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5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con" userId="4f7352fe1d333838" providerId="LiveId" clId="{AD148553-72DD-471A-BCB2-FFF135B7EE44}"/>
    <pc:docChg chg="undo custSel addSld delSld modSld">
      <pc:chgData name="Mark Bacon" userId="4f7352fe1d333838" providerId="LiveId" clId="{AD148553-72DD-471A-BCB2-FFF135B7EE44}" dt="2020-08-23T17:22:16.960" v="40" actId="2696"/>
      <pc:docMkLst>
        <pc:docMk/>
      </pc:docMkLst>
      <pc:sldChg chg="del">
        <pc:chgData name="Mark Bacon" userId="4f7352fe1d333838" providerId="LiveId" clId="{AD148553-72DD-471A-BCB2-FFF135B7EE44}" dt="2020-08-23T17:09:27.037" v="1" actId="47"/>
        <pc:sldMkLst>
          <pc:docMk/>
          <pc:sldMk cId="2043570450" sldId="259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3442172530" sldId="263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741077102" sldId="264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3768235060" sldId="265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4131777821" sldId="266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1563918878" sldId="267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2024028482" sldId="268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3514560056" sldId="269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1419093472" sldId="270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1545872401" sldId="271"/>
        </pc:sldMkLst>
      </pc:sldChg>
      <pc:sldChg chg="addSp delSp modSp mod">
        <pc:chgData name="Mark Bacon" userId="4f7352fe1d333838" providerId="LiveId" clId="{AD148553-72DD-471A-BCB2-FFF135B7EE44}" dt="2020-08-23T17:20:40.112" v="29" actId="1076"/>
        <pc:sldMkLst>
          <pc:docMk/>
          <pc:sldMk cId="772339367" sldId="272"/>
        </pc:sldMkLst>
        <pc:spChg chg="add del mod ord">
          <ac:chgData name="Mark Bacon" userId="4f7352fe1d333838" providerId="LiveId" clId="{AD148553-72DD-471A-BCB2-FFF135B7EE44}" dt="2020-08-23T17:20:14.977" v="23" actId="11529"/>
          <ac:spMkLst>
            <pc:docMk/>
            <pc:sldMk cId="772339367" sldId="272"/>
            <ac:spMk id="2" creationId="{C72BA8C5-0DCA-468E-8668-9E9753640DC2}"/>
          </ac:spMkLst>
        </pc:spChg>
        <pc:spChg chg="mod modVis">
          <ac:chgData name="Mark Bacon" userId="4f7352fe1d333838" providerId="LiveId" clId="{AD148553-72DD-471A-BCB2-FFF135B7EE44}" dt="2020-08-23T17:20:15.586" v="24" actId="14430"/>
          <ac:spMkLst>
            <pc:docMk/>
            <pc:sldMk cId="772339367" sldId="272"/>
            <ac:spMk id="48" creationId="{E0D60ECE-8986-45DC-B7FE-EC7699B466B8}"/>
          </ac:spMkLst>
        </pc:spChg>
        <pc:spChg chg="mod modVis">
          <ac:chgData name="Mark Bacon" userId="4f7352fe1d333838" providerId="LiveId" clId="{AD148553-72DD-471A-BCB2-FFF135B7EE44}" dt="2020-08-23T17:20:16.198" v="25" actId="14430"/>
          <ac:spMkLst>
            <pc:docMk/>
            <pc:sldMk cId="772339367" sldId="272"/>
            <ac:spMk id="50" creationId="{96964194-5878-40D2-8EC0-DDC58387FA56}"/>
          </ac:spMkLst>
        </pc:spChg>
        <pc:picChg chg="mod">
          <ac:chgData name="Mark Bacon" userId="4f7352fe1d333838" providerId="LiveId" clId="{AD148553-72DD-471A-BCB2-FFF135B7EE44}" dt="2020-08-23T17:20:40.112" v="29" actId="1076"/>
          <ac:picMkLst>
            <pc:docMk/>
            <pc:sldMk cId="772339367" sldId="272"/>
            <ac:picMk id="8" creationId="{A571C4F4-6045-408C-9FE4-7AA0A68EA34A}"/>
          </ac:picMkLst>
        </pc:picChg>
      </pc:sldChg>
      <pc:sldChg chg="del">
        <pc:chgData name="Mark Bacon" userId="4f7352fe1d333838" providerId="LiveId" clId="{AD148553-72DD-471A-BCB2-FFF135B7EE44}" dt="2020-08-23T17:09:27.037" v="1" actId="47"/>
        <pc:sldMkLst>
          <pc:docMk/>
          <pc:sldMk cId="989029950" sldId="273"/>
        </pc:sldMkLst>
      </pc:sldChg>
      <pc:sldChg chg="del">
        <pc:chgData name="Mark Bacon" userId="4f7352fe1d333838" providerId="LiveId" clId="{AD148553-72DD-471A-BCB2-FFF135B7EE44}" dt="2020-08-23T17:09:27.037" v="1" actId="47"/>
        <pc:sldMkLst>
          <pc:docMk/>
          <pc:sldMk cId="75658068" sldId="274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3995307671" sldId="275"/>
        </pc:sldMkLst>
      </pc:sldChg>
      <pc:sldChg chg="addSp delSp modSp add del mod">
        <pc:chgData name="Mark Bacon" userId="4f7352fe1d333838" providerId="LiveId" clId="{AD148553-72DD-471A-BCB2-FFF135B7EE44}" dt="2020-08-23T17:22:07.353" v="39" actId="22"/>
        <pc:sldMkLst>
          <pc:docMk/>
          <pc:sldMk cId="1100378804" sldId="276"/>
        </pc:sldMkLst>
        <pc:spChg chg="del mod">
          <ac:chgData name="Mark Bacon" userId="4f7352fe1d333838" providerId="LiveId" clId="{AD148553-72DD-471A-BCB2-FFF135B7EE44}" dt="2020-08-23T17:22:01.962" v="37" actId="478"/>
          <ac:spMkLst>
            <pc:docMk/>
            <pc:sldMk cId="1100378804" sldId="276"/>
            <ac:spMk id="2" creationId="{2E1E4230-80C7-43E5-A1F0-C6B463D5834D}"/>
          </ac:spMkLst>
        </pc:spChg>
        <pc:spChg chg="del">
          <ac:chgData name="Mark Bacon" userId="4f7352fe1d333838" providerId="LiveId" clId="{AD148553-72DD-471A-BCB2-FFF135B7EE44}" dt="2020-08-23T17:21:55.688" v="35" actId="478"/>
          <ac:spMkLst>
            <pc:docMk/>
            <pc:sldMk cId="1100378804" sldId="276"/>
            <ac:spMk id="3" creationId="{786175FA-8A4D-43C1-9451-A992D01B4057}"/>
          </ac:spMkLst>
        </pc:spChg>
        <pc:spChg chg="add del mod">
          <ac:chgData name="Mark Bacon" userId="4f7352fe1d333838" providerId="LiveId" clId="{AD148553-72DD-471A-BCB2-FFF135B7EE44}" dt="2020-08-23T17:22:06.391" v="38" actId="478"/>
          <ac:spMkLst>
            <pc:docMk/>
            <pc:sldMk cId="1100378804" sldId="276"/>
            <ac:spMk id="5" creationId="{B813AA53-33F3-4250-A4D6-CD406C7C8CC8}"/>
          </ac:spMkLst>
        </pc:spChg>
        <pc:picChg chg="add">
          <ac:chgData name="Mark Bacon" userId="4f7352fe1d333838" providerId="LiveId" clId="{AD148553-72DD-471A-BCB2-FFF135B7EE44}" dt="2020-08-23T17:22:07.353" v="39" actId="22"/>
          <ac:picMkLst>
            <pc:docMk/>
            <pc:sldMk cId="1100378804" sldId="276"/>
            <ac:picMk id="6" creationId="{11801890-FD9A-4DFC-AA66-50B401753996}"/>
          </ac:picMkLst>
        </pc:picChg>
        <pc:picChg chg="add">
          <ac:chgData name="Mark Bacon" userId="4f7352fe1d333838" providerId="LiveId" clId="{AD148553-72DD-471A-BCB2-FFF135B7EE44}" dt="2020-08-23T17:22:07.353" v="39" actId="22"/>
          <ac:picMkLst>
            <pc:docMk/>
            <pc:sldMk cId="1100378804" sldId="276"/>
            <ac:picMk id="7" creationId="{D575C6A2-1F3A-4320-8169-1C34A28CC09B}"/>
          </ac:picMkLst>
        </pc:picChg>
      </pc:sldChg>
      <pc:sldChg chg="del">
        <pc:chgData name="Mark Bacon" userId="4f7352fe1d333838" providerId="LiveId" clId="{AD148553-72DD-471A-BCB2-FFF135B7EE44}" dt="2020-08-23T17:22:16.960" v="40" actId="2696"/>
        <pc:sldMkLst>
          <pc:docMk/>
          <pc:sldMk cId="759220151" sldId="278"/>
        </pc:sldMkLst>
      </pc:sldChg>
      <pc:sldChg chg="del">
        <pc:chgData name="Mark Bacon" userId="4f7352fe1d333838" providerId="LiveId" clId="{AD148553-72DD-471A-BCB2-FFF135B7EE44}" dt="2020-08-23T17:09:27.037" v="1" actId="47"/>
        <pc:sldMkLst>
          <pc:docMk/>
          <pc:sldMk cId="621575285" sldId="279"/>
        </pc:sldMkLst>
      </pc:sldChg>
      <pc:sldChg chg="addSp delSp modSp add mod">
        <pc:chgData name="Mark Bacon" userId="4f7352fe1d333838" providerId="LiveId" clId="{AD148553-72DD-471A-BCB2-FFF135B7EE44}" dt="2020-08-23T17:21:04.856" v="32"/>
        <pc:sldMkLst>
          <pc:docMk/>
          <pc:sldMk cId="3854526125" sldId="279"/>
        </pc:sldMkLst>
        <pc:spChg chg="add mod">
          <ac:chgData name="Mark Bacon" userId="4f7352fe1d333838" providerId="LiveId" clId="{AD148553-72DD-471A-BCB2-FFF135B7EE44}" dt="2020-08-23T17:21:04.856" v="32"/>
          <ac:spMkLst>
            <pc:docMk/>
            <pc:sldMk cId="3854526125" sldId="279"/>
            <ac:spMk id="6" creationId="{2037BBDF-BF98-4AC0-8C8A-399D32670C7B}"/>
          </ac:spMkLst>
        </pc:spChg>
        <pc:spChg chg="add mod">
          <ac:chgData name="Mark Bacon" userId="4f7352fe1d333838" providerId="LiveId" clId="{AD148553-72DD-471A-BCB2-FFF135B7EE44}" dt="2020-08-23T17:21:04.856" v="32"/>
          <ac:spMkLst>
            <pc:docMk/>
            <pc:sldMk cId="3854526125" sldId="279"/>
            <ac:spMk id="7" creationId="{1CA22E19-33A5-4946-90D7-710E6DDA3CB2}"/>
          </ac:spMkLst>
        </pc:spChg>
        <pc:spChg chg="del">
          <ac:chgData name="Mark Bacon" userId="4f7352fe1d333838" providerId="LiveId" clId="{AD148553-72DD-471A-BCB2-FFF135B7EE44}" dt="2020-08-23T17:21:04.159" v="31" actId="478"/>
          <ac:spMkLst>
            <pc:docMk/>
            <pc:sldMk cId="3854526125" sldId="279"/>
            <ac:spMk id="9" creationId="{96CD5220-B23F-4619-ACF9-8693907F1A62}"/>
          </ac:spMkLst>
        </pc:spChg>
      </pc:sldChg>
      <pc:sldChg chg="del">
        <pc:chgData name="Mark Bacon" userId="4f7352fe1d333838" providerId="LiveId" clId="{AD148553-72DD-471A-BCB2-FFF135B7EE44}" dt="2020-08-23T17:09:27.037" v="1" actId="47"/>
        <pc:sldMkLst>
          <pc:docMk/>
          <pc:sldMk cId="2801049231" sldId="280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2443634143" sldId="281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2887889466" sldId="282"/>
        </pc:sldMkLst>
      </pc:sldChg>
      <pc:sldChg chg="del">
        <pc:chgData name="Mark Bacon" userId="4f7352fe1d333838" providerId="LiveId" clId="{AD148553-72DD-471A-BCB2-FFF135B7EE44}" dt="2020-08-23T17:09:22.268" v="0" actId="47"/>
        <pc:sldMkLst>
          <pc:docMk/>
          <pc:sldMk cId="8740312" sldId="283"/>
        </pc:sldMkLst>
      </pc:sldChg>
    </pc:docChg>
  </pc:docChgLst>
  <pc:docChgLst>
    <pc:chgData name="Mark Bacon" userId="4f7352fe1d333838" providerId="LiveId" clId="{19EEF98A-8737-479D-9A5F-9EF1CE310A43}"/>
    <pc:docChg chg="undo custSel modSld">
      <pc:chgData name="Mark Bacon" userId="4f7352fe1d333838" providerId="LiveId" clId="{19EEF98A-8737-479D-9A5F-9EF1CE310A43}" dt="2021-12-31T18:06:51.124" v="22" actId="20577"/>
      <pc:docMkLst>
        <pc:docMk/>
      </pc:docMkLst>
      <pc:sldChg chg="modSp mod">
        <pc:chgData name="Mark Bacon" userId="4f7352fe1d333838" providerId="LiveId" clId="{19EEF98A-8737-479D-9A5F-9EF1CE310A43}" dt="2021-12-31T18:06:31.508" v="4" actId="20577"/>
        <pc:sldMkLst>
          <pc:docMk/>
          <pc:sldMk cId="772339367" sldId="272"/>
        </pc:sldMkLst>
        <pc:spChg chg="mod">
          <ac:chgData name="Mark Bacon" userId="4f7352fe1d333838" providerId="LiveId" clId="{19EEF98A-8737-479D-9A5F-9EF1CE310A43}" dt="2021-12-31T18:06:31.508" v="4" actId="20577"/>
          <ac:spMkLst>
            <pc:docMk/>
            <pc:sldMk cId="772339367" sldId="272"/>
            <ac:spMk id="9" creationId="{96CD5220-B23F-4619-ACF9-8693907F1A62}"/>
          </ac:spMkLst>
        </pc:spChg>
      </pc:sldChg>
      <pc:sldChg chg="delSp mod">
        <pc:chgData name="Mark Bacon" userId="4f7352fe1d333838" providerId="LiveId" clId="{19EEF98A-8737-479D-9A5F-9EF1CE310A43}" dt="2021-12-31T18:06:35.207" v="6" actId="478"/>
        <pc:sldMkLst>
          <pc:docMk/>
          <pc:sldMk cId="1100378804" sldId="276"/>
        </pc:sldMkLst>
        <pc:picChg chg="del">
          <ac:chgData name="Mark Bacon" userId="4f7352fe1d333838" providerId="LiveId" clId="{19EEF98A-8737-479D-9A5F-9EF1CE310A43}" dt="2021-12-31T18:06:34.465" v="5" actId="478"/>
          <ac:picMkLst>
            <pc:docMk/>
            <pc:sldMk cId="1100378804" sldId="276"/>
            <ac:picMk id="6" creationId="{11801890-FD9A-4DFC-AA66-50B401753996}"/>
          </ac:picMkLst>
        </pc:picChg>
        <pc:picChg chg="del">
          <ac:chgData name="Mark Bacon" userId="4f7352fe1d333838" providerId="LiveId" clId="{19EEF98A-8737-479D-9A5F-9EF1CE310A43}" dt="2021-12-31T18:06:35.207" v="6" actId="478"/>
          <ac:picMkLst>
            <pc:docMk/>
            <pc:sldMk cId="1100378804" sldId="276"/>
            <ac:picMk id="7" creationId="{D575C6A2-1F3A-4320-8169-1C34A28CC09B}"/>
          </ac:picMkLst>
        </pc:picChg>
      </pc:sldChg>
      <pc:sldChg chg="modSp mod">
        <pc:chgData name="Mark Bacon" userId="4f7352fe1d333838" providerId="LiveId" clId="{19EEF98A-8737-479D-9A5F-9EF1CE310A43}" dt="2021-12-31T18:06:51.124" v="22" actId="20577"/>
        <pc:sldMkLst>
          <pc:docMk/>
          <pc:sldMk cId="3854526125" sldId="279"/>
        </pc:sldMkLst>
        <pc:spChg chg="mod">
          <ac:chgData name="Mark Bacon" userId="4f7352fe1d333838" providerId="LiveId" clId="{19EEF98A-8737-479D-9A5F-9EF1CE310A43}" dt="2021-12-31T18:06:39.841" v="13" actId="20577"/>
          <ac:spMkLst>
            <pc:docMk/>
            <pc:sldMk cId="3854526125" sldId="279"/>
            <ac:spMk id="6" creationId="{2037BBDF-BF98-4AC0-8C8A-399D32670C7B}"/>
          </ac:spMkLst>
        </pc:spChg>
        <pc:spChg chg="mod">
          <ac:chgData name="Mark Bacon" userId="4f7352fe1d333838" providerId="LiveId" clId="{19EEF98A-8737-479D-9A5F-9EF1CE310A43}" dt="2021-12-31T18:06:51.124" v="22" actId="20577"/>
          <ac:spMkLst>
            <pc:docMk/>
            <pc:sldMk cId="3854526125" sldId="279"/>
            <ac:spMk id="7" creationId="{1CA22E19-33A5-4946-90D7-710E6DDA3C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1C4F4-6045-408C-9FE4-7AA0A68EA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4" y="1017722"/>
            <a:ext cx="2470759" cy="238428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CD5220-B23F-4619-ACF9-8693907F1A62}"/>
              </a:ext>
            </a:extLst>
          </p:cNvPr>
          <p:cNvSpPr txBox="1">
            <a:spLocks/>
          </p:cNvSpPr>
          <p:nvPr/>
        </p:nvSpPr>
        <p:spPr>
          <a:xfrm>
            <a:off x="6096000" y="2426411"/>
            <a:ext cx="5631316" cy="2005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 b="1" dirty="0">
                <a:solidFill>
                  <a:schemeClr val="accent1"/>
                </a:solidFill>
                <a:cs typeface="Calibri Light"/>
              </a:rPr>
              <a:t>Title</a:t>
            </a:r>
            <a:endParaRPr lang="en-GB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3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1C4F4-6045-408C-9FE4-7AA0A68EA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4" y="1017722"/>
            <a:ext cx="2470759" cy="23842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37BBDF-BF98-4AC0-8C8A-399D3267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253" y="53107"/>
            <a:ext cx="6111894" cy="64180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22E19-33A5-4946-90D7-710E6DDA3CB2}"/>
              </a:ext>
            </a:extLst>
          </p:cNvPr>
          <p:cNvSpPr txBox="1"/>
          <p:nvPr/>
        </p:nvSpPr>
        <p:spPr>
          <a:xfrm>
            <a:off x="98854" y="6042454"/>
            <a:ext cx="6656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>
                <a:solidFill>
                  <a:srgbClr val="0070C0"/>
                </a:solidFill>
              </a:rPr>
              <a:t>Title</a:t>
            </a: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2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1C4F4-6045-408C-9FE4-7AA0A68EA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610256"/>
            <a:ext cx="3835488" cy="37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7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WWFC U7 Philosophy</dc:title>
  <dc:creator>Mark Bacon</dc:creator>
  <cp:lastModifiedBy>Mark Bacon</cp:lastModifiedBy>
  <cp:revision>2</cp:revision>
  <dcterms:created xsi:type="dcterms:W3CDTF">2019-08-05T16:18:48Z</dcterms:created>
  <dcterms:modified xsi:type="dcterms:W3CDTF">2021-12-31T18:06:52Z</dcterms:modified>
</cp:coreProperties>
</file>