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2"/>
    <p:restoredTop sz="96327"/>
  </p:normalViewPr>
  <p:slideViewPr>
    <p:cSldViewPr snapToGrid="0">
      <p:cViewPr>
        <p:scale>
          <a:sx n="151" d="100"/>
          <a:sy n="151" d="100"/>
        </p:scale>
        <p:origin x="4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8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38EB8B-95A3-A013-A5BB-FCC320133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DE69CD-63DF-C741-8E1F-40B4E7D6D9DB}" type="datetimeFigureOut">
              <a:rPr lang="en-CH" smtClean="0"/>
              <a:t>29.07.23</a:t>
            </a:fld>
            <a:endParaRPr lang="en-CH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12C36E4-4189-0C97-3AAE-BD7DBB038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3FC7863-C7AC-A4DF-22AD-13F146848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D3DD5A-8384-054D-8FBB-485E2DFEDF4A}" type="slidenum">
              <a:rPr lang="en-CH" smtClean="0"/>
              <a:t>‹#›</a:t>
            </a:fld>
            <a:endParaRPr lang="en-CH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4FCB08A-A036-1BE6-D39A-8686FE3A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979B200D-7844-BB78-77EE-C19057E79C7C}"/>
              </a:ext>
            </a:extLst>
          </p:cNvPr>
          <p:cNvSpPr txBox="1"/>
          <p:nvPr/>
        </p:nvSpPr>
        <p:spPr>
          <a:xfrm>
            <a:off x="5993296" y="287672"/>
            <a:ext cx="1183976" cy="342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D453F99A-5973-ADFF-78DC-2667DB53E24F}"/>
              </a:ext>
            </a:extLst>
          </p:cNvPr>
          <p:cNvSpPr txBox="1"/>
          <p:nvPr/>
        </p:nvSpPr>
        <p:spPr>
          <a:xfrm>
            <a:off x="8363702" y="287671"/>
            <a:ext cx="1183976" cy="342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226760FC-223D-A18B-F20E-C8DB6BA8E286}"/>
              </a:ext>
            </a:extLst>
          </p:cNvPr>
          <p:cNvSpPr txBox="1"/>
          <p:nvPr/>
        </p:nvSpPr>
        <p:spPr>
          <a:xfrm>
            <a:off x="9730613" y="458991"/>
            <a:ext cx="1003495" cy="171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88AB01FA-D170-6F7B-4E62-7CC2C86E131C}"/>
              </a:ext>
            </a:extLst>
          </p:cNvPr>
          <p:cNvSpPr txBox="1"/>
          <p:nvPr/>
        </p:nvSpPr>
        <p:spPr>
          <a:xfrm>
            <a:off x="11427654" y="289626"/>
            <a:ext cx="490429" cy="342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45BB4D45-C37B-C451-3A26-580BC3C8CF81}"/>
              </a:ext>
            </a:extLst>
          </p:cNvPr>
          <p:cNvSpPr txBox="1"/>
          <p:nvPr/>
        </p:nvSpPr>
        <p:spPr>
          <a:xfrm>
            <a:off x="1587764" y="815211"/>
            <a:ext cx="9788310" cy="56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C4EFB975-11FA-3688-6529-035ABA41B590}"/>
              </a:ext>
            </a:extLst>
          </p:cNvPr>
          <p:cNvSpPr txBox="1"/>
          <p:nvPr/>
        </p:nvSpPr>
        <p:spPr>
          <a:xfrm>
            <a:off x="417802" y="3732628"/>
            <a:ext cx="3052230" cy="1191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54F95192-D6BD-21B9-9AFF-B4FC708566C9}"/>
              </a:ext>
            </a:extLst>
          </p:cNvPr>
          <p:cNvSpPr txBox="1"/>
          <p:nvPr/>
        </p:nvSpPr>
        <p:spPr>
          <a:xfrm>
            <a:off x="417802" y="1962443"/>
            <a:ext cx="3052230" cy="1191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C2612982-D4FA-8B28-8020-61FB640A89D2}"/>
              </a:ext>
            </a:extLst>
          </p:cNvPr>
          <p:cNvSpPr txBox="1"/>
          <p:nvPr/>
        </p:nvSpPr>
        <p:spPr>
          <a:xfrm>
            <a:off x="8721970" y="1962443"/>
            <a:ext cx="3052230" cy="1191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2">
            <a:extLst>
              <a:ext uri="{FF2B5EF4-FFF2-40B4-BE49-F238E27FC236}">
                <a16:creationId xmlns:a16="http://schemas.microsoft.com/office/drawing/2014/main" id="{7C2D5155-8D33-B9D9-4A3F-37F9D1C3039B}"/>
              </a:ext>
            </a:extLst>
          </p:cNvPr>
          <p:cNvSpPr txBox="1"/>
          <p:nvPr/>
        </p:nvSpPr>
        <p:spPr>
          <a:xfrm>
            <a:off x="8721968" y="3704494"/>
            <a:ext cx="3052230" cy="1191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feld 2">
            <a:extLst>
              <a:ext uri="{FF2B5EF4-FFF2-40B4-BE49-F238E27FC236}">
                <a16:creationId xmlns:a16="http://schemas.microsoft.com/office/drawing/2014/main" id="{14D64B17-4D79-33BE-87B7-94000AF495D1}"/>
              </a:ext>
            </a:extLst>
          </p:cNvPr>
          <p:cNvSpPr txBox="1"/>
          <p:nvPr/>
        </p:nvSpPr>
        <p:spPr>
          <a:xfrm>
            <a:off x="417802" y="5530948"/>
            <a:ext cx="5575494" cy="661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B39D6CF5-BD2B-16C6-5163-586013A431EF}"/>
              </a:ext>
            </a:extLst>
          </p:cNvPr>
          <p:cNvSpPr txBox="1"/>
          <p:nvPr/>
        </p:nvSpPr>
        <p:spPr>
          <a:xfrm>
            <a:off x="6198706" y="5530948"/>
            <a:ext cx="5575494" cy="661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A7207A5-CABC-D120-DD5B-AAEF5173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4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Roos</dc:creator>
  <cp:lastModifiedBy>Patrick Roos</cp:lastModifiedBy>
  <cp:revision>2</cp:revision>
  <dcterms:created xsi:type="dcterms:W3CDTF">2023-07-29T14:14:55Z</dcterms:created>
  <dcterms:modified xsi:type="dcterms:W3CDTF">2023-07-29T14:41:22Z</dcterms:modified>
</cp:coreProperties>
</file>