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2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4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9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9FA6-1BAE-461A-B2C0-816B906F60A7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62B7-3869-4643-BC43-F2A8EF3AC6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l" descr="Information Classification: General"/>
          <p:cNvSpPr txBox="1"/>
          <p:nvPr userDrawn="1"/>
        </p:nvSpPr>
        <p:spPr>
          <a:xfrm>
            <a:off x="0" y="6530340"/>
            <a:ext cx="9144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 smtClean="0">
                <a:solidFill>
                  <a:srgbClr val="000000"/>
                </a:solidFill>
                <a:latin typeface="Arial"/>
              </a:rPr>
              <a:t>Information Classification: General</a:t>
            </a:r>
            <a:endParaRPr lang="en-US" sz="900" b="0" i="0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09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Confidential	</a:t>
            </a:r>
            <a:br>
              <a:rPr lang="en-US" dirty="0" smtClean="0"/>
            </a:br>
            <a:r>
              <a:rPr lang="en-US" dirty="0" smtClean="0"/>
              <a:t>Markus </a:t>
            </a:r>
            <a:r>
              <a:rPr lang="en-US" smtClean="0"/>
              <a:t>is *&amp;^(*&amp;^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5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Super Confidential  Markus is *&amp;^(*&amp;^</vt:lpstr>
    </vt:vector>
  </TitlesOfParts>
  <Company>State Street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Confidential  Markus is *&amp;^(*&amp;^</dc:title>
  <dc:creator>Sanio, Markus</dc:creator>
  <cp:keywords>General</cp:keywords>
  <cp:lastModifiedBy>Sanio, Markus</cp:lastModifiedBy>
  <cp:revision>1</cp:revision>
  <dcterms:created xsi:type="dcterms:W3CDTF">2019-02-04T17:34:18Z</dcterms:created>
  <dcterms:modified xsi:type="dcterms:W3CDTF">2019-02-04T17:35:19Z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5b37bab8-fdf4-4e0d-bbd0-87d8fac8c3cb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</Properties>
</file>