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2" r:id="rId1"/>
    <p:sldMasterId id="2147483912" r:id="rId2"/>
    <p:sldMasterId id="2147483936" r:id="rId3"/>
  </p:sldMasterIdLst>
  <p:notesMasterIdLst>
    <p:notesMasterId r:id="rId20"/>
  </p:notesMasterIdLst>
  <p:handoutMasterIdLst>
    <p:handoutMasterId r:id="rId21"/>
  </p:handoutMasterIdLst>
  <p:sldIdLst>
    <p:sldId id="256" r:id="rId4"/>
    <p:sldId id="257" r:id="rId5"/>
    <p:sldId id="265" r:id="rId6"/>
    <p:sldId id="258" r:id="rId7"/>
    <p:sldId id="260" r:id="rId8"/>
    <p:sldId id="262" r:id="rId9"/>
    <p:sldId id="259" r:id="rId10"/>
    <p:sldId id="266" r:id="rId11"/>
    <p:sldId id="267" r:id="rId12"/>
    <p:sldId id="268" r:id="rId13"/>
    <p:sldId id="269" r:id="rId14"/>
    <p:sldId id="270" r:id="rId15"/>
    <p:sldId id="271" r:id="rId16"/>
    <p:sldId id="272" r:id="rId17"/>
    <p:sldId id="263"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7" d="100"/>
          <a:sy n="87" d="100"/>
        </p:scale>
        <p:origin x="96" y="1098"/>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50BDC2-3DF1-4F1C-BE58-9D7CE130E62D}" type="datetimeFigureOut">
              <a:rPr lang="en-GB" smtClean="0"/>
              <a:t>11/03/2015</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AD3A22-C75C-4226-942D-644AB9186365}" type="slidenum">
              <a:rPr lang="en-GB" smtClean="0"/>
              <a:t>‹#›</a:t>
            </a:fld>
            <a:endParaRPr lang="en-GB"/>
          </a:p>
        </p:txBody>
      </p:sp>
    </p:spTree>
    <p:extLst>
      <p:ext uri="{BB962C8B-B14F-4D97-AF65-F5344CB8AC3E}">
        <p14:creationId xmlns:p14="http://schemas.microsoft.com/office/powerpoint/2010/main" val="101695801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67E753-E622-47A1-96E4-926E2E03948F}" type="datetimeFigureOut">
              <a:rPr lang="en-GB" smtClean="0"/>
              <a:t>11/03/2015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069F55-B5B3-4CD0-AD18-7F2A69A7C350}" type="slidenum">
              <a:rPr lang="en-GB" smtClean="0"/>
              <a:t>‹#›</a:t>
            </a:fld>
            <a:endParaRPr lang="en-GB"/>
          </a:p>
        </p:txBody>
      </p:sp>
    </p:spTree>
    <p:extLst>
      <p:ext uri="{BB962C8B-B14F-4D97-AF65-F5344CB8AC3E}">
        <p14:creationId xmlns:p14="http://schemas.microsoft.com/office/powerpoint/2010/main" val="72293578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B069F55-B5B3-4CD0-AD18-7F2A69A7C350}" type="slidenum">
              <a:rPr lang="en-GB" smtClean="0"/>
              <a:t>1</a:t>
            </a:fld>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3363581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endParaRPr lang="en-GB"/>
          </a:p>
        </p:txBody>
      </p:sp>
      <p:sp>
        <p:nvSpPr>
          <p:cNvPr id="5" name="Slide Number Placeholder 4"/>
          <p:cNvSpPr>
            <a:spLocks noGrp="1"/>
          </p:cNvSpPr>
          <p:nvPr>
            <p:ph type="sldNum" sz="quarter" idx="11"/>
          </p:nvPr>
        </p:nvSpPr>
        <p:spPr/>
        <p:txBody>
          <a:bodyPr/>
          <a:lstStyle/>
          <a:p>
            <a:fld id="{FB069F55-B5B3-4CD0-AD18-7F2A69A7C350}" type="slidenum">
              <a:rPr lang="en-GB" smtClean="0"/>
              <a:t>5</a:t>
            </a:fld>
            <a:endParaRPr lang="en-GB"/>
          </a:p>
        </p:txBody>
      </p:sp>
    </p:spTree>
    <p:extLst>
      <p:ext uri="{BB962C8B-B14F-4D97-AF65-F5344CB8AC3E}">
        <p14:creationId xmlns:p14="http://schemas.microsoft.com/office/powerpoint/2010/main" val="239959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72D5FE-B1B5-496C-9E52-A4401853881E}" type="datetime1">
              <a:rPr lang="en-GB" smtClean="0"/>
              <a:t>11/03/2015</a:t>
            </a:fld>
            <a:endParaRPr lang="en-GB" dirty="0"/>
          </a:p>
        </p:txBody>
      </p:sp>
      <p:sp>
        <p:nvSpPr>
          <p:cNvPr id="5" name="Footer Placeholder 4"/>
          <p:cNvSpPr>
            <a:spLocks noGrp="1"/>
          </p:cNvSpPr>
          <p:nvPr>
            <p:ph type="ftr" sz="quarter" idx="11"/>
          </p:nvPr>
        </p:nvSpPr>
        <p:spPr/>
        <p:txBody>
          <a:bodyPr/>
          <a:lstStyle/>
          <a:p>
            <a:r>
              <a:rPr lang="en-GB" smtClean="0"/>
              <a:t>Ray's Rentals Bicycle Hire</a:t>
            </a:r>
            <a:endParaRPr lang="en-GB" dirty="0"/>
          </a:p>
        </p:txBody>
      </p:sp>
      <p:sp>
        <p:nvSpPr>
          <p:cNvPr id="6" name="Slide Number Placeholder 5"/>
          <p:cNvSpPr>
            <a:spLocks noGrp="1"/>
          </p:cNvSpPr>
          <p:nvPr>
            <p:ph type="sldNum" sz="quarter" idx="12"/>
          </p:nvPr>
        </p:nvSpPr>
        <p:spPr/>
        <p:txBody>
          <a:bodyPr/>
          <a:lstStyle/>
          <a:p>
            <a:fld id="{63040020-EEBA-407A-B9C3-D5205D6C2BF2}" type="slidenum">
              <a:rPr lang="en-GB" smtClean="0"/>
              <a:t>‹#›</a:t>
            </a:fld>
            <a:endParaRPr lang="en-GB" dirty="0"/>
          </a:p>
        </p:txBody>
      </p:sp>
    </p:spTree>
    <p:extLst>
      <p:ext uri="{BB962C8B-B14F-4D97-AF65-F5344CB8AC3E}">
        <p14:creationId xmlns:p14="http://schemas.microsoft.com/office/powerpoint/2010/main" val="4279647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4F9546-1B4B-4FB8-8743-3B9F54D23CE4}" type="datetime1">
              <a:rPr lang="en-GB" smtClean="0"/>
              <a:t>11/03/2015</a:t>
            </a:fld>
            <a:endParaRPr lang="en-GB" dirty="0"/>
          </a:p>
        </p:txBody>
      </p:sp>
      <p:sp>
        <p:nvSpPr>
          <p:cNvPr id="5" name="Footer Placeholder 4"/>
          <p:cNvSpPr>
            <a:spLocks noGrp="1"/>
          </p:cNvSpPr>
          <p:nvPr>
            <p:ph type="ftr" sz="quarter" idx="11"/>
          </p:nvPr>
        </p:nvSpPr>
        <p:spPr/>
        <p:txBody>
          <a:bodyPr/>
          <a:lstStyle/>
          <a:p>
            <a:r>
              <a:rPr lang="en-GB" smtClean="0"/>
              <a:t>Ray's Rentals Bicycle Hire</a:t>
            </a:r>
            <a:endParaRPr lang="en-GB" dirty="0"/>
          </a:p>
        </p:txBody>
      </p:sp>
      <p:sp>
        <p:nvSpPr>
          <p:cNvPr id="6" name="Slide Number Placeholder 5"/>
          <p:cNvSpPr>
            <a:spLocks noGrp="1"/>
          </p:cNvSpPr>
          <p:nvPr>
            <p:ph type="sldNum" sz="quarter" idx="12"/>
          </p:nvPr>
        </p:nvSpPr>
        <p:spPr/>
        <p:txBody>
          <a:bodyPr/>
          <a:lstStyle/>
          <a:p>
            <a:fld id="{63040020-EEBA-407A-B9C3-D5205D6C2BF2}" type="slidenum">
              <a:rPr lang="en-GB" smtClean="0"/>
              <a:t>‹#›</a:t>
            </a:fld>
            <a:endParaRPr lang="en-GB" dirty="0"/>
          </a:p>
        </p:txBody>
      </p:sp>
    </p:spTree>
    <p:extLst>
      <p:ext uri="{BB962C8B-B14F-4D97-AF65-F5344CB8AC3E}">
        <p14:creationId xmlns:p14="http://schemas.microsoft.com/office/powerpoint/2010/main" val="3522180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B9CB20-E22C-4CDD-A568-613D4EC10FBB}" type="datetime1">
              <a:rPr lang="en-GB" smtClean="0"/>
              <a:t>11/03/2015</a:t>
            </a:fld>
            <a:endParaRPr lang="en-GB" dirty="0"/>
          </a:p>
        </p:txBody>
      </p:sp>
      <p:sp>
        <p:nvSpPr>
          <p:cNvPr id="5" name="Footer Placeholder 4"/>
          <p:cNvSpPr>
            <a:spLocks noGrp="1"/>
          </p:cNvSpPr>
          <p:nvPr>
            <p:ph type="ftr" sz="quarter" idx="11"/>
          </p:nvPr>
        </p:nvSpPr>
        <p:spPr/>
        <p:txBody>
          <a:bodyPr/>
          <a:lstStyle/>
          <a:p>
            <a:r>
              <a:rPr lang="en-GB" smtClean="0"/>
              <a:t>Ray's Rentals Bicycle Hire</a:t>
            </a:r>
            <a:endParaRPr lang="en-GB" dirty="0"/>
          </a:p>
        </p:txBody>
      </p:sp>
      <p:sp>
        <p:nvSpPr>
          <p:cNvPr id="6" name="Slide Number Placeholder 5"/>
          <p:cNvSpPr>
            <a:spLocks noGrp="1"/>
          </p:cNvSpPr>
          <p:nvPr>
            <p:ph type="sldNum" sz="quarter" idx="12"/>
          </p:nvPr>
        </p:nvSpPr>
        <p:spPr/>
        <p:txBody>
          <a:bodyPr/>
          <a:lstStyle/>
          <a:p>
            <a:fld id="{63040020-EEBA-407A-B9C3-D5205D6C2BF2}" type="slidenum">
              <a:rPr lang="en-GB" smtClean="0"/>
              <a:t>‹#›</a:t>
            </a:fld>
            <a:endParaRPr lang="en-GB" dirty="0"/>
          </a:p>
        </p:txBody>
      </p:sp>
    </p:spTree>
    <p:extLst>
      <p:ext uri="{BB962C8B-B14F-4D97-AF65-F5344CB8AC3E}">
        <p14:creationId xmlns:p14="http://schemas.microsoft.com/office/powerpoint/2010/main" val="3584258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87650" y="246498"/>
            <a:ext cx="10058400" cy="1450757"/>
          </a:xfrm>
        </p:spPr>
        <p:txBody>
          <a:bodyPr/>
          <a:lstStyle/>
          <a:p>
            <a:r>
              <a:rPr lang="en-US" dirty="0" smtClean="0"/>
              <a:t>Click to edit Master title style</a:t>
            </a:r>
            <a:endParaRPr lang="en-GB" dirty="0"/>
          </a:p>
        </p:txBody>
      </p:sp>
      <p:sp>
        <p:nvSpPr>
          <p:cNvPr id="3" name="Date Placeholder 2"/>
          <p:cNvSpPr>
            <a:spLocks noGrp="1"/>
          </p:cNvSpPr>
          <p:nvPr>
            <p:ph type="dt" sz="half" idx="10"/>
          </p:nvPr>
        </p:nvSpPr>
        <p:spPr/>
        <p:txBody>
          <a:bodyPr/>
          <a:lstStyle/>
          <a:p>
            <a:fld id="{F56E89F7-C214-4C49-93A2-2A395557A8F0}" type="datetime1">
              <a:rPr lang="en-GB" smtClean="0"/>
              <a:t>11/03/2015</a:t>
            </a:fld>
            <a:endParaRPr lang="en-GB" dirty="0"/>
          </a:p>
        </p:txBody>
      </p:sp>
      <p:sp>
        <p:nvSpPr>
          <p:cNvPr id="4" name="Footer Placeholder 3"/>
          <p:cNvSpPr>
            <a:spLocks noGrp="1"/>
          </p:cNvSpPr>
          <p:nvPr>
            <p:ph type="ftr" sz="quarter" idx="11"/>
          </p:nvPr>
        </p:nvSpPr>
        <p:spPr/>
        <p:txBody>
          <a:bodyPr/>
          <a:lstStyle/>
          <a:p>
            <a:r>
              <a:rPr lang="en-GB" smtClean="0"/>
              <a:t>Ray's Rentals Bicycle Hire</a:t>
            </a:r>
            <a:endParaRPr lang="en-GB" dirty="0"/>
          </a:p>
        </p:txBody>
      </p:sp>
      <p:sp>
        <p:nvSpPr>
          <p:cNvPr id="5" name="Slide Number Placeholder 4"/>
          <p:cNvSpPr>
            <a:spLocks noGrp="1"/>
          </p:cNvSpPr>
          <p:nvPr>
            <p:ph type="sldNum" sz="quarter" idx="12"/>
          </p:nvPr>
        </p:nvSpPr>
        <p:spPr/>
        <p:txBody>
          <a:bodyPr/>
          <a:lstStyle/>
          <a:p>
            <a:fld id="{63040020-EEBA-407A-B9C3-D5205D6C2BF2}" type="slidenum">
              <a:rPr lang="en-GB" smtClean="0"/>
              <a:t>‹#›</a:t>
            </a:fld>
            <a:endParaRPr lang="en-GB" dirty="0"/>
          </a:p>
        </p:txBody>
      </p:sp>
    </p:spTree>
    <p:extLst>
      <p:ext uri="{BB962C8B-B14F-4D97-AF65-F5344CB8AC3E}">
        <p14:creationId xmlns:p14="http://schemas.microsoft.com/office/powerpoint/2010/main" val="364603003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4CBC51-3B6D-4A36-80E5-E7A172335D47}" type="datetime1">
              <a:rPr lang="en-GB" smtClean="0"/>
              <a:t>11/03/2015</a:t>
            </a:fld>
            <a:endParaRPr lang="en-GB" dirty="0"/>
          </a:p>
        </p:txBody>
      </p:sp>
      <p:sp>
        <p:nvSpPr>
          <p:cNvPr id="5" name="Footer Placeholder 4"/>
          <p:cNvSpPr>
            <a:spLocks noGrp="1"/>
          </p:cNvSpPr>
          <p:nvPr>
            <p:ph type="ftr" sz="quarter" idx="11"/>
          </p:nvPr>
        </p:nvSpPr>
        <p:spPr/>
        <p:txBody>
          <a:bodyPr/>
          <a:lstStyle/>
          <a:p>
            <a:r>
              <a:rPr lang="en-GB" smtClean="0"/>
              <a:t>Ray's Rentals Bicycle Hire</a:t>
            </a:r>
            <a:endParaRPr lang="en-GB" dirty="0"/>
          </a:p>
        </p:txBody>
      </p:sp>
      <p:sp>
        <p:nvSpPr>
          <p:cNvPr id="6" name="Slide Number Placeholder 5"/>
          <p:cNvSpPr>
            <a:spLocks noGrp="1"/>
          </p:cNvSpPr>
          <p:nvPr>
            <p:ph type="sldNum" sz="quarter" idx="12"/>
          </p:nvPr>
        </p:nvSpPr>
        <p:spPr/>
        <p:txBody>
          <a:bodyPr/>
          <a:lstStyle/>
          <a:p>
            <a:fld id="{63040020-EEBA-407A-B9C3-D5205D6C2BF2}" type="slidenum">
              <a:rPr lang="en-GB" smtClean="0"/>
              <a:t>‹#›</a:t>
            </a:fld>
            <a:endParaRPr lang="en-GB" dirty="0"/>
          </a:p>
        </p:txBody>
      </p:sp>
    </p:spTree>
    <p:extLst>
      <p:ext uri="{BB962C8B-B14F-4D97-AF65-F5344CB8AC3E}">
        <p14:creationId xmlns:p14="http://schemas.microsoft.com/office/powerpoint/2010/main" val="3852497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CCA885-F6E9-4558-9AC5-70F27D9E3A44}" type="datetime1">
              <a:rPr lang="en-GB" smtClean="0"/>
              <a:t>11/03/2015</a:t>
            </a:fld>
            <a:endParaRPr lang="en-GB" dirty="0"/>
          </a:p>
        </p:txBody>
      </p:sp>
      <p:sp>
        <p:nvSpPr>
          <p:cNvPr id="5" name="Footer Placeholder 4"/>
          <p:cNvSpPr>
            <a:spLocks noGrp="1"/>
          </p:cNvSpPr>
          <p:nvPr>
            <p:ph type="ftr" sz="quarter" idx="11"/>
          </p:nvPr>
        </p:nvSpPr>
        <p:spPr/>
        <p:txBody>
          <a:bodyPr/>
          <a:lstStyle/>
          <a:p>
            <a:r>
              <a:rPr lang="en-GB" smtClean="0"/>
              <a:t>Ray's Rentals Bicycle Hire</a:t>
            </a:r>
            <a:endParaRPr lang="en-GB" dirty="0"/>
          </a:p>
        </p:txBody>
      </p:sp>
      <p:sp>
        <p:nvSpPr>
          <p:cNvPr id="6" name="Slide Number Placeholder 5"/>
          <p:cNvSpPr>
            <a:spLocks noGrp="1"/>
          </p:cNvSpPr>
          <p:nvPr>
            <p:ph type="sldNum" sz="quarter" idx="12"/>
          </p:nvPr>
        </p:nvSpPr>
        <p:spPr/>
        <p:txBody>
          <a:bodyPr/>
          <a:lstStyle/>
          <a:p>
            <a:fld id="{63040020-EEBA-407A-B9C3-D5205D6C2BF2}" type="slidenum">
              <a:rPr lang="en-GB" smtClean="0"/>
              <a:t>‹#›</a:t>
            </a:fld>
            <a:endParaRPr lang="en-GB" dirty="0"/>
          </a:p>
        </p:txBody>
      </p:sp>
    </p:spTree>
    <p:extLst>
      <p:ext uri="{BB962C8B-B14F-4D97-AF65-F5344CB8AC3E}">
        <p14:creationId xmlns:p14="http://schemas.microsoft.com/office/powerpoint/2010/main" val="3176810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E89CC6-259B-4D63-B884-D20763645005}" type="datetime1">
              <a:rPr lang="en-GB" smtClean="0"/>
              <a:t>11/03/2015</a:t>
            </a:fld>
            <a:endParaRPr lang="en-GB" dirty="0"/>
          </a:p>
        </p:txBody>
      </p:sp>
      <p:sp>
        <p:nvSpPr>
          <p:cNvPr id="5" name="Footer Placeholder 4"/>
          <p:cNvSpPr>
            <a:spLocks noGrp="1"/>
          </p:cNvSpPr>
          <p:nvPr>
            <p:ph type="ftr" sz="quarter" idx="11"/>
          </p:nvPr>
        </p:nvSpPr>
        <p:spPr/>
        <p:txBody>
          <a:bodyPr/>
          <a:lstStyle/>
          <a:p>
            <a:r>
              <a:rPr lang="en-GB" smtClean="0"/>
              <a:t>Ray's Rentals Bicycle Hire</a:t>
            </a:r>
            <a:endParaRPr lang="en-GB" dirty="0"/>
          </a:p>
        </p:txBody>
      </p:sp>
      <p:sp>
        <p:nvSpPr>
          <p:cNvPr id="6" name="Slide Number Placeholder 5"/>
          <p:cNvSpPr>
            <a:spLocks noGrp="1"/>
          </p:cNvSpPr>
          <p:nvPr>
            <p:ph type="sldNum" sz="quarter" idx="12"/>
          </p:nvPr>
        </p:nvSpPr>
        <p:spPr/>
        <p:txBody>
          <a:bodyPr/>
          <a:lstStyle/>
          <a:p>
            <a:fld id="{63040020-EEBA-407A-B9C3-D5205D6C2BF2}" type="slidenum">
              <a:rPr lang="en-GB" smtClean="0"/>
              <a:t>‹#›</a:t>
            </a:fld>
            <a:endParaRPr lang="en-GB" dirty="0"/>
          </a:p>
        </p:txBody>
      </p:sp>
    </p:spTree>
    <p:extLst>
      <p:ext uri="{BB962C8B-B14F-4D97-AF65-F5344CB8AC3E}">
        <p14:creationId xmlns:p14="http://schemas.microsoft.com/office/powerpoint/2010/main" val="1039352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52986C1-B8ED-42B4-B2DE-56DC2AF7C917}" type="datetime1">
              <a:rPr lang="en-GB" smtClean="0"/>
              <a:t>11/03/2015</a:t>
            </a:fld>
            <a:endParaRPr lang="en-GB" dirty="0"/>
          </a:p>
        </p:txBody>
      </p:sp>
      <p:sp>
        <p:nvSpPr>
          <p:cNvPr id="6" name="Footer Placeholder 5"/>
          <p:cNvSpPr>
            <a:spLocks noGrp="1"/>
          </p:cNvSpPr>
          <p:nvPr>
            <p:ph type="ftr" sz="quarter" idx="11"/>
          </p:nvPr>
        </p:nvSpPr>
        <p:spPr/>
        <p:txBody>
          <a:bodyPr/>
          <a:lstStyle/>
          <a:p>
            <a:r>
              <a:rPr lang="en-GB" smtClean="0"/>
              <a:t>Ray's Rentals Bicycle Hire</a:t>
            </a:r>
            <a:endParaRPr lang="en-GB" dirty="0"/>
          </a:p>
        </p:txBody>
      </p:sp>
      <p:sp>
        <p:nvSpPr>
          <p:cNvPr id="7" name="Slide Number Placeholder 6"/>
          <p:cNvSpPr>
            <a:spLocks noGrp="1"/>
          </p:cNvSpPr>
          <p:nvPr>
            <p:ph type="sldNum" sz="quarter" idx="12"/>
          </p:nvPr>
        </p:nvSpPr>
        <p:spPr/>
        <p:txBody>
          <a:bodyPr/>
          <a:lstStyle/>
          <a:p>
            <a:fld id="{63040020-EEBA-407A-B9C3-D5205D6C2BF2}" type="slidenum">
              <a:rPr lang="en-GB" smtClean="0"/>
              <a:t>‹#›</a:t>
            </a:fld>
            <a:endParaRPr lang="en-GB" dirty="0"/>
          </a:p>
        </p:txBody>
      </p:sp>
    </p:spTree>
    <p:extLst>
      <p:ext uri="{BB962C8B-B14F-4D97-AF65-F5344CB8AC3E}">
        <p14:creationId xmlns:p14="http://schemas.microsoft.com/office/powerpoint/2010/main" val="10286746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5C7DA0-4F92-4AFD-8E58-CDFE04A17A53}" type="datetime1">
              <a:rPr lang="en-GB" smtClean="0"/>
              <a:t>11/03/2015</a:t>
            </a:fld>
            <a:endParaRPr lang="en-GB" dirty="0"/>
          </a:p>
        </p:txBody>
      </p:sp>
      <p:sp>
        <p:nvSpPr>
          <p:cNvPr id="8" name="Footer Placeholder 7"/>
          <p:cNvSpPr>
            <a:spLocks noGrp="1"/>
          </p:cNvSpPr>
          <p:nvPr>
            <p:ph type="ftr" sz="quarter" idx="11"/>
          </p:nvPr>
        </p:nvSpPr>
        <p:spPr/>
        <p:txBody>
          <a:bodyPr/>
          <a:lstStyle/>
          <a:p>
            <a:r>
              <a:rPr lang="en-GB" smtClean="0"/>
              <a:t>Ray's Rentals Bicycle Hire</a:t>
            </a:r>
            <a:endParaRPr lang="en-GB" dirty="0"/>
          </a:p>
        </p:txBody>
      </p:sp>
      <p:sp>
        <p:nvSpPr>
          <p:cNvPr id="9" name="Slide Number Placeholder 8"/>
          <p:cNvSpPr>
            <a:spLocks noGrp="1"/>
          </p:cNvSpPr>
          <p:nvPr>
            <p:ph type="sldNum" sz="quarter" idx="12"/>
          </p:nvPr>
        </p:nvSpPr>
        <p:spPr/>
        <p:txBody>
          <a:bodyPr/>
          <a:lstStyle/>
          <a:p>
            <a:fld id="{63040020-EEBA-407A-B9C3-D5205D6C2BF2}" type="slidenum">
              <a:rPr lang="en-GB" smtClean="0"/>
              <a:t>‹#›</a:t>
            </a:fld>
            <a:endParaRPr lang="en-GB"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0475481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0BC023C-0748-490D-9B4A-A9E3FDCBC89B}" type="datetime1">
              <a:rPr lang="en-GB" smtClean="0"/>
              <a:t>11/03/2015</a:t>
            </a:fld>
            <a:endParaRPr lang="en-GB" dirty="0"/>
          </a:p>
        </p:txBody>
      </p:sp>
      <p:sp>
        <p:nvSpPr>
          <p:cNvPr id="4" name="Footer Placeholder 3"/>
          <p:cNvSpPr>
            <a:spLocks noGrp="1"/>
          </p:cNvSpPr>
          <p:nvPr>
            <p:ph type="ftr" sz="quarter" idx="11"/>
          </p:nvPr>
        </p:nvSpPr>
        <p:spPr/>
        <p:txBody>
          <a:bodyPr/>
          <a:lstStyle/>
          <a:p>
            <a:r>
              <a:rPr lang="en-GB" smtClean="0"/>
              <a:t>Ray's Rentals Bicycle Hire</a:t>
            </a:r>
            <a:endParaRPr lang="en-GB" dirty="0"/>
          </a:p>
        </p:txBody>
      </p:sp>
      <p:sp>
        <p:nvSpPr>
          <p:cNvPr id="5" name="Slide Number Placeholder 4"/>
          <p:cNvSpPr>
            <a:spLocks noGrp="1"/>
          </p:cNvSpPr>
          <p:nvPr>
            <p:ph type="sldNum" sz="quarter" idx="12"/>
          </p:nvPr>
        </p:nvSpPr>
        <p:spPr/>
        <p:txBody>
          <a:bodyPr/>
          <a:lstStyle/>
          <a:p>
            <a:fld id="{63040020-EEBA-407A-B9C3-D5205D6C2BF2}" type="slidenum">
              <a:rPr lang="en-GB" smtClean="0"/>
              <a:t>‹#›</a:t>
            </a:fld>
            <a:endParaRPr lang="en-GB"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68647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CC513A-1B29-4A33-8B95-87AFEDE8B0D0}" type="datetime1">
              <a:rPr lang="en-GB" smtClean="0"/>
              <a:t>11/03/2015</a:t>
            </a:fld>
            <a:endParaRPr lang="en-GB" dirty="0"/>
          </a:p>
        </p:txBody>
      </p:sp>
      <p:sp>
        <p:nvSpPr>
          <p:cNvPr id="3" name="Footer Placeholder 2"/>
          <p:cNvSpPr>
            <a:spLocks noGrp="1"/>
          </p:cNvSpPr>
          <p:nvPr>
            <p:ph type="ftr" sz="quarter" idx="11"/>
          </p:nvPr>
        </p:nvSpPr>
        <p:spPr/>
        <p:txBody>
          <a:bodyPr/>
          <a:lstStyle/>
          <a:p>
            <a:r>
              <a:rPr lang="en-GB" smtClean="0"/>
              <a:t>Ray's Rentals Bicycle Hire</a:t>
            </a:r>
            <a:endParaRPr lang="en-GB" dirty="0"/>
          </a:p>
        </p:txBody>
      </p:sp>
      <p:sp>
        <p:nvSpPr>
          <p:cNvPr id="4" name="Slide Number Placeholder 3"/>
          <p:cNvSpPr>
            <a:spLocks noGrp="1"/>
          </p:cNvSpPr>
          <p:nvPr>
            <p:ph type="sldNum" sz="quarter" idx="12"/>
          </p:nvPr>
        </p:nvSpPr>
        <p:spPr/>
        <p:txBody>
          <a:bodyPr/>
          <a:lstStyle/>
          <a:p>
            <a:fld id="{63040020-EEBA-407A-B9C3-D5205D6C2BF2}" type="slidenum">
              <a:rPr lang="en-GB" smtClean="0"/>
              <a:t>‹#›</a:t>
            </a:fld>
            <a:endParaRPr lang="en-GB" dirty="0"/>
          </a:p>
        </p:txBody>
      </p:sp>
    </p:spTree>
    <p:extLst>
      <p:ext uri="{BB962C8B-B14F-4D97-AF65-F5344CB8AC3E}">
        <p14:creationId xmlns:p14="http://schemas.microsoft.com/office/powerpoint/2010/main" val="3640214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EDFAAD-57E7-46C5-A7A5-5EB597BDF32E}" type="datetime1">
              <a:rPr lang="en-GB" smtClean="0"/>
              <a:t>11/03/2015</a:t>
            </a:fld>
            <a:endParaRPr lang="en-GB" dirty="0"/>
          </a:p>
        </p:txBody>
      </p:sp>
      <p:sp>
        <p:nvSpPr>
          <p:cNvPr id="5" name="Footer Placeholder 4"/>
          <p:cNvSpPr>
            <a:spLocks noGrp="1"/>
          </p:cNvSpPr>
          <p:nvPr>
            <p:ph type="ftr" sz="quarter" idx="11"/>
          </p:nvPr>
        </p:nvSpPr>
        <p:spPr/>
        <p:txBody>
          <a:bodyPr/>
          <a:lstStyle/>
          <a:p>
            <a:r>
              <a:rPr lang="en-GB" smtClean="0"/>
              <a:t>Ray's Rentals Bicycle Hire</a:t>
            </a:r>
            <a:endParaRPr lang="en-GB" dirty="0"/>
          </a:p>
        </p:txBody>
      </p:sp>
      <p:sp>
        <p:nvSpPr>
          <p:cNvPr id="6" name="Slide Number Placeholder 5"/>
          <p:cNvSpPr>
            <a:spLocks noGrp="1"/>
          </p:cNvSpPr>
          <p:nvPr>
            <p:ph type="sldNum" sz="quarter" idx="12"/>
          </p:nvPr>
        </p:nvSpPr>
        <p:spPr/>
        <p:txBody>
          <a:bodyPr/>
          <a:lstStyle/>
          <a:p>
            <a:fld id="{63040020-EEBA-407A-B9C3-D5205D6C2BF2}" type="slidenum">
              <a:rPr lang="en-GB" smtClean="0"/>
              <a:t>‹#›</a:t>
            </a:fld>
            <a:endParaRPr lang="en-GB" dirty="0"/>
          </a:p>
        </p:txBody>
      </p:sp>
    </p:spTree>
    <p:extLst>
      <p:ext uri="{BB962C8B-B14F-4D97-AF65-F5344CB8AC3E}">
        <p14:creationId xmlns:p14="http://schemas.microsoft.com/office/powerpoint/2010/main" val="15783759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AB7D09-D795-4DF7-A136-168F0A34E4A4}" type="datetime1">
              <a:rPr lang="en-GB" smtClean="0"/>
              <a:t>11/03/2015</a:t>
            </a:fld>
            <a:endParaRPr lang="en-GB" dirty="0"/>
          </a:p>
        </p:txBody>
      </p:sp>
      <p:sp>
        <p:nvSpPr>
          <p:cNvPr id="6" name="Footer Placeholder 5"/>
          <p:cNvSpPr>
            <a:spLocks noGrp="1"/>
          </p:cNvSpPr>
          <p:nvPr>
            <p:ph type="ftr" sz="quarter" idx="11"/>
          </p:nvPr>
        </p:nvSpPr>
        <p:spPr/>
        <p:txBody>
          <a:bodyPr/>
          <a:lstStyle/>
          <a:p>
            <a:r>
              <a:rPr lang="en-GB" smtClean="0"/>
              <a:t>Ray's Rentals Bicycle Hire</a:t>
            </a:r>
            <a:endParaRPr lang="en-GB" dirty="0"/>
          </a:p>
        </p:txBody>
      </p:sp>
      <p:sp>
        <p:nvSpPr>
          <p:cNvPr id="7" name="Slide Number Placeholder 6"/>
          <p:cNvSpPr>
            <a:spLocks noGrp="1"/>
          </p:cNvSpPr>
          <p:nvPr>
            <p:ph type="sldNum" sz="quarter" idx="12"/>
          </p:nvPr>
        </p:nvSpPr>
        <p:spPr/>
        <p:txBody>
          <a:bodyPr/>
          <a:lstStyle/>
          <a:p>
            <a:fld id="{63040020-EEBA-407A-B9C3-D5205D6C2BF2}" type="slidenum">
              <a:rPr lang="en-GB" smtClean="0"/>
              <a:t>‹#›</a:t>
            </a:fld>
            <a:endParaRPr lang="en-GB" dirty="0"/>
          </a:p>
        </p:txBody>
      </p:sp>
    </p:spTree>
    <p:extLst>
      <p:ext uri="{BB962C8B-B14F-4D97-AF65-F5344CB8AC3E}">
        <p14:creationId xmlns:p14="http://schemas.microsoft.com/office/powerpoint/2010/main" val="29674429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58B3D1-A633-4257-8D5D-26B20C383C7D}" type="datetime1">
              <a:rPr lang="en-GB" smtClean="0"/>
              <a:t>11/03/2015</a:t>
            </a:fld>
            <a:endParaRPr lang="en-GB" dirty="0"/>
          </a:p>
        </p:txBody>
      </p:sp>
      <p:sp>
        <p:nvSpPr>
          <p:cNvPr id="6" name="Footer Placeholder 5"/>
          <p:cNvSpPr>
            <a:spLocks noGrp="1"/>
          </p:cNvSpPr>
          <p:nvPr>
            <p:ph type="ftr" sz="quarter" idx="11"/>
          </p:nvPr>
        </p:nvSpPr>
        <p:spPr/>
        <p:txBody>
          <a:bodyPr/>
          <a:lstStyle/>
          <a:p>
            <a:r>
              <a:rPr lang="en-GB" smtClean="0"/>
              <a:t>Ray's Rentals Bicycle Hire</a:t>
            </a:r>
            <a:endParaRPr lang="en-GB" dirty="0"/>
          </a:p>
        </p:txBody>
      </p:sp>
      <p:sp>
        <p:nvSpPr>
          <p:cNvPr id="7" name="Slide Number Placeholder 6"/>
          <p:cNvSpPr>
            <a:spLocks noGrp="1"/>
          </p:cNvSpPr>
          <p:nvPr>
            <p:ph type="sldNum" sz="quarter" idx="12"/>
          </p:nvPr>
        </p:nvSpPr>
        <p:spPr/>
        <p:txBody>
          <a:bodyPr/>
          <a:lstStyle/>
          <a:p>
            <a:fld id="{63040020-EEBA-407A-B9C3-D5205D6C2BF2}" type="slidenum">
              <a:rPr lang="en-GB" smtClean="0"/>
              <a:t>‹#›</a:t>
            </a:fld>
            <a:endParaRPr lang="en-GB" dirty="0"/>
          </a:p>
        </p:txBody>
      </p:sp>
    </p:spTree>
    <p:extLst>
      <p:ext uri="{BB962C8B-B14F-4D97-AF65-F5344CB8AC3E}">
        <p14:creationId xmlns:p14="http://schemas.microsoft.com/office/powerpoint/2010/main" val="5261273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73EF9F-33AB-48FF-8B01-57204EF476AB}" type="datetime1">
              <a:rPr lang="en-GB" smtClean="0"/>
              <a:t>11/03/2015</a:t>
            </a:fld>
            <a:endParaRPr lang="en-GB" dirty="0"/>
          </a:p>
        </p:txBody>
      </p:sp>
      <p:sp>
        <p:nvSpPr>
          <p:cNvPr id="5" name="Footer Placeholder 4"/>
          <p:cNvSpPr>
            <a:spLocks noGrp="1"/>
          </p:cNvSpPr>
          <p:nvPr>
            <p:ph type="ftr" sz="quarter" idx="11"/>
          </p:nvPr>
        </p:nvSpPr>
        <p:spPr/>
        <p:txBody>
          <a:bodyPr/>
          <a:lstStyle/>
          <a:p>
            <a:r>
              <a:rPr lang="en-GB" smtClean="0"/>
              <a:t>Ray's Rentals Bicycle Hire</a:t>
            </a:r>
            <a:endParaRPr lang="en-GB" dirty="0"/>
          </a:p>
        </p:txBody>
      </p:sp>
      <p:sp>
        <p:nvSpPr>
          <p:cNvPr id="6" name="Slide Number Placeholder 5"/>
          <p:cNvSpPr>
            <a:spLocks noGrp="1"/>
          </p:cNvSpPr>
          <p:nvPr>
            <p:ph type="sldNum" sz="quarter" idx="12"/>
          </p:nvPr>
        </p:nvSpPr>
        <p:spPr/>
        <p:txBody>
          <a:bodyPr/>
          <a:lstStyle/>
          <a:p>
            <a:fld id="{63040020-EEBA-407A-B9C3-D5205D6C2BF2}" type="slidenum">
              <a:rPr lang="en-GB" smtClean="0"/>
              <a:t>‹#›</a:t>
            </a:fld>
            <a:endParaRPr lang="en-GB" dirty="0"/>
          </a:p>
        </p:txBody>
      </p:sp>
    </p:spTree>
    <p:extLst>
      <p:ext uri="{BB962C8B-B14F-4D97-AF65-F5344CB8AC3E}">
        <p14:creationId xmlns:p14="http://schemas.microsoft.com/office/powerpoint/2010/main" val="28914666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5839EC-08BA-463F-85DD-97B42BCDF3D1}" type="datetime1">
              <a:rPr lang="en-GB" smtClean="0"/>
              <a:t>11/03/2015</a:t>
            </a:fld>
            <a:endParaRPr lang="en-GB" dirty="0"/>
          </a:p>
        </p:txBody>
      </p:sp>
      <p:sp>
        <p:nvSpPr>
          <p:cNvPr id="5" name="Footer Placeholder 4"/>
          <p:cNvSpPr>
            <a:spLocks noGrp="1"/>
          </p:cNvSpPr>
          <p:nvPr>
            <p:ph type="ftr" sz="quarter" idx="11"/>
          </p:nvPr>
        </p:nvSpPr>
        <p:spPr/>
        <p:txBody>
          <a:bodyPr/>
          <a:lstStyle/>
          <a:p>
            <a:r>
              <a:rPr lang="en-GB" smtClean="0"/>
              <a:t>Ray's Rentals Bicycle Hire</a:t>
            </a:r>
            <a:endParaRPr lang="en-GB" dirty="0"/>
          </a:p>
        </p:txBody>
      </p:sp>
      <p:sp>
        <p:nvSpPr>
          <p:cNvPr id="6" name="Slide Number Placeholder 5"/>
          <p:cNvSpPr>
            <a:spLocks noGrp="1"/>
          </p:cNvSpPr>
          <p:nvPr>
            <p:ph type="sldNum" sz="quarter" idx="12"/>
          </p:nvPr>
        </p:nvSpPr>
        <p:spPr/>
        <p:txBody>
          <a:bodyPr/>
          <a:lstStyle/>
          <a:p>
            <a:fld id="{63040020-EEBA-407A-B9C3-D5205D6C2BF2}" type="slidenum">
              <a:rPr lang="en-GB" smtClean="0"/>
              <a:t>‹#›</a:t>
            </a:fld>
            <a:endParaRPr lang="en-GB" dirty="0"/>
          </a:p>
        </p:txBody>
      </p:sp>
    </p:spTree>
    <p:extLst>
      <p:ext uri="{BB962C8B-B14F-4D97-AF65-F5344CB8AC3E}">
        <p14:creationId xmlns:p14="http://schemas.microsoft.com/office/powerpoint/2010/main" val="15387856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BC55EA53-AD28-40B8-B428-8BFBD012600F}" type="datetime1">
              <a:rPr lang="en-GB" smtClean="0"/>
              <a:t>11/03/2015</a:t>
            </a:fld>
            <a:endParaRPr lang="en-GB"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r>
              <a:rPr lang="en-GB" smtClean="0"/>
              <a:t>Ray's Rentals Bicycle Hire</a:t>
            </a:r>
            <a:endParaRPr lang="en-GB"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63040020-EEBA-407A-B9C3-D5205D6C2BF2}" type="slidenum">
              <a:rPr lang="en-GB" smtClean="0"/>
              <a:t>‹#›</a:t>
            </a:fld>
            <a:endParaRPr lang="en-GB" dirty="0"/>
          </a:p>
        </p:txBody>
      </p:sp>
    </p:spTree>
    <p:extLst>
      <p:ext uri="{BB962C8B-B14F-4D97-AF65-F5344CB8AC3E}">
        <p14:creationId xmlns:p14="http://schemas.microsoft.com/office/powerpoint/2010/main" val="464174320"/>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898039-D936-418A-8D97-5EAB29662DBB}" type="datetime1">
              <a:rPr lang="en-GB" smtClean="0"/>
              <a:t>11/03/2015</a:t>
            </a:fld>
            <a:endParaRPr lang="en-GB" dirty="0"/>
          </a:p>
        </p:txBody>
      </p:sp>
      <p:sp>
        <p:nvSpPr>
          <p:cNvPr id="8" name="Footer Placeholder 7"/>
          <p:cNvSpPr>
            <a:spLocks noGrp="1"/>
          </p:cNvSpPr>
          <p:nvPr>
            <p:ph type="ftr" sz="quarter" idx="11"/>
          </p:nvPr>
        </p:nvSpPr>
        <p:spPr/>
        <p:txBody>
          <a:bodyPr/>
          <a:lstStyle/>
          <a:p>
            <a:r>
              <a:rPr lang="en-GB" smtClean="0"/>
              <a:t>Ray's Rentals Bicycle Hire</a:t>
            </a:r>
            <a:endParaRPr lang="en-GB" dirty="0"/>
          </a:p>
        </p:txBody>
      </p:sp>
      <p:sp>
        <p:nvSpPr>
          <p:cNvPr id="9" name="Slide Number Placeholder 8"/>
          <p:cNvSpPr>
            <a:spLocks noGrp="1"/>
          </p:cNvSpPr>
          <p:nvPr>
            <p:ph type="sldNum" sz="quarter" idx="12"/>
          </p:nvPr>
        </p:nvSpPr>
        <p:spPr/>
        <p:txBody>
          <a:bodyPr/>
          <a:lstStyle/>
          <a:p>
            <a:fld id="{63040020-EEBA-407A-B9C3-D5205D6C2BF2}" type="slidenum">
              <a:rPr lang="en-GB" smtClean="0"/>
              <a:t>‹#›</a:t>
            </a:fld>
            <a:endParaRPr lang="en-GB" dirty="0"/>
          </a:p>
        </p:txBody>
      </p:sp>
    </p:spTree>
    <p:extLst>
      <p:ext uri="{BB962C8B-B14F-4D97-AF65-F5344CB8AC3E}">
        <p14:creationId xmlns:p14="http://schemas.microsoft.com/office/powerpoint/2010/main" val="27595683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E0613A49-5C44-46FB-BBC1-946814D94BC2}" type="datetime1">
              <a:rPr lang="en-GB" smtClean="0"/>
              <a:t>11/03/2015</a:t>
            </a:fld>
            <a:endParaRPr lang="en-GB"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r>
              <a:rPr lang="en-GB" smtClean="0"/>
              <a:t>Ray's Rentals Bicycle Hire</a:t>
            </a:r>
            <a:endParaRPr lang="en-GB" dirty="0"/>
          </a:p>
        </p:txBody>
      </p:sp>
      <p:sp>
        <p:nvSpPr>
          <p:cNvPr id="6" name="Slide Number Placeholder 5"/>
          <p:cNvSpPr>
            <a:spLocks noGrp="1"/>
          </p:cNvSpPr>
          <p:nvPr>
            <p:ph type="sldNum" sz="quarter" idx="12"/>
          </p:nvPr>
        </p:nvSpPr>
        <p:spPr>
          <a:xfrm>
            <a:off x="8604504" y="5211060"/>
            <a:ext cx="2112264" cy="228600"/>
          </a:xfrm>
        </p:spPr>
        <p:txBody>
          <a:bodyPr/>
          <a:lstStyle/>
          <a:p>
            <a:fld id="{63040020-EEBA-407A-B9C3-D5205D6C2BF2}" type="slidenum">
              <a:rPr lang="en-GB" smtClean="0"/>
              <a:t>‹#›</a:t>
            </a:fld>
            <a:endParaRPr lang="en-GB" dirty="0"/>
          </a:p>
        </p:txBody>
      </p:sp>
    </p:spTree>
    <p:extLst>
      <p:ext uri="{BB962C8B-B14F-4D97-AF65-F5344CB8AC3E}">
        <p14:creationId xmlns:p14="http://schemas.microsoft.com/office/powerpoint/2010/main" val="1288154568"/>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D72EAA-9F1F-4269-9AF7-F855C632FFB4}" type="datetime1">
              <a:rPr lang="en-GB" smtClean="0"/>
              <a:t>11/03/2015</a:t>
            </a:fld>
            <a:endParaRPr lang="en-GB" dirty="0"/>
          </a:p>
        </p:txBody>
      </p:sp>
      <p:sp>
        <p:nvSpPr>
          <p:cNvPr id="6" name="Footer Placeholder 5"/>
          <p:cNvSpPr>
            <a:spLocks noGrp="1"/>
          </p:cNvSpPr>
          <p:nvPr>
            <p:ph type="ftr" sz="quarter" idx="11"/>
          </p:nvPr>
        </p:nvSpPr>
        <p:spPr/>
        <p:txBody>
          <a:bodyPr/>
          <a:lstStyle/>
          <a:p>
            <a:r>
              <a:rPr lang="en-GB" smtClean="0"/>
              <a:t>Ray's Rentals Bicycle Hire</a:t>
            </a:r>
            <a:endParaRPr lang="en-GB" dirty="0"/>
          </a:p>
        </p:txBody>
      </p:sp>
      <p:sp>
        <p:nvSpPr>
          <p:cNvPr id="7" name="Slide Number Placeholder 6"/>
          <p:cNvSpPr>
            <a:spLocks noGrp="1"/>
          </p:cNvSpPr>
          <p:nvPr>
            <p:ph type="sldNum" sz="quarter" idx="12"/>
          </p:nvPr>
        </p:nvSpPr>
        <p:spPr/>
        <p:txBody>
          <a:bodyPr/>
          <a:lstStyle/>
          <a:p>
            <a:fld id="{63040020-EEBA-407A-B9C3-D5205D6C2BF2}" type="slidenum">
              <a:rPr lang="en-GB" smtClean="0"/>
              <a:t>‹#›</a:t>
            </a:fld>
            <a:endParaRPr lang="en-GB" dirty="0"/>
          </a:p>
        </p:txBody>
      </p:sp>
    </p:spTree>
    <p:extLst>
      <p:ext uri="{BB962C8B-B14F-4D97-AF65-F5344CB8AC3E}">
        <p14:creationId xmlns:p14="http://schemas.microsoft.com/office/powerpoint/2010/main" val="16877917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3CE8A5-8E4A-41EB-BD90-F9999712853B}" type="datetime1">
              <a:rPr lang="en-GB" smtClean="0"/>
              <a:t>11/03/2015</a:t>
            </a:fld>
            <a:endParaRPr lang="en-GB" dirty="0"/>
          </a:p>
        </p:txBody>
      </p:sp>
      <p:sp>
        <p:nvSpPr>
          <p:cNvPr id="8" name="Footer Placeholder 7"/>
          <p:cNvSpPr>
            <a:spLocks noGrp="1"/>
          </p:cNvSpPr>
          <p:nvPr>
            <p:ph type="ftr" sz="quarter" idx="11"/>
          </p:nvPr>
        </p:nvSpPr>
        <p:spPr/>
        <p:txBody>
          <a:bodyPr/>
          <a:lstStyle/>
          <a:p>
            <a:r>
              <a:rPr lang="en-GB" smtClean="0"/>
              <a:t>Ray's Rentals Bicycle Hire</a:t>
            </a:r>
            <a:endParaRPr lang="en-GB" dirty="0"/>
          </a:p>
        </p:txBody>
      </p:sp>
      <p:sp>
        <p:nvSpPr>
          <p:cNvPr id="9" name="Slide Number Placeholder 8"/>
          <p:cNvSpPr>
            <a:spLocks noGrp="1"/>
          </p:cNvSpPr>
          <p:nvPr>
            <p:ph type="sldNum" sz="quarter" idx="12"/>
          </p:nvPr>
        </p:nvSpPr>
        <p:spPr/>
        <p:txBody>
          <a:bodyPr/>
          <a:lstStyle/>
          <a:p>
            <a:fld id="{63040020-EEBA-407A-B9C3-D5205D6C2BF2}" type="slidenum">
              <a:rPr lang="en-GB" smtClean="0"/>
              <a:t>‹#›</a:t>
            </a:fld>
            <a:endParaRPr lang="en-GB" dirty="0"/>
          </a:p>
        </p:txBody>
      </p:sp>
    </p:spTree>
    <p:extLst>
      <p:ext uri="{BB962C8B-B14F-4D97-AF65-F5344CB8AC3E}">
        <p14:creationId xmlns:p14="http://schemas.microsoft.com/office/powerpoint/2010/main" val="33196570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C188470-51AA-4AB9-81B6-BE7BBC056BFF}" type="datetime1">
              <a:rPr lang="en-GB" smtClean="0"/>
              <a:t>11/03/2015</a:t>
            </a:fld>
            <a:endParaRPr lang="en-GB" dirty="0"/>
          </a:p>
        </p:txBody>
      </p:sp>
      <p:sp>
        <p:nvSpPr>
          <p:cNvPr id="4" name="Footer Placeholder 3"/>
          <p:cNvSpPr>
            <a:spLocks noGrp="1"/>
          </p:cNvSpPr>
          <p:nvPr>
            <p:ph type="ftr" sz="quarter" idx="11"/>
          </p:nvPr>
        </p:nvSpPr>
        <p:spPr/>
        <p:txBody>
          <a:bodyPr/>
          <a:lstStyle/>
          <a:p>
            <a:r>
              <a:rPr lang="en-GB" smtClean="0"/>
              <a:t>Ray's Rentals Bicycle Hire</a:t>
            </a:r>
            <a:endParaRPr lang="en-GB" dirty="0"/>
          </a:p>
        </p:txBody>
      </p:sp>
      <p:sp>
        <p:nvSpPr>
          <p:cNvPr id="5" name="Slide Number Placeholder 4"/>
          <p:cNvSpPr>
            <a:spLocks noGrp="1"/>
          </p:cNvSpPr>
          <p:nvPr>
            <p:ph type="sldNum" sz="quarter" idx="12"/>
          </p:nvPr>
        </p:nvSpPr>
        <p:spPr/>
        <p:txBody>
          <a:bodyPr/>
          <a:lstStyle/>
          <a:p>
            <a:fld id="{63040020-EEBA-407A-B9C3-D5205D6C2BF2}" type="slidenum">
              <a:rPr lang="en-GB" smtClean="0"/>
              <a:t>‹#›</a:t>
            </a:fld>
            <a:endParaRPr lang="en-GB" dirty="0"/>
          </a:p>
        </p:txBody>
      </p:sp>
    </p:spTree>
    <p:extLst>
      <p:ext uri="{BB962C8B-B14F-4D97-AF65-F5344CB8AC3E}">
        <p14:creationId xmlns:p14="http://schemas.microsoft.com/office/powerpoint/2010/main" val="2951902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FB710A-42D2-40BB-B295-BD2E52988172}" type="datetime1">
              <a:rPr lang="en-GB" smtClean="0"/>
              <a:t>11/03/2015</a:t>
            </a:fld>
            <a:endParaRPr lang="en-GB" dirty="0"/>
          </a:p>
        </p:txBody>
      </p:sp>
      <p:sp>
        <p:nvSpPr>
          <p:cNvPr id="5" name="Footer Placeholder 4"/>
          <p:cNvSpPr>
            <a:spLocks noGrp="1"/>
          </p:cNvSpPr>
          <p:nvPr>
            <p:ph type="ftr" sz="quarter" idx="11"/>
          </p:nvPr>
        </p:nvSpPr>
        <p:spPr/>
        <p:txBody>
          <a:bodyPr/>
          <a:lstStyle/>
          <a:p>
            <a:r>
              <a:rPr lang="en-GB" smtClean="0"/>
              <a:t>Ray's Rentals Bicycle Hire</a:t>
            </a:r>
            <a:endParaRPr lang="en-GB" dirty="0"/>
          </a:p>
        </p:txBody>
      </p:sp>
      <p:sp>
        <p:nvSpPr>
          <p:cNvPr id="6" name="Slide Number Placeholder 5"/>
          <p:cNvSpPr>
            <a:spLocks noGrp="1"/>
          </p:cNvSpPr>
          <p:nvPr>
            <p:ph type="sldNum" sz="quarter" idx="12"/>
          </p:nvPr>
        </p:nvSpPr>
        <p:spPr/>
        <p:txBody>
          <a:bodyPr/>
          <a:lstStyle/>
          <a:p>
            <a:fld id="{63040020-EEBA-407A-B9C3-D5205D6C2BF2}" type="slidenum">
              <a:rPr lang="en-GB" smtClean="0"/>
              <a:t>‹#›</a:t>
            </a:fld>
            <a:endParaRPr lang="en-GB" dirty="0"/>
          </a:p>
        </p:txBody>
      </p:sp>
    </p:spTree>
    <p:extLst>
      <p:ext uri="{BB962C8B-B14F-4D97-AF65-F5344CB8AC3E}">
        <p14:creationId xmlns:p14="http://schemas.microsoft.com/office/powerpoint/2010/main" val="39454600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98F9EA-A1F9-4844-9591-024F2CD03D03}" type="datetime1">
              <a:rPr lang="en-GB" smtClean="0"/>
              <a:t>11/03/2015</a:t>
            </a:fld>
            <a:endParaRPr lang="en-GB" dirty="0"/>
          </a:p>
        </p:txBody>
      </p:sp>
      <p:sp>
        <p:nvSpPr>
          <p:cNvPr id="3" name="Footer Placeholder 2"/>
          <p:cNvSpPr>
            <a:spLocks noGrp="1"/>
          </p:cNvSpPr>
          <p:nvPr>
            <p:ph type="ftr" sz="quarter" idx="11"/>
          </p:nvPr>
        </p:nvSpPr>
        <p:spPr/>
        <p:txBody>
          <a:bodyPr/>
          <a:lstStyle/>
          <a:p>
            <a:r>
              <a:rPr lang="en-GB" smtClean="0"/>
              <a:t>Ray's Rentals Bicycle Hire</a:t>
            </a:r>
            <a:endParaRPr lang="en-GB" dirty="0"/>
          </a:p>
        </p:txBody>
      </p:sp>
      <p:sp>
        <p:nvSpPr>
          <p:cNvPr id="4" name="Slide Number Placeholder 3"/>
          <p:cNvSpPr>
            <a:spLocks noGrp="1"/>
          </p:cNvSpPr>
          <p:nvPr>
            <p:ph type="sldNum" sz="quarter" idx="12"/>
          </p:nvPr>
        </p:nvSpPr>
        <p:spPr/>
        <p:txBody>
          <a:bodyPr/>
          <a:lstStyle/>
          <a:p>
            <a:fld id="{63040020-EEBA-407A-B9C3-D5205D6C2BF2}" type="slidenum">
              <a:rPr lang="en-GB" smtClean="0"/>
              <a:t>‹#›</a:t>
            </a:fld>
            <a:endParaRPr lang="en-GB" dirty="0"/>
          </a:p>
        </p:txBody>
      </p:sp>
    </p:spTree>
    <p:extLst>
      <p:ext uri="{BB962C8B-B14F-4D97-AF65-F5344CB8AC3E}">
        <p14:creationId xmlns:p14="http://schemas.microsoft.com/office/powerpoint/2010/main" val="24044048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8520A69-E2AF-4E7A-A447-74307EF5F034}" type="datetime1">
              <a:rPr lang="en-GB" smtClean="0"/>
              <a:t>11/03/2015</a:t>
            </a:fld>
            <a:endParaRPr lang="en-GB" dirty="0"/>
          </a:p>
        </p:txBody>
      </p:sp>
      <p:sp>
        <p:nvSpPr>
          <p:cNvPr id="9" name="Footer Placeholder 8"/>
          <p:cNvSpPr>
            <a:spLocks noGrp="1"/>
          </p:cNvSpPr>
          <p:nvPr>
            <p:ph type="ftr" sz="quarter" idx="11"/>
          </p:nvPr>
        </p:nvSpPr>
        <p:spPr/>
        <p:txBody>
          <a:bodyPr/>
          <a:lstStyle>
            <a:lvl1pPr algn="r">
              <a:defRPr/>
            </a:lvl1pPr>
          </a:lstStyle>
          <a:p>
            <a:r>
              <a:rPr lang="en-GB" smtClean="0"/>
              <a:t>Ray's Rentals Bicycle Hire</a:t>
            </a:r>
            <a:endParaRPr lang="en-GB"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63040020-EEBA-407A-B9C3-D5205D6C2BF2}" type="slidenum">
              <a:rPr lang="en-GB" smtClean="0"/>
              <a:t>‹#›</a:t>
            </a:fld>
            <a:endParaRPr lang="en-GB"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10715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FE14CA8A-98C0-4B50-8635-6ED617C98048}" type="datetime1">
              <a:rPr lang="en-GB" smtClean="0"/>
              <a:t>11/03/2015</a:t>
            </a:fld>
            <a:endParaRPr lang="en-GB"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r>
              <a:rPr lang="en-GB" smtClean="0"/>
              <a:t>Ray's Rentals Bicycle Hire</a:t>
            </a:r>
            <a:endParaRPr lang="en-GB"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63040020-EEBA-407A-B9C3-D5205D6C2BF2}" type="slidenum">
              <a:rPr lang="en-GB" smtClean="0"/>
              <a:t>‹#›</a:t>
            </a:fld>
            <a:endParaRPr lang="en-GB"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6900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51C9BA-8335-4798-8061-3FFC17776613}" type="datetime1">
              <a:rPr lang="en-GB" smtClean="0"/>
              <a:t>11/03/2015</a:t>
            </a:fld>
            <a:endParaRPr lang="en-GB" dirty="0"/>
          </a:p>
        </p:txBody>
      </p:sp>
      <p:sp>
        <p:nvSpPr>
          <p:cNvPr id="5" name="Footer Placeholder 4"/>
          <p:cNvSpPr>
            <a:spLocks noGrp="1"/>
          </p:cNvSpPr>
          <p:nvPr>
            <p:ph type="ftr" sz="quarter" idx="11"/>
          </p:nvPr>
        </p:nvSpPr>
        <p:spPr/>
        <p:txBody>
          <a:bodyPr/>
          <a:lstStyle/>
          <a:p>
            <a:r>
              <a:rPr lang="en-GB" smtClean="0"/>
              <a:t>Ray's Rentals Bicycle Hire</a:t>
            </a:r>
            <a:endParaRPr lang="en-GB" dirty="0"/>
          </a:p>
        </p:txBody>
      </p:sp>
      <p:sp>
        <p:nvSpPr>
          <p:cNvPr id="6" name="Slide Number Placeholder 5"/>
          <p:cNvSpPr>
            <a:spLocks noGrp="1"/>
          </p:cNvSpPr>
          <p:nvPr>
            <p:ph type="sldNum" sz="quarter" idx="12"/>
          </p:nvPr>
        </p:nvSpPr>
        <p:spPr/>
        <p:txBody>
          <a:bodyPr/>
          <a:lstStyle/>
          <a:p>
            <a:fld id="{63040020-EEBA-407A-B9C3-D5205D6C2BF2}" type="slidenum">
              <a:rPr lang="en-GB" smtClean="0"/>
              <a:t>‹#›</a:t>
            </a:fld>
            <a:endParaRPr lang="en-GB" dirty="0"/>
          </a:p>
        </p:txBody>
      </p:sp>
    </p:spTree>
    <p:extLst>
      <p:ext uri="{BB962C8B-B14F-4D97-AF65-F5344CB8AC3E}">
        <p14:creationId xmlns:p14="http://schemas.microsoft.com/office/powerpoint/2010/main" val="32065006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0BFD1E-1265-4590-8BF9-93855E6B2272}" type="datetime1">
              <a:rPr lang="en-GB" smtClean="0"/>
              <a:t>11/03/2015</a:t>
            </a:fld>
            <a:endParaRPr lang="en-GB" dirty="0"/>
          </a:p>
        </p:txBody>
      </p:sp>
      <p:sp>
        <p:nvSpPr>
          <p:cNvPr id="5" name="Footer Placeholder 4"/>
          <p:cNvSpPr>
            <a:spLocks noGrp="1"/>
          </p:cNvSpPr>
          <p:nvPr>
            <p:ph type="ftr" sz="quarter" idx="11"/>
          </p:nvPr>
        </p:nvSpPr>
        <p:spPr/>
        <p:txBody>
          <a:bodyPr/>
          <a:lstStyle/>
          <a:p>
            <a:r>
              <a:rPr lang="en-GB" smtClean="0"/>
              <a:t>Ray's Rentals Bicycle Hire</a:t>
            </a:r>
            <a:endParaRPr lang="en-GB" dirty="0"/>
          </a:p>
        </p:txBody>
      </p:sp>
      <p:sp>
        <p:nvSpPr>
          <p:cNvPr id="6" name="Slide Number Placeholder 5"/>
          <p:cNvSpPr>
            <a:spLocks noGrp="1"/>
          </p:cNvSpPr>
          <p:nvPr>
            <p:ph type="sldNum" sz="quarter" idx="12"/>
          </p:nvPr>
        </p:nvSpPr>
        <p:spPr/>
        <p:txBody>
          <a:bodyPr/>
          <a:lstStyle/>
          <a:p>
            <a:fld id="{63040020-EEBA-407A-B9C3-D5205D6C2BF2}" type="slidenum">
              <a:rPr lang="en-GB" smtClean="0"/>
              <a:t>‹#›</a:t>
            </a:fld>
            <a:endParaRPr lang="en-GB" dirty="0"/>
          </a:p>
        </p:txBody>
      </p:sp>
    </p:spTree>
    <p:extLst>
      <p:ext uri="{BB962C8B-B14F-4D97-AF65-F5344CB8AC3E}">
        <p14:creationId xmlns:p14="http://schemas.microsoft.com/office/powerpoint/2010/main" val="41076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B5DEC2-055B-40BA-8C79-8C92E661FD10}" type="datetime1">
              <a:rPr lang="en-GB" smtClean="0"/>
              <a:t>11/03/2015</a:t>
            </a:fld>
            <a:endParaRPr lang="en-GB" dirty="0"/>
          </a:p>
        </p:txBody>
      </p:sp>
      <p:sp>
        <p:nvSpPr>
          <p:cNvPr id="6" name="Footer Placeholder 5"/>
          <p:cNvSpPr>
            <a:spLocks noGrp="1"/>
          </p:cNvSpPr>
          <p:nvPr>
            <p:ph type="ftr" sz="quarter" idx="11"/>
          </p:nvPr>
        </p:nvSpPr>
        <p:spPr/>
        <p:txBody>
          <a:bodyPr/>
          <a:lstStyle/>
          <a:p>
            <a:r>
              <a:rPr lang="en-GB" smtClean="0"/>
              <a:t>Ray's Rentals Bicycle Hire</a:t>
            </a:r>
            <a:endParaRPr lang="en-GB" dirty="0"/>
          </a:p>
        </p:txBody>
      </p:sp>
      <p:sp>
        <p:nvSpPr>
          <p:cNvPr id="7" name="Slide Number Placeholder 6"/>
          <p:cNvSpPr>
            <a:spLocks noGrp="1"/>
          </p:cNvSpPr>
          <p:nvPr>
            <p:ph type="sldNum" sz="quarter" idx="12"/>
          </p:nvPr>
        </p:nvSpPr>
        <p:spPr/>
        <p:txBody>
          <a:bodyPr/>
          <a:lstStyle/>
          <a:p>
            <a:fld id="{63040020-EEBA-407A-B9C3-D5205D6C2BF2}" type="slidenum">
              <a:rPr lang="en-GB" smtClean="0"/>
              <a:t>‹#›</a:t>
            </a:fld>
            <a:endParaRPr lang="en-GB" dirty="0"/>
          </a:p>
        </p:txBody>
      </p:sp>
    </p:spTree>
    <p:extLst>
      <p:ext uri="{BB962C8B-B14F-4D97-AF65-F5344CB8AC3E}">
        <p14:creationId xmlns:p14="http://schemas.microsoft.com/office/powerpoint/2010/main" val="953529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5CA88C-5AB1-470D-B39F-4E69A1996AC2}" type="datetime1">
              <a:rPr lang="en-GB" smtClean="0"/>
              <a:t>11/03/2015</a:t>
            </a:fld>
            <a:endParaRPr lang="en-GB" dirty="0"/>
          </a:p>
        </p:txBody>
      </p:sp>
      <p:sp>
        <p:nvSpPr>
          <p:cNvPr id="8" name="Footer Placeholder 7"/>
          <p:cNvSpPr>
            <a:spLocks noGrp="1"/>
          </p:cNvSpPr>
          <p:nvPr>
            <p:ph type="ftr" sz="quarter" idx="11"/>
          </p:nvPr>
        </p:nvSpPr>
        <p:spPr/>
        <p:txBody>
          <a:bodyPr/>
          <a:lstStyle/>
          <a:p>
            <a:r>
              <a:rPr lang="en-GB" smtClean="0"/>
              <a:t>Ray's Rentals Bicycle Hire</a:t>
            </a:r>
            <a:endParaRPr lang="en-GB" dirty="0"/>
          </a:p>
        </p:txBody>
      </p:sp>
      <p:sp>
        <p:nvSpPr>
          <p:cNvPr id="9" name="Slide Number Placeholder 8"/>
          <p:cNvSpPr>
            <a:spLocks noGrp="1"/>
          </p:cNvSpPr>
          <p:nvPr>
            <p:ph type="sldNum" sz="quarter" idx="12"/>
          </p:nvPr>
        </p:nvSpPr>
        <p:spPr/>
        <p:txBody>
          <a:bodyPr/>
          <a:lstStyle/>
          <a:p>
            <a:fld id="{63040020-EEBA-407A-B9C3-D5205D6C2BF2}" type="slidenum">
              <a:rPr lang="en-GB" smtClean="0"/>
              <a:t>‹#›</a:t>
            </a:fld>
            <a:endParaRPr lang="en-GB"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72167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8A9FF8-6D0F-4973-9D33-FE459D3FAF47}" type="datetime1">
              <a:rPr lang="en-GB" smtClean="0"/>
              <a:t>11/03/2015</a:t>
            </a:fld>
            <a:endParaRPr lang="en-GB" dirty="0"/>
          </a:p>
        </p:txBody>
      </p:sp>
      <p:sp>
        <p:nvSpPr>
          <p:cNvPr id="4" name="Footer Placeholder 3"/>
          <p:cNvSpPr>
            <a:spLocks noGrp="1"/>
          </p:cNvSpPr>
          <p:nvPr>
            <p:ph type="ftr" sz="quarter" idx="11"/>
          </p:nvPr>
        </p:nvSpPr>
        <p:spPr/>
        <p:txBody>
          <a:bodyPr/>
          <a:lstStyle/>
          <a:p>
            <a:r>
              <a:rPr lang="en-GB" smtClean="0"/>
              <a:t>Ray's Rentals Bicycle Hire</a:t>
            </a:r>
            <a:endParaRPr lang="en-GB" dirty="0"/>
          </a:p>
        </p:txBody>
      </p:sp>
      <p:sp>
        <p:nvSpPr>
          <p:cNvPr id="5" name="Slide Number Placeholder 4"/>
          <p:cNvSpPr>
            <a:spLocks noGrp="1"/>
          </p:cNvSpPr>
          <p:nvPr>
            <p:ph type="sldNum" sz="quarter" idx="12"/>
          </p:nvPr>
        </p:nvSpPr>
        <p:spPr/>
        <p:txBody>
          <a:bodyPr/>
          <a:lstStyle/>
          <a:p>
            <a:fld id="{63040020-EEBA-407A-B9C3-D5205D6C2BF2}" type="slidenum">
              <a:rPr lang="en-GB" smtClean="0"/>
              <a:t>‹#›</a:t>
            </a:fld>
            <a:endParaRPr lang="en-GB"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15566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F7DBD9-9109-4BC7-90C1-9BA279C16D2C}" type="datetime1">
              <a:rPr lang="en-GB" smtClean="0"/>
              <a:t>11/03/2015</a:t>
            </a:fld>
            <a:endParaRPr lang="en-GB" dirty="0"/>
          </a:p>
        </p:txBody>
      </p:sp>
      <p:sp>
        <p:nvSpPr>
          <p:cNvPr id="3" name="Footer Placeholder 2"/>
          <p:cNvSpPr>
            <a:spLocks noGrp="1"/>
          </p:cNvSpPr>
          <p:nvPr>
            <p:ph type="ftr" sz="quarter" idx="11"/>
          </p:nvPr>
        </p:nvSpPr>
        <p:spPr/>
        <p:txBody>
          <a:bodyPr/>
          <a:lstStyle/>
          <a:p>
            <a:r>
              <a:rPr lang="en-GB" smtClean="0"/>
              <a:t>Ray's Rentals Bicycle Hire</a:t>
            </a:r>
            <a:endParaRPr lang="en-GB" dirty="0"/>
          </a:p>
        </p:txBody>
      </p:sp>
      <p:sp>
        <p:nvSpPr>
          <p:cNvPr id="4" name="Slide Number Placeholder 3"/>
          <p:cNvSpPr>
            <a:spLocks noGrp="1"/>
          </p:cNvSpPr>
          <p:nvPr>
            <p:ph type="sldNum" sz="quarter" idx="12"/>
          </p:nvPr>
        </p:nvSpPr>
        <p:spPr/>
        <p:txBody>
          <a:bodyPr/>
          <a:lstStyle/>
          <a:p>
            <a:fld id="{63040020-EEBA-407A-B9C3-D5205D6C2BF2}" type="slidenum">
              <a:rPr lang="en-GB" smtClean="0"/>
              <a:t>‹#›</a:t>
            </a:fld>
            <a:endParaRPr lang="en-GB" dirty="0"/>
          </a:p>
        </p:txBody>
      </p:sp>
    </p:spTree>
    <p:extLst>
      <p:ext uri="{BB962C8B-B14F-4D97-AF65-F5344CB8AC3E}">
        <p14:creationId xmlns:p14="http://schemas.microsoft.com/office/powerpoint/2010/main" val="1357605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42CC68-8913-43E9-8643-B2AE68B4C11D}" type="datetime1">
              <a:rPr lang="en-GB" smtClean="0"/>
              <a:t>11/03/2015</a:t>
            </a:fld>
            <a:endParaRPr lang="en-GB" dirty="0"/>
          </a:p>
        </p:txBody>
      </p:sp>
      <p:sp>
        <p:nvSpPr>
          <p:cNvPr id="6" name="Footer Placeholder 5"/>
          <p:cNvSpPr>
            <a:spLocks noGrp="1"/>
          </p:cNvSpPr>
          <p:nvPr>
            <p:ph type="ftr" sz="quarter" idx="11"/>
          </p:nvPr>
        </p:nvSpPr>
        <p:spPr/>
        <p:txBody>
          <a:bodyPr/>
          <a:lstStyle/>
          <a:p>
            <a:r>
              <a:rPr lang="en-GB" smtClean="0"/>
              <a:t>Ray's Rentals Bicycle Hire</a:t>
            </a:r>
            <a:endParaRPr lang="en-GB" dirty="0"/>
          </a:p>
        </p:txBody>
      </p:sp>
      <p:sp>
        <p:nvSpPr>
          <p:cNvPr id="7" name="Slide Number Placeholder 6"/>
          <p:cNvSpPr>
            <a:spLocks noGrp="1"/>
          </p:cNvSpPr>
          <p:nvPr>
            <p:ph type="sldNum" sz="quarter" idx="12"/>
          </p:nvPr>
        </p:nvSpPr>
        <p:spPr/>
        <p:txBody>
          <a:bodyPr/>
          <a:lstStyle/>
          <a:p>
            <a:fld id="{63040020-EEBA-407A-B9C3-D5205D6C2BF2}" type="slidenum">
              <a:rPr lang="en-GB" smtClean="0"/>
              <a:t>‹#›</a:t>
            </a:fld>
            <a:endParaRPr lang="en-GB" dirty="0"/>
          </a:p>
        </p:txBody>
      </p:sp>
    </p:spTree>
    <p:extLst>
      <p:ext uri="{BB962C8B-B14F-4D97-AF65-F5344CB8AC3E}">
        <p14:creationId xmlns:p14="http://schemas.microsoft.com/office/powerpoint/2010/main" val="4169245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709300-51F1-4341-BB55-917CB2FC218E}" type="datetime1">
              <a:rPr lang="en-GB" smtClean="0"/>
              <a:t>11/03/2015</a:t>
            </a:fld>
            <a:endParaRPr lang="en-GB" dirty="0"/>
          </a:p>
        </p:txBody>
      </p:sp>
      <p:sp>
        <p:nvSpPr>
          <p:cNvPr id="6" name="Footer Placeholder 5"/>
          <p:cNvSpPr>
            <a:spLocks noGrp="1"/>
          </p:cNvSpPr>
          <p:nvPr>
            <p:ph type="ftr" sz="quarter" idx="11"/>
          </p:nvPr>
        </p:nvSpPr>
        <p:spPr/>
        <p:txBody>
          <a:bodyPr/>
          <a:lstStyle/>
          <a:p>
            <a:r>
              <a:rPr lang="en-GB" smtClean="0"/>
              <a:t>Ray's Rentals Bicycle Hire</a:t>
            </a:r>
            <a:endParaRPr lang="en-GB" dirty="0"/>
          </a:p>
        </p:txBody>
      </p:sp>
      <p:sp>
        <p:nvSpPr>
          <p:cNvPr id="7" name="Slide Number Placeholder 6"/>
          <p:cNvSpPr>
            <a:spLocks noGrp="1"/>
          </p:cNvSpPr>
          <p:nvPr>
            <p:ph type="sldNum" sz="quarter" idx="12"/>
          </p:nvPr>
        </p:nvSpPr>
        <p:spPr/>
        <p:txBody>
          <a:bodyPr/>
          <a:lstStyle/>
          <a:p>
            <a:fld id="{63040020-EEBA-407A-B9C3-D5205D6C2BF2}" type="slidenum">
              <a:rPr lang="en-GB" smtClean="0"/>
              <a:t>‹#›</a:t>
            </a:fld>
            <a:endParaRPr lang="en-GB" dirty="0"/>
          </a:p>
        </p:txBody>
      </p:sp>
    </p:spTree>
    <p:extLst>
      <p:ext uri="{BB962C8B-B14F-4D97-AF65-F5344CB8AC3E}">
        <p14:creationId xmlns:p14="http://schemas.microsoft.com/office/powerpoint/2010/main" val="2898394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1EB2E25-05DF-4828-9319-C0F5686ED0F5}" type="datetime1">
              <a:rPr lang="en-GB" smtClean="0"/>
              <a:t>11/03/2015</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en-GB" smtClean="0"/>
              <a:t>Ray's Rentals Bicycle Hire</a:t>
            </a:r>
            <a:endParaRPr lang="en-GB"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63040020-EEBA-407A-B9C3-D5205D6C2BF2}" type="slidenum">
              <a:rPr lang="en-GB" smtClean="0"/>
              <a:t>‹#›</a:t>
            </a:fld>
            <a:endParaRPr lang="en-GB" dirty="0"/>
          </a:p>
        </p:txBody>
      </p:sp>
    </p:spTree>
    <p:extLst>
      <p:ext uri="{BB962C8B-B14F-4D97-AF65-F5344CB8AC3E}">
        <p14:creationId xmlns:p14="http://schemas.microsoft.com/office/powerpoint/2010/main" val="46138964"/>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22"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B43D48F3-8201-4FAB-B56C-8D81D50865AE}" type="datetime1">
              <a:rPr lang="en-GB" smtClean="0"/>
              <a:t>11/03/2015</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en-GB" smtClean="0"/>
              <a:t>Ray's Rentals Bicycle Hire</a:t>
            </a:r>
            <a:endParaRPr lang="en-GB"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63040020-EEBA-407A-B9C3-D5205D6C2BF2}" type="slidenum">
              <a:rPr lang="en-GB" smtClean="0"/>
              <a:t>‹#›</a:t>
            </a:fld>
            <a:endParaRPr lang="en-GB" dirty="0"/>
          </a:p>
        </p:txBody>
      </p:sp>
    </p:spTree>
    <p:extLst>
      <p:ext uri="{BB962C8B-B14F-4D97-AF65-F5344CB8AC3E}">
        <p14:creationId xmlns:p14="http://schemas.microsoft.com/office/powerpoint/2010/main" val="2373430543"/>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EDF72BC-F244-424A-B3E7-98EE40D68DDE}" type="datetime1">
              <a:rPr lang="en-GB" smtClean="0"/>
              <a:t>11/03/2015</a:t>
            </a:fld>
            <a:endParaRPr lang="en-GB"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r>
              <a:rPr lang="en-GB" smtClean="0"/>
              <a:t>Ray's Rentals Bicycle Hire</a:t>
            </a:r>
            <a:endParaRPr lang="en-GB"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3040020-EEBA-407A-B9C3-D5205D6C2BF2}" type="slidenum">
              <a:rPr lang="en-GB" smtClean="0"/>
              <a:t>‹#›</a:t>
            </a:fld>
            <a:endParaRPr lang="en-GB" dirty="0"/>
          </a:p>
        </p:txBody>
      </p:sp>
    </p:spTree>
    <p:extLst>
      <p:ext uri="{BB962C8B-B14F-4D97-AF65-F5344CB8AC3E}">
        <p14:creationId xmlns:p14="http://schemas.microsoft.com/office/powerpoint/2010/main" val="125838343"/>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hf hd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12000"/>
            <a:lum/>
          </a:blip>
          <a:srcRect/>
          <a:stretch>
            <a:fillRect t="-8000" b="-8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Ray’s Rentals bicycle hire</a:t>
            </a:r>
            <a:endParaRPr lang="en-GB" dirty="0"/>
          </a:p>
        </p:txBody>
      </p:sp>
      <p:sp>
        <p:nvSpPr>
          <p:cNvPr id="3" name="Subtitle 2"/>
          <p:cNvSpPr>
            <a:spLocks noGrp="1"/>
          </p:cNvSpPr>
          <p:nvPr>
            <p:ph type="subTitle" idx="1"/>
          </p:nvPr>
        </p:nvSpPr>
        <p:spPr>
          <a:xfrm>
            <a:off x="1524000" y="4396122"/>
            <a:ext cx="9144000" cy="897773"/>
          </a:xfrm>
        </p:spPr>
        <p:txBody>
          <a:bodyPr>
            <a:normAutofit/>
          </a:bodyPr>
          <a:lstStyle/>
          <a:p>
            <a:r>
              <a:rPr lang="en-GB" dirty="0" smtClean="0"/>
              <a:t>Mark Bellingham, Maryam El-</a:t>
            </a:r>
            <a:r>
              <a:rPr lang="en-GB" dirty="0" err="1" smtClean="0"/>
              <a:t>gahmi</a:t>
            </a:r>
            <a:r>
              <a:rPr lang="en-GB" dirty="0"/>
              <a:t> </a:t>
            </a:r>
            <a:r>
              <a:rPr lang="en-GB" dirty="0" smtClean="0"/>
              <a:t>and Janet D’Souza</a:t>
            </a:r>
            <a:endParaRPr lang="en-GB" dirty="0"/>
          </a:p>
        </p:txBody>
      </p:sp>
    </p:spTree>
    <p:extLst>
      <p:ext uri="{BB962C8B-B14F-4D97-AF65-F5344CB8AC3E}">
        <p14:creationId xmlns:p14="http://schemas.microsoft.com/office/powerpoint/2010/main" val="4167249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191" y="1488186"/>
            <a:ext cx="9996433" cy="3006696"/>
          </a:xfrm>
          <a:prstGeom prst="rect">
            <a:avLst/>
          </a:prstGeom>
        </p:spPr>
      </p:pic>
      <p:sp>
        <p:nvSpPr>
          <p:cNvPr id="3" name="Slide Number Placeholder 2"/>
          <p:cNvSpPr>
            <a:spLocks noGrp="1"/>
          </p:cNvSpPr>
          <p:nvPr>
            <p:ph type="sldNum" sz="quarter" idx="12"/>
          </p:nvPr>
        </p:nvSpPr>
        <p:spPr/>
        <p:txBody>
          <a:bodyPr/>
          <a:lstStyle/>
          <a:p>
            <a:fld id="{63040020-EEBA-407A-B9C3-D5205D6C2BF2}" type="slidenum">
              <a:rPr lang="en-GB" smtClean="0"/>
              <a:t>10</a:t>
            </a:fld>
            <a:endParaRPr lang="en-GB" dirty="0"/>
          </a:p>
        </p:txBody>
      </p:sp>
      <p:sp>
        <p:nvSpPr>
          <p:cNvPr id="4" name="Footer Placeholder 3"/>
          <p:cNvSpPr>
            <a:spLocks noGrp="1"/>
          </p:cNvSpPr>
          <p:nvPr>
            <p:ph type="ftr" sz="quarter" idx="11"/>
          </p:nvPr>
        </p:nvSpPr>
        <p:spPr/>
        <p:txBody>
          <a:bodyPr/>
          <a:lstStyle/>
          <a:p>
            <a:r>
              <a:rPr lang="en-GB" smtClean="0"/>
              <a:t>Ray's Rentals Bicycle Hire</a:t>
            </a:r>
            <a:endParaRPr lang="en-GB" dirty="0"/>
          </a:p>
        </p:txBody>
      </p:sp>
    </p:spTree>
    <p:extLst>
      <p:ext uri="{BB962C8B-B14F-4D97-AF65-F5344CB8AC3E}">
        <p14:creationId xmlns:p14="http://schemas.microsoft.com/office/powerpoint/2010/main" val="1963591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8431" y="796720"/>
            <a:ext cx="7522008" cy="5429020"/>
          </a:xfrm>
          <a:prstGeom prst="rect">
            <a:avLst/>
          </a:prstGeom>
        </p:spPr>
      </p:pic>
      <p:sp>
        <p:nvSpPr>
          <p:cNvPr id="3" name="Slide Number Placeholder 2"/>
          <p:cNvSpPr>
            <a:spLocks noGrp="1"/>
          </p:cNvSpPr>
          <p:nvPr>
            <p:ph type="sldNum" sz="quarter" idx="12"/>
          </p:nvPr>
        </p:nvSpPr>
        <p:spPr/>
        <p:txBody>
          <a:bodyPr/>
          <a:lstStyle/>
          <a:p>
            <a:fld id="{63040020-EEBA-407A-B9C3-D5205D6C2BF2}" type="slidenum">
              <a:rPr lang="en-GB" smtClean="0"/>
              <a:t>11</a:t>
            </a:fld>
            <a:endParaRPr lang="en-GB" dirty="0"/>
          </a:p>
        </p:txBody>
      </p:sp>
      <p:sp>
        <p:nvSpPr>
          <p:cNvPr id="4" name="Footer Placeholder 3"/>
          <p:cNvSpPr>
            <a:spLocks noGrp="1"/>
          </p:cNvSpPr>
          <p:nvPr>
            <p:ph type="ftr" sz="quarter" idx="11"/>
          </p:nvPr>
        </p:nvSpPr>
        <p:spPr/>
        <p:txBody>
          <a:bodyPr/>
          <a:lstStyle/>
          <a:p>
            <a:r>
              <a:rPr lang="en-GB" smtClean="0"/>
              <a:t>Ray's Rentals Bicycle Hire</a:t>
            </a:r>
            <a:endParaRPr lang="en-GB" dirty="0"/>
          </a:p>
        </p:txBody>
      </p:sp>
    </p:spTree>
    <p:extLst>
      <p:ext uri="{BB962C8B-B14F-4D97-AF65-F5344CB8AC3E}">
        <p14:creationId xmlns:p14="http://schemas.microsoft.com/office/powerpoint/2010/main" val="20416470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854" y="1666854"/>
            <a:ext cx="8656200" cy="3489040"/>
          </a:xfrm>
          <a:prstGeom prst="rect">
            <a:avLst/>
          </a:prstGeom>
        </p:spPr>
      </p:pic>
      <p:sp>
        <p:nvSpPr>
          <p:cNvPr id="3" name="Slide Number Placeholder 2"/>
          <p:cNvSpPr>
            <a:spLocks noGrp="1"/>
          </p:cNvSpPr>
          <p:nvPr>
            <p:ph type="sldNum" sz="quarter" idx="12"/>
          </p:nvPr>
        </p:nvSpPr>
        <p:spPr/>
        <p:txBody>
          <a:bodyPr/>
          <a:lstStyle/>
          <a:p>
            <a:fld id="{63040020-EEBA-407A-B9C3-D5205D6C2BF2}" type="slidenum">
              <a:rPr lang="en-GB" smtClean="0"/>
              <a:t>12</a:t>
            </a:fld>
            <a:endParaRPr lang="en-GB" dirty="0"/>
          </a:p>
        </p:txBody>
      </p:sp>
      <p:sp>
        <p:nvSpPr>
          <p:cNvPr id="4" name="Footer Placeholder 3"/>
          <p:cNvSpPr>
            <a:spLocks noGrp="1"/>
          </p:cNvSpPr>
          <p:nvPr>
            <p:ph type="ftr" sz="quarter" idx="11"/>
          </p:nvPr>
        </p:nvSpPr>
        <p:spPr/>
        <p:txBody>
          <a:bodyPr/>
          <a:lstStyle/>
          <a:p>
            <a:r>
              <a:rPr lang="en-GB" smtClean="0"/>
              <a:t>Ray's Rentals Bicycle Hire</a:t>
            </a:r>
            <a:endParaRPr lang="en-GB" dirty="0"/>
          </a:p>
        </p:txBody>
      </p:sp>
    </p:spTree>
    <p:extLst>
      <p:ext uri="{BB962C8B-B14F-4D97-AF65-F5344CB8AC3E}">
        <p14:creationId xmlns:p14="http://schemas.microsoft.com/office/powerpoint/2010/main" val="3748995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781" y="1560697"/>
            <a:ext cx="10817542" cy="3000286"/>
          </a:xfrm>
          <a:prstGeom prst="rect">
            <a:avLst/>
          </a:prstGeom>
        </p:spPr>
      </p:pic>
      <p:sp>
        <p:nvSpPr>
          <p:cNvPr id="3" name="Slide Number Placeholder 2"/>
          <p:cNvSpPr>
            <a:spLocks noGrp="1"/>
          </p:cNvSpPr>
          <p:nvPr>
            <p:ph type="sldNum" sz="quarter" idx="12"/>
          </p:nvPr>
        </p:nvSpPr>
        <p:spPr/>
        <p:txBody>
          <a:bodyPr/>
          <a:lstStyle/>
          <a:p>
            <a:fld id="{63040020-EEBA-407A-B9C3-D5205D6C2BF2}" type="slidenum">
              <a:rPr lang="en-GB" smtClean="0"/>
              <a:t>13</a:t>
            </a:fld>
            <a:endParaRPr lang="en-GB" dirty="0"/>
          </a:p>
        </p:txBody>
      </p:sp>
      <p:sp>
        <p:nvSpPr>
          <p:cNvPr id="4" name="Footer Placeholder 3"/>
          <p:cNvSpPr>
            <a:spLocks noGrp="1"/>
          </p:cNvSpPr>
          <p:nvPr>
            <p:ph type="ftr" sz="quarter" idx="11"/>
          </p:nvPr>
        </p:nvSpPr>
        <p:spPr/>
        <p:txBody>
          <a:bodyPr/>
          <a:lstStyle/>
          <a:p>
            <a:r>
              <a:rPr lang="en-GB" smtClean="0"/>
              <a:t>Ray's Rentals Bicycle Hire</a:t>
            </a:r>
            <a:endParaRPr lang="en-GB" dirty="0"/>
          </a:p>
        </p:txBody>
      </p:sp>
    </p:spTree>
    <p:extLst>
      <p:ext uri="{BB962C8B-B14F-4D97-AF65-F5344CB8AC3E}">
        <p14:creationId xmlns:p14="http://schemas.microsoft.com/office/powerpoint/2010/main" val="3120186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119" y="966411"/>
            <a:ext cx="9669224" cy="4572638"/>
          </a:xfrm>
          <a:prstGeom prst="rect">
            <a:avLst/>
          </a:prstGeom>
        </p:spPr>
      </p:pic>
      <p:sp>
        <p:nvSpPr>
          <p:cNvPr id="3" name="Slide Number Placeholder 2"/>
          <p:cNvSpPr>
            <a:spLocks noGrp="1"/>
          </p:cNvSpPr>
          <p:nvPr>
            <p:ph type="sldNum" sz="quarter" idx="12"/>
          </p:nvPr>
        </p:nvSpPr>
        <p:spPr/>
        <p:txBody>
          <a:bodyPr/>
          <a:lstStyle/>
          <a:p>
            <a:fld id="{63040020-EEBA-407A-B9C3-D5205D6C2BF2}" type="slidenum">
              <a:rPr lang="en-GB" smtClean="0"/>
              <a:t>14</a:t>
            </a:fld>
            <a:endParaRPr lang="en-GB" dirty="0"/>
          </a:p>
        </p:txBody>
      </p:sp>
      <p:sp>
        <p:nvSpPr>
          <p:cNvPr id="4" name="Footer Placeholder 3"/>
          <p:cNvSpPr>
            <a:spLocks noGrp="1"/>
          </p:cNvSpPr>
          <p:nvPr>
            <p:ph type="ftr" sz="quarter" idx="11"/>
          </p:nvPr>
        </p:nvSpPr>
        <p:spPr/>
        <p:txBody>
          <a:bodyPr/>
          <a:lstStyle/>
          <a:p>
            <a:r>
              <a:rPr lang="en-GB" smtClean="0"/>
              <a:t>Ray's Rentals Bicycle Hire</a:t>
            </a:r>
            <a:endParaRPr lang="en-GB" dirty="0"/>
          </a:p>
        </p:txBody>
      </p:sp>
    </p:spTree>
    <p:extLst>
      <p:ext uri="{BB962C8B-B14F-4D97-AF65-F5344CB8AC3E}">
        <p14:creationId xmlns:p14="http://schemas.microsoft.com/office/powerpoint/2010/main" val="3614045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13000"/>
            <a:lum/>
          </a:blip>
          <a:srcRect/>
          <a:stretch>
            <a:fillRect l="-3000" r="-3000"/>
          </a:stretch>
        </a:blipFill>
        <a:effectLst/>
      </p:bgPr>
    </p:bg>
    <p:spTree>
      <p:nvGrpSpPr>
        <p:cNvPr id="1" name=""/>
        <p:cNvGrpSpPr/>
        <p:nvPr/>
      </p:nvGrpSpPr>
      <p:grpSpPr>
        <a:xfrm>
          <a:off x="0" y="0"/>
          <a:ext cx="0" cy="0"/>
          <a:chOff x="0" y="0"/>
          <a:chExt cx="0" cy="0"/>
        </a:xfrm>
      </p:grpSpPr>
      <p:sp>
        <p:nvSpPr>
          <p:cNvPr id="2" name="TextBox 1"/>
          <p:cNvSpPr txBox="1"/>
          <p:nvPr/>
        </p:nvSpPr>
        <p:spPr>
          <a:xfrm>
            <a:off x="1163053" y="401053"/>
            <a:ext cx="9168063" cy="5201424"/>
          </a:xfrm>
          <a:prstGeom prst="rect">
            <a:avLst/>
          </a:prstGeom>
          <a:noFill/>
        </p:spPr>
        <p:txBody>
          <a:bodyPr wrap="square" rtlCol="0">
            <a:spAutoFit/>
          </a:bodyPr>
          <a:lstStyle/>
          <a:p>
            <a:pPr algn="ctr"/>
            <a:r>
              <a:rPr lang="en-GB" sz="4400" dirty="0" smtClean="0"/>
              <a:t>Summary</a:t>
            </a:r>
          </a:p>
          <a:p>
            <a:endParaRPr lang="en-GB" dirty="0"/>
          </a:p>
          <a:p>
            <a:pPr marL="285750" indent="-285750">
              <a:buFont typeface="Arial" panose="020B0604020202020204" pitchFamily="34" charset="0"/>
              <a:buChar char="•"/>
            </a:pPr>
            <a:r>
              <a:rPr lang="en-GB" dirty="0" smtClean="0"/>
              <a:t>By designing and identifying Use Cases, creating use case specifications and an Entity Relationship diagram and implementing them into the database to store the business data, we have created useful reports which will help the new computerised Rays Rental System to improve the business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A centralised and computerised database makes the business more organised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No information missed out or duplicated</a:t>
            </a:r>
          </a:p>
          <a:p>
            <a:endParaRPr lang="en-GB" dirty="0" smtClean="0"/>
          </a:p>
          <a:p>
            <a:pPr marL="285750" indent="-285750">
              <a:buFont typeface="Arial" panose="020B0604020202020204" pitchFamily="34" charset="0"/>
              <a:buChar char="•"/>
            </a:pPr>
            <a:r>
              <a:rPr lang="en-GB" dirty="0" smtClean="0"/>
              <a:t>Easier to manage both data and operations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Can quickly search for and find errors in the data</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
        <p:nvSpPr>
          <p:cNvPr id="3" name="Slide Number Placeholder 2"/>
          <p:cNvSpPr>
            <a:spLocks noGrp="1"/>
          </p:cNvSpPr>
          <p:nvPr>
            <p:ph type="sldNum" sz="quarter" idx="12"/>
          </p:nvPr>
        </p:nvSpPr>
        <p:spPr/>
        <p:txBody>
          <a:bodyPr/>
          <a:lstStyle/>
          <a:p>
            <a:fld id="{63040020-EEBA-407A-B9C3-D5205D6C2BF2}" type="slidenum">
              <a:rPr lang="en-GB" smtClean="0"/>
              <a:t>15</a:t>
            </a:fld>
            <a:endParaRPr lang="en-GB" dirty="0"/>
          </a:p>
        </p:txBody>
      </p:sp>
      <p:sp>
        <p:nvSpPr>
          <p:cNvPr id="4" name="Footer Placeholder 3"/>
          <p:cNvSpPr>
            <a:spLocks noGrp="1"/>
          </p:cNvSpPr>
          <p:nvPr>
            <p:ph type="ftr" sz="quarter" idx="11"/>
          </p:nvPr>
        </p:nvSpPr>
        <p:spPr/>
        <p:txBody>
          <a:bodyPr/>
          <a:lstStyle/>
          <a:p>
            <a:r>
              <a:rPr lang="en-GB" smtClean="0"/>
              <a:t>Ray's Rentals Bicycle Hire</a:t>
            </a:r>
            <a:endParaRPr lang="en-GB" dirty="0"/>
          </a:p>
        </p:txBody>
      </p:sp>
    </p:spTree>
    <p:extLst>
      <p:ext uri="{BB962C8B-B14F-4D97-AF65-F5344CB8AC3E}">
        <p14:creationId xmlns:p14="http://schemas.microsoft.com/office/powerpoint/2010/main" val="43492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Slide Number Placeholder 3"/>
          <p:cNvSpPr>
            <a:spLocks noGrp="1"/>
          </p:cNvSpPr>
          <p:nvPr>
            <p:ph type="sldNum" sz="quarter" idx="12"/>
          </p:nvPr>
        </p:nvSpPr>
        <p:spPr/>
        <p:txBody>
          <a:bodyPr/>
          <a:lstStyle/>
          <a:p>
            <a:fld id="{63040020-EEBA-407A-B9C3-D5205D6C2BF2}" type="slidenum">
              <a:rPr lang="en-GB" smtClean="0"/>
              <a:t>16</a:t>
            </a:fld>
            <a:endParaRPr lang="en-GB" dirty="0"/>
          </a:p>
        </p:txBody>
      </p:sp>
      <p:sp>
        <p:nvSpPr>
          <p:cNvPr id="5" name="Footer Placeholder 4"/>
          <p:cNvSpPr>
            <a:spLocks noGrp="1"/>
          </p:cNvSpPr>
          <p:nvPr>
            <p:ph type="ftr" sz="quarter" idx="11"/>
          </p:nvPr>
        </p:nvSpPr>
        <p:spPr/>
        <p:txBody>
          <a:bodyPr/>
          <a:lstStyle/>
          <a:p>
            <a:r>
              <a:rPr lang="en-GB" smtClean="0"/>
              <a:t>Ray's Rentals Bicycle Hire</a:t>
            </a:r>
            <a:endParaRPr lang="en-GB" dirty="0"/>
          </a:p>
        </p:txBody>
      </p:sp>
    </p:spTree>
    <p:extLst>
      <p:ext uri="{BB962C8B-B14F-4D97-AF65-F5344CB8AC3E}">
        <p14:creationId xmlns:p14="http://schemas.microsoft.com/office/powerpoint/2010/main" val="4023622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a:blip r:embed="rId2">
            <a:alphaModFix amt="12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3600" b="1" dirty="0" smtClean="0"/>
              <a:t>Introduction</a:t>
            </a:r>
            <a:endParaRPr lang="en-GB" sz="3600" b="1" dirty="0"/>
          </a:p>
        </p:txBody>
      </p:sp>
      <p:sp>
        <p:nvSpPr>
          <p:cNvPr id="3" name="Content Placeholder 2"/>
          <p:cNvSpPr>
            <a:spLocks noGrp="1"/>
          </p:cNvSpPr>
          <p:nvPr>
            <p:ph idx="1"/>
          </p:nvPr>
        </p:nvSpPr>
        <p:spPr/>
        <p:txBody>
          <a:bodyPr>
            <a:normAutofit fontScale="92500" lnSpcReduction="10000"/>
          </a:bodyPr>
          <a:lstStyle/>
          <a:p>
            <a:r>
              <a:rPr lang="en-GB" sz="1800" dirty="0" smtClean="0"/>
              <a:t>Small business which mainly hires bikes to tourists</a:t>
            </a:r>
          </a:p>
          <a:p>
            <a:endParaRPr lang="en-GB" sz="1800" dirty="0" smtClean="0"/>
          </a:p>
          <a:p>
            <a:r>
              <a:rPr lang="en-GB" sz="1800" dirty="0" smtClean="0"/>
              <a:t>Currently uses a paper based record keeping system</a:t>
            </a:r>
          </a:p>
          <a:p>
            <a:endParaRPr lang="en-GB" sz="1800" dirty="0" smtClean="0"/>
          </a:p>
          <a:p>
            <a:r>
              <a:rPr lang="en-GB" sz="1800" dirty="0" smtClean="0"/>
              <a:t>System is </a:t>
            </a:r>
            <a:r>
              <a:rPr lang="en-GB" sz="1800" dirty="0" smtClean="0"/>
              <a:t>inefficient</a:t>
            </a:r>
          </a:p>
          <a:p>
            <a:pPr marL="0" indent="0">
              <a:buNone/>
            </a:pPr>
            <a:endParaRPr lang="en-GB" sz="1800" dirty="0"/>
          </a:p>
          <a:p>
            <a:r>
              <a:rPr lang="en-GB" sz="1800" dirty="0" smtClean="0"/>
              <a:t>Enquiries are not being followed </a:t>
            </a:r>
            <a:r>
              <a:rPr lang="en-GB" sz="1800" dirty="0" smtClean="0"/>
              <a:t>up</a:t>
            </a:r>
          </a:p>
          <a:p>
            <a:pPr marL="0" indent="0">
              <a:buNone/>
            </a:pPr>
            <a:endParaRPr lang="en-GB" sz="1800" dirty="0" smtClean="0"/>
          </a:p>
          <a:p>
            <a:r>
              <a:rPr lang="en-GB" sz="1800" dirty="0" smtClean="0"/>
              <a:t>Not keeping track of frequently hired </a:t>
            </a:r>
            <a:r>
              <a:rPr lang="en-GB" sz="1800" dirty="0" smtClean="0"/>
              <a:t>bikes</a:t>
            </a:r>
            <a:endParaRPr lang="en-GB" sz="1800" dirty="0" smtClean="0"/>
          </a:p>
          <a:p>
            <a:endParaRPr lang="en-GB" sz="1800" dirty="0" smtClean="0"/>
          </a:p>
          <a:p>
            <a:r>
              <a:rPr lang="en-GB" sz="1800" dirty="0" smtClean="0"/>
              <a:t>Stock levels are not </a:t>
            </a:r>
            <a:r>
              <a:rPr lang="en-GB" sz="1800" dirty="0" smtClean="0"/>
              <a:t>organised</a:t>
            </a:r>
            <a:endParaRPr lang="en-GB" sz="1800" dirty="0" smtClean="0"/>
          </a:p>
          <a:p>
            <a:endParaRPr lang="en-GB" dirty="0" smtClean="0"/>
          </a:p>
        </p:txBody>
      </p:sp>
      <p:sp>
        <p:nvSpPr>
          <p:cNvPr id="4" name="Slide Number Placeholder 3"/>
          <p:cNvSpPr>
            <a:spLocks noGrp="1"/>
          </p:cNvSpPr>
          <p:nvPr>
            <p:ph type="sldNum" sz="quarter" idx="12"/>
          </p:nvPr>
        </p:nvSpPr>
        <p:spPr/>
        <p:txBody>
          <a:bodyPr/>
          <a:lstStyle/>
          <a:p>
            <a:fld id="{63040020-EEBA-407A-B9C3-D5205D6C2BF2}" type="slidenum">
              <a:rPr lang="en-GB" smtClean="0"/>
              <a:t>2</a:t>
            </a:fld>
            <a:endParaRPr lang="en-GB" dirty="0"/>
          </a:p>
        </p:txBody>
      </p:sp>
      <p:sp>
        <p:nvSpPr>
          <p:cNvPr id="5" name="Footer Placeholder 4"/>
          <p:cNvSpPr>
            <a:spLocks noGrp="1"/>
          </p:cNvSpPr>
          <p:nvPr>
            <p:ph type="ftr" sz="quarter" idx="11"/>
          </p:nvPr>
        </p:nvSpPr>
        <p:spPr/>
        <p:txBody>
          <a:bodyPr/>
          <a:lstStyle/>
          <a:p>
            <a:r>
              <a:rPr lang="en-GB" smtClean="0"/>
              <a:t>Ray's Rentals Bicycle Hire</a:t>
            </a:r>
            <a:endParaRPr lang="en-GB" dirty="0"/>
          </a:p>
        </p:txBody>
      </p:sp>
    </p:spTree>
    <p:extLst>
      <p:ext uri="{BB962C8B-B14F-4D97-AF65-F5344CB8AC3E}">
        <p14:creationId xmlns:p14="http://schemas.microsoft.com/office/powerpoint/2010/main" val="323184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Overview</a:t>
            </a:r>
            <a:endParaRPr lang="en-GB" dirty="0"/>
          </a:p>
        </p:txBody>
      </p:sp>
      <p:sp>
        <p:nvSpPr>
          <p:cNvPr id="3" name="Content Placeholder 2"/>
          <p:cNvSpPr>
            <a:spLocks noGrp="1"/>
          </p:cNvSpPr>
          <p:nvPr>
            <p:ph idx="1"/>
          </p:nvPr>
        </p:nvSpPr>
        <p:spPr/>
        <p:txBody>
          <a:bodyPr/>
          <a:lstStyle/>
          <a:p>
            <a:r>
              <a:rPr lang="en-GB" dirty="0" smtClean="0"/>
              <a:t>Use cases</a:t>
            </a:r>
          </a:p>
          <a:p>
            <a:r>
              <a:rPr lang="en-GB" dirty="0" smtClean="0"/>
              <a:t>Core use case specifications </a:t>
            </a:r>
          </a:p>
          <a:p>
            <a:r>
              <a:rPr lang="en-GB" dirty="0" smtClean="0"/>
              <a:t>Entity relationship diagram</a:t>
            </a:r>
          </a:p>
          <a:p>
            <a:r>
              <a:rPr lang="en-GB" dirty="0" smtClean="0"/>
              <a:t>Oracle script demonstration </a:t>
            </a:r>
          </a:p>
          <a:p>
            <a:pPr marL="0" indent="0">
              <a:buNone/>
            </a:pPr>
            <a:endParaRPr lang="en-GB" dirty="0" smtClean="0"/>
          </a:p>
        </p:txBody>
      </p:sp>
      <p:sp>
        <p:nvSpPr>
          <p:cNvPr id="4" name="Slide Number Placeholder 3"/>
          <p:cNvSpPr>
            <a:spLocks noGrp="1"/>
          </p:cNvSpPr>
          <p:nvPr>
            <p:ph type="sldNum" sz="quarter" idx="12"/>
          </p:nvPr>
        </p:nvSpPr>
        <p:spPr/>
        <p:txBody>
          <a:bodyPr/>
          <a:lstStyle/>
          <a:p>
            <a:fld id="{63040020-EEBA-407A-B9C3-D5205D6C2BF2}" type="slidenum">
              <a:rPr lang="en-GB" smtClean="0"/>
              <a:t>3</a:t>
            </a:fld>
            <a:endParaRPr lang="en-GB" dirty="0"/>
          </a:p>
        </p:txBody>
      </p:sp>
      <p:sp>
        <p:nvSpPr>
          <p:cNvPr id="5" name="Footer Placeholder 4"/>
          <p:cNvSpPr>
            <a:spLocks noGrp="1"/>
          </p:cNvSpPr>
          <p:nvPr>
            <p:ph type="ftr" sz="quarter" idx="11"/>
          </p:nvPr>
        </p:nvSpPr>
        <p:spPr/>
        <p:txBody>
          <a:bodyPr/>
          <a:lstStyle/>
          <a:p>
            <a:r>
              <a:rPr lang="en-GB" smtClean="0"/>
              <a:t>Ray's Rentals Bicycle Hire</a:t>
            </a:r>
            <a:endParaRPr lang="en-GB" dirty="0"/>
          </a:p>
        </p:txBody>
      </p:sp>
    </p:spTree>
    <p:extLst>
      <p:ext uri="{BB962C8B-B14F-4D97-AF65-F5344CB8AC3E}">
        <p14:creationId xmlns:p14="http://schemas.microsoft.com/office/powerpoint/2010/main" val="2532106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07705" y="2241634"/>
            <a:ext cx="4063425" cy="646331"/>
          </a:xfrm>
          <a:prstGeom prst="rect">
            <a:avLst/>
          </a:prstGeom>
          <a:noFill/>
        </p:spPr>
        <p:txBody>
          <a:bodyPr wrap="square" rtlCol="0">
            <a:spAutoFit/>
          </a:bodyPr>
          <a:lstStyle/>
          <a:p>
            <a:pPr algn="ctr"/>
            <a:r>
              <a:rPr lang="en-GB" sz="3600" b="1" dirty="0" smtClean="0">
                <a:latin typeface="+mj-lt"/>
              </a:rPr>
              <a:t>Use Cases</a:t>
            </a:r>
            <a:endParaRPr lang="en-GB" sz="3600" b="1"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12" y="128337"/>
            <a:ext cx="6932530" cy="6617368"/>
          </a:xfrm>
          <a:prstGeom prst="rect">
            <a:avLst/>
          </a:prstGeom>
        </p:spPr>
      </p:pic>
      <p:sp>
        <p:nvSpPr>
          <p:cNvPr id="2" name="Slide Number Placeholder 1"/>
          <p:cNvSpPr>
            <a:spLocks noGrp="1"/>
          </p:cNvSpPr>
          <p:nvPr>
            <p:ph type="sldNum" sz="quarter" idx="12"/>
          </p:nvPr>
        </p:nvSpPr>
        <p:spPr/>
        <p:txBody>
          <a:bodyPr/>
          <a:lstStyle/>
          <a:p>
            <a:fld id="{63040020-EEBA-407A-B9C3-D5205D6C2BF2}" type="slidenum">
              <a:rPr lang="en-GB" smtClean="0"/>
              <a:t>4</a:t>
            </a:fld>
            <a:endParaRPr lang="en-GB" dirty="0"/>
          </a:p>
        </p:txBody>
      </p:sp>
      <p:sp>
        <p:nvSpPr>
          <p:cNvPr id="5" name="Footer Placeholder 4"/>
          <p:cNvSpPr>
            <a:spLocks noGrp="1"/>
          </p:cNvSpPr>
          <p:nvPr>
            <p:ph type="ftr" sz="quarter" idx="11"/>
          </p:nvPr>
        </p:nvSpPr>
        <p:spPr/>
        <p:txBody>
          <a:bodyPr/>
          <a:lstStyle/>
          <a:p>
            <a:r>
              <a:rPr lang="en-GB" smtClean="0"/>
              <a:t>Ray's Rentals Bicycle Hire</a:t>
            </a:r>
            <a:endParaRPr lang="en-GB" dirty="0"/>
          </a:p>
        </p:txBody>
      </p:sp>
    </p:spTree>
    <p:extLst>
      <p:ext uri="{BB962C8B-B14F-4D97-AF65-F5344CB8AC3E}">
        <p14:creationId xmlns:p14="http://schemas.microsoft.com/office/powerpoint/2010/main" val="1414502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50964522"/>
              </p:ext>
            </p:extLst>
          </p:nvPr>
        </p:nvGraphicFramePr>
        <p:xfrm>
          <a:off x="885825" y="1080470"/>
          <a:ext cx="10182225" cy="5198347"/>
        </p:xfrm>
        <a:graphic>
          <a:graphicData uri="http://schemas.openxmlformats.org/drawingml/2006/table">
            <a:tbl>
              <a:tblPr firstRow="1" firstCol="1" lastRow="1" lastCol="1" bandRow="1" bandCol="1"/>
              <a:tblGrid>
                <a:gridCol w="10182225"/>
              </a:tblGrid>
              <a:tr h="284006">
                <a:tc>
                  <a:txBody>
                    <a:bodyPr/>
                    <a:lstStyle/>
                    <a:p>
                      <a:pPr>
                        <a:lnSpc>
                          <a:spcPct val="107000"/>
                        </a:lnSpc>
                        <a:spcBef>
                          <a:spcPts val="300"/>
                        </a:spcBef>
                        <a:spcAft>
                          <a:spcPts val="300"/>
                        </a:spcAft>
                      </a:pPr>
                      <a:r>
                        <a:rPr lang="en-GB" sz="1600" b="1" dirty="0" smtClean="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Use </a:t>
                      </a:r>
                      <a:r>
                        <a:rPr lang="en-GB" sz="1600" b="1"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Case: Hire bike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327" marR="363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236116">
                <a:tc>
                  <a:txBody>
                    <a:bodyPr/>
                    <a:lstStyle/>
                    <a:p>
                      <a:pPr>
                        <a:lnSpc>
                          <a:spcPct val="107000"/>
                        </a:lnSpc>
                        <a:spcBef>
                          <a:spcPts val="300"/>
                        </a:spcBef>
                        <a:spcAft>
                          <a:spcPts val="3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Owner: customer</a:t>
                      </a:r>
                    </a:p>
                  </a:txBody>
                  <a:tcPr marL="36327" marR="363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116">
                <a:tc>
                  <a:txBody>
                    <a:bodyPr/>
                    <a:lstStyle/>
                    <a:p>
                      <a:pPr>
                        <a:lnSpc>
                          <a:spcPct val="107000"/>
                        </a:lnSpc>
                        <a:spcBef>
                          <a:spcPts val="300"/>
                        </a:spcBef>
                        <a:spcAft>
                          <a:spcPts val="300"/>
                        </a:spcAft>
                      </a:pPr>
                      <a:r>
                        <a:rPr lang="en-GB" sz="1600" b="1"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Pre-Conditions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327" marR="363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236116">
                <a:tc>
                  <a:txBody>
                    <a:bodyPr/>
                    <a:lstStyle/>
                    <a:p>
                      <a:pPr>
                        <a:lnSpc>
                          <a:spcPct val="107000"/>
                        </a:lnSpc>
                        <a:spcBef>
                          <a:spcPts val="300"/>
                        </a:spcBef>
                        <a:spcAft>
                          <a:spcPts val="3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Customer chooses a bike and informs a staff</a:t>
                      </a:r>
                    </a:p>
                  </a:txBody>
                  <a:tcPr marL="36327" marR="363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116">
                <a:tc>
                  <a:txBody>
                    <a:bodyPr/>
                    <a:lstStyle/>
                    <a:p>
                      <a:pPr>
                        <a:lnSpc>
                          <a:spcPct val="107000"/>
                        </a:lnSpc>
                        <a:spcBef>
                          <a:spcPts val="300"/>
                        </a:spcBef>
                        <a:spcAft>
                          <a:spcPts val="300"/>
                        </a:spcAft>
                      </a:pPr>
                      <a:r>
                        <a:rPr lang="en-GB" sz="1600" b="1"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Post-Conditions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327" marR="363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551536">
                <a:tc>
                  <a:txBody>
                    <a:bodyPr/>
                    <a:lstStyle/>
                    <a:p>
                      <a:pPr>
                        <a:lnSpc>
                          <a:spcPct val="107000"/>
                        </a:lnSpc>
                        <a:spcBef>
                          <a:spcPts val="300"/>
                        </a:spcBef>
                        <a:spcAft>
                          <a:spcPts val="3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Customer leaves with bike with due date and time after it has been checked out in database from a staff. </a:t>
                      </a:r>
                    </a:p>
                  </a:txBody>
                  <a:tcPr marL="36327" marR="363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116">
                <a:tc>
                  <a:txBody>
                    <a:bodyPr/>
                    <a:lstStyle/>
                    <a:p>
                      <a:pPr>
                        <a:lnSpc>
                          <a:spcPct val="107000"/>
                        </a:lnSpc>
                        <a:spcBef>
                          <a:spcPts val="300"/>
                        </a:spcBef>
                        <a:spcAft>
                          <a:spcPts val="300"/>
                        </a:spcAft>
                      </a:pPr>
                      <a:r>
                        <a:rPr lang="en-GB" sz="1600" b="1"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Primary Path</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327" marR="363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1754470">
                <a:tc>
                  <a:txBody>
                    <a:bodyPr/>
                    <a:lstStyle/>
                    <a:p>
                      <a:pPr>
                        <a:lnSpc>
                          <a:spcPct val="107000"/>
                        </a:lnSpc>
                        <a:spcBef>
                          <a:spcPts val="300"/>
                        </a:spcBef>
                        <a:spcAft>
                          <a:spcPts val="300"/>
                        </a:spcAft>
                      </a:pPr>
                      <a:r>
                        <a:rPr lang="en-GB" sz="6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mj-lt"/>
                        <a:buAutoNum type="arabicPeriod"/>
                      </a:pPr>
                      <a:r>
                        <a:rPr lang="en-GB" sz="1600" dirty="0">
                          <a:effectLst/>
                          <a:latin typeface="Calibri" panose="020F0502020204030204" pitchFamily="34" charset="0"/>
                          <a:ea typeface="Calibri" panose="020F0502020204030204" pitchFamily="34" charset="0"/>
                          <a:cs typeface="Times New Roman" panose="02020603050405020304" pitchFamily="18" charset="0"/>
                        </a:rPr>
                        <a:t>Customer provides staff with their contact details, chooses type of bike and hire date</a:t>
                      </a:r>
                    </a:p>
                    <a:p>
                      <a:pPr marL="342900" lvl="0" indent="-342900">
                        <a:lnSpc>
                          <a:spcPct val="107000"/>
                        </a:lnSpc>
                        <a:spcBef>
                          <a:spcPts val="300"/>
                        </a:spcBef>
                        <a:spcAft>
                          <a:spcPts val="300"/>
                        </a:spcAft>
                        <a:buFont typeface="+mj-lt"/>
                        <a:buAutoNum type="arabicPeriod"/>
                      </a:pPr>
                      <a:r>
                        <a:rPr lang="en-GB" sz="1600" dirty="0">
                          <a:effectLst/>
                          <a:latin typeface="Calibri" panose="020F0502020204030204" pitchFamily="34" charset="0"/>
                          <a:ea typeface="Calibri" panose="020F0502020204030204" pitchFamily="34" charset="0"/>
                          <a:cs typeface="Times New Roman" panose="02020603050405020304" pitchFamily="18" charset="0"/>
                        </a:rPr>
                        <a:t>Staff records customers information and save it in database and checks availability.</a:t>
                      </a:r>
                    </a:p>
                    <a:p>
                      <a:pPr marL="342900" lvl="0" indent="-342900">
                        <a:lnSpc>
                          <a:spcPct val="107000"/>
                        </a:lnSpc>
                        <a:spcBef>
                          <a:spcPts val="300"/>
                        </a:spcBef>
                        <a:spcAft>
                          <a:spcPts val="300"/>
                        </a:spcAft>
                        <a:buFont typeface="+mj-lt"/>
                        <a:buAutoNum type="arabicPeriod"/>
                      </a:pPr>
                      <a:r>
                        <a:rPr lang="en-GB" sz="1600" dirty="0">
                          <a:effectLst/>
                          <a:latin typeface="Calibri" panose="020F0502020204030204" pitchFamily="34" charset="0"/>
                          <a:ea typeface="Calibri" panose="020F0502020204030204" pitchFamily="34" charset="0"/>
                          <a:cs typeface="Times New Roman" panose="02020603050405020304" pitchFamily="18" charset="0"/>
                        </a:rPr>
                        <a:t>Customer hires bike</a:t>
                      </a:r>
                    </a:p>
                    <a:p>
                      <a:pPr marL="342900" lvl="0" indent="-342900">
                        <a:lnSpc>
                          <a:spcPct val="107000"/>
                        </a:lnSpc>
                        <a:spcBef>
                          <a:spcPts val="300"/>
                        </a:spcBef>
                        <a:spcAft>
                          <a:spcPts val="300"/>
                        </a:spcAft>
                        <a:buFont typeface="+mj-lt"/>
                        <a:buAutoNum type="arabicPeriod"/>
                      </a:pPr>
                      <a:r>
                        <a:rPr lang="en-GB" sz="1600" dirty="0">
                          <a:effectLst/>
                          <a:latin typeface="Calibri" panose="020F0502020204030204" pitchFamily="34" charset="0"/>
                          <a:ea typeface="Calibri" panose="020F0502020204030204" pitchFamily="34" charset="0"/>
                          <a:cs typeface="Times New Roman" panose="02020603050405020304" pitchFamily="18" charset="0"/>
                        </a:rPr>
                        <a:t>Customer makes payment</a:t>
                      </a:r>
                    </a:p>
                  </a:txBody>
                  <a:tcPr marL="36327" marR="363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116">
                <a:tc>
                  <a:txBody>
                    <a:bodyPr/>
                    <a:lstStyle/>
                    <a:p>
                      <a:pPr>
                        <a:lnSpc>
                          <a:spcPct val="107000"/>
                        </a:lnSpc>
                        <a:spcBef>
                          <a:spcPts val="300"/>
                        </a:spcBef>
                        <a:spcAft>
                          <a:spcPts val="300"/>
                        </a:spcAft>
                      </a:pPr>
                      <a:r>
                        <a:rPr lang="en-GB" sz="1600" b="1"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Alternate Path</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327" marR="363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541186">
                <a:tc>
                  <a:txBody>
                    <a:bodyPr/>
                    <a:lstStyle/>
                    <a:p>
                      <a:pPr marL="342900" lvl="0" indent="-342900">
                        <a:lnSpc>
                          <a:spcPct val="107000"/>
                        </a:lnSpc>
                        <a:spcBef>
                          <a:spcPts val="300"/>
                        </a:spcBef>
                        <a:spcAft>
                          <a:spcPts val="300"/>
                        </a:spcAft>
                        <a:buFont typeface="+mj-lt"/>
                        <a:buAutoNum type="arabicPeriod"/>
                      </a:pPr>
                      <a:r>
                        <a:rPr lang="en-GB" sz="1600" dirty="0" smtClean="0">
                          <a:effectLst/>
                          <a:latin typeface="Calibri" panose="020F0502020204030204" pitchFamily="34" charset="0"/>
                          <a:ea typeface="Calibri" panose="020F0502020204030204" pitchFamily="34" charset="0"/>
                          <a:cs typeface="Times New Roman" panose="02020603050405020304" pitchFamily="18" charset="0"/>
                        </a:rPr>
                        <a:t>Customer makes reservation in advance</a:t>
                      </a:r>
                    </a:p>
                    <a:p>
                      <a:pPr marL="342900" lvl="0" indent="-342900">
                        <a:lnSpc>
                          <a:spcPct val="107000"/>
                        </a:lnSpc>
                        <a:spcBef>
                          <a:spcPts val="300"/>
                        </a:spcBef>
                        <a:spcAft>
                          <a:spcPts val="300"/>
                        </a:spcAft>
                        <a:buFont typeface="+mj-lt"/>
                        <a:buAutoNum type="arabicPeriod"/>
                      </a:pPr>
                      <a:r>
                        <a:rPr lang="en-GB" sz="1600" dirty="0" smtClean="0">
                          <a:effectLst/>
                          <a:latin typeface="Calibri" panose="020F0502020204030204" pitchFamily="34" charset="0"/>
                          <a:ea typeface="Calibri" panose="020F0502020204030204" pitchFamily="34" charset="0"/>
                          <a:cs typeface="Times New Roman" panose="02020603050405020304" pitchFamily="18" charset="0"/>
                        </a:rPr>
                        <a:t>Staff updates reservation for bike record.  </a:t>
                      </a:r>
                    </a:p>
                  </a:txBody>
                  <a:tcPr marL="36327" marR="363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116">
                <a:tc>
                  <a:txBody>
                    <a:bodyPr/>
                    <a:lstStyle/>
                    <a:p>
                      <a:pPr>
                        <a:lnSpc>
                          <a:spcPct val="107000"/>
                        </a:lnSpc>
                        <a:spcBef>
                          <a:spcPts val="300"/>
                        </a:spcBef>
                        <a:spcAft>
                          <a:spcPts val="300"/>
                        </a:spcAft>
                      </a:pPr>
                      <a:r>
                        <a:rPr lang="en-GB" sz="1600" b="1"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Notes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327" marR="363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142370">
                <a:tc>
                  <a:txBody>
                    <a:bodyPr/>
                    <a:lstStyle/>
                    <a:p>
                      <a:pPr>
                        <a:lnSpc>
                          <a:spcPct val="107000"/>
                        </a:lnSpc>
                        <a:spcBef>
                          <a:spcPts val="300"/>
                        </a:spcBef>
                        <a:spcAft>
                          <a:spcPts val="300"/>
                        </a:spcAft>
                      </a:pPr>
                      <a:r>
                        <a:rPr lang="en-GB" sz="600">
                          <a:effectLst/>
                          <a:latin typeface="Calibri" panose="020F0502020204030204" pitchFamily="34" charset="0"/>
                          <a:ea typeface="Calibri" panose="020F0502020204030204" pitchFamily="34" charset="0"/>
                          <a:cs typeface="Times New Roman" panose="02020603050405020304" pitchFamily="18" charset="0"/>
                        </a:rPr>
                        <a:t> </a:t>
                      </a:r>
                    </a:p>
                  </a:txBody>
                  <a:tcPr marL="36327" marR="363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2370">
                <a:tc>
                  <a:txBody>
                    <a:bodyPr/>
                    <a:lstStyle/>
                    <a:p>
                      <a:pPr>
                        <a:lnSpc>
                          <a:spcPct val="107000"/>
                        </a:lnSpc>
                        <a:spcBef>
                          <a:spcPts val="300"/>
                        </a:spcBef>
                        <a:spcAft>
                          <a:spcPts val="300"/>
                        </a:spcAft>
                      </a:pPr>
                      <a:r>
                        <a:rPr lang="en-GB" sz="600" b="1"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 </a:t>
                      </a:r>
                      <a:endParaRPr lang="en-GB"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6327" marR="363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bl>
          </a:graphicData>
        </a:graphic>
      </p:graphicFrame>
      <p:sp>
        <p:nvSpPr>
          <p:cNvPr id="7" name="TextBox 6"/>
          <p:cNvSpPr txBox="1"/>
          <p:nvPr/>
        </p:nvSpPr>
        <p:spPr>
          <a:xfrm>
            <a:off x="560471" y="357939"/>
            <a:ext cx="6560720" cy="646331"/>
          </a:xfrm>
          <a:prstGeom prst="rect">
            <a:avLst/>
          </a:prstGeom>
          <a:noFill/>
        </p:spPr>
        <p:txBody>
          <a:bodyPr wrap="square" rtlCol="0">
            <a:spAutoFit/>
          </a:bodyPr>
          <a:lstStyle/>
          <a:p>
            <a:pPr algn="ctr"/>
            <a:r>
              <a:rPr lang="en-GB" sz="3600" b="1" dirty="0" smtClean="0"/>
              <a:t>Core use case specifications</a:t>
            </a:r>
            <a:endParaRPr lang="en-GB" sz="3600" b="1" dirty="0"/>
          </a:p>
        </p:txBody>
      </p:sp>
      <p:sp>
        <p:nvSpPr>
          <p:cNvPr id="2" name="Slide Number Placeholder 1"/>
          <p:cNvSpPr>
            <a:spLocks noGrp="1"/>
          </p:cNvSpPr>
          <p:nvPr>
            <p:ph type="sldNum" sz="quarter" idx="12"/>
          </p:nvPr>
        </p:nvSpPr>
        <p:spPr/>
        <p:txBody>
          <a:bodyPr/>
          <a:lstStyle/>
          <a:p>
            <a:fld id="{63040020-EEBA-407A-B9C3-D5205D6C2BF2}" type="slidenum">
              <a:rPr lang="en-GB" smtClean="0"/>
              <a:t>5</a:t>
            </a:fld>
            <a:endParaRPr lang="en-GB" dirty="0"/>
          </a:p>
        </p:txBody>
      </p:sp>
      <p:sp>
        <p:nvSpPr>
          <p:cNvPr id="3" name="Footer Placeholder 2"/>
          <p:cNvSpPr>
            <a:spLocks noGrp="1"/>
          </p:cNvSpPr>
          <p:nvPr>
            <p:ph type="ftr" sz="quarter" idx="11"/>
          </p:nvPr>
        </p:nvSpPr>
        <p:spPr/>
        <p:txBody>
          <a:bodyPr/>
          <a:lstStyle/>
          <a:p>
            <a:r>
              <a:rPr lang="en-GB" smtClean="0"/>
              <a:t>Ray's Rentals Bicycle Hire</a:t>
            </a:r>
            <a:endParaRPr lang="en-GB" dirty="0"/>
          </a:p>
        </p:txBody>
      </p:sp>
    </p:spTree>
    <p:extLst>
      <p:ext uri="{BB962C8B-B14F-4D97-AF65-F5344CB8AC3E}">
        <p14:creationId xmlns:p14="http://schemas.microsoft.com/office/powerpoint/2010/main" val="3660339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37972733"/>
              </p:ext>
            </p:extLst>
          </p:nvPr>
        </p:nvGraphicFramePr>
        <p:xfrm>
          <a:off x="417094" y="257175"/>
          <a:ext cx="11405937" cy="6350668"/>
        </p:xfrm>
        <a:graphic>
          <a:graphicData uri="http://schemas.openxmlformats.org/drawingml/2006/table">
            <a:tbl>
              <a:tblPr firstRow="1" firstCol="1" lastRow="1" lastCol="1" bandRow="1" bandCol="1"/>
              <a:tblGrid>
                <a:gridCol w="11405937"/>
              </a:tblGrid>
              <a:tr h="477683">
                <a:tc>
                  <a:txBody>
                    <a:bodyPr/>
                    <a:lstStyle/>
                    <a:p>
                      <a:pPr>
                        <a:lnSpc>
                          <a:spcPct val="107000"/>
                        </a:lnSpc>
                        <a:spcBef>
                          <a:spcPts val="300"/>
                        </a:spcBef>
                        <a:spcAft>
                          <a:spcPts val="300"/>
                        </a:spcAft>
                      </a:pPr>
                      <a:r>
                        <a:rPr lang="en-GB" sz="1600" b="1" dirty="0" smtClean="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Use </a:t>
                      </a:r>
                      <a:r>
                        <a:rPr lang="en-GB" sz="1600" b="1"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Case: Bike </a:t>
                      </a:r>
                      <a:r>
                        <a:rPr lang="en-GB" sz="1600" b="1" dirty="0" smtClean="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maintenance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271379">
                <a:tc>
                  <a:txBody>
                    <a:bodyPr/>
                    <a:lstStyle/>
                    <a:p>
                      <a:pPr>
                        <a:lnSpc>
                          <a:spcPct val="107000"/>
                        </a:lnSpc>
                        <a:spcBef>
                          <a:spcPts val="300"/>
                        </a:spcBef>
                        <a:spcAft>
                          <a:spcPts val="3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Owner: Ray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379">
                <a:tc>
                  <a:txBody>
                    <a:bodyPr/>
                    <a:lstStyle/>
                    <a:p>
                      <a:pPr>
                        <a:lnSpc>
                          <a:spcPct val="107000"/>
                        </a:lnSpc>
                        <a:spcBef>
                          <a:spcPts val="300"/>
                        </a:spcBef>
                        <a:spcAft>
                          <a:spcPts val="300"/>
                        </a:spcAft>
                      </a:pPr>
                      <a:r>
                        <a:rPr lang="en-GB" sz="1600" b="1"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Pre-Conditions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271379">
                <a:tc>
                  <a:txBody>
                    <a:bodyPr/>
                    <a:lstStyle/>
                    <a:p>
                      <a:pPr>
                        <a:lnSpc>
                          <a:spcPct val="107000"/>
                        </a:lnSpc>
                        <a:spcBef>
                          <a:spcPts val="300"/>
                        </a:spcBef>
                        <a:spcAft>
                          <a:spcPts val="3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Find out which bikes need servicing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379">
                <a:tc>
                  <a:txBody>
                    <a:bodyPr/>
                    <a:lstStyle/>
                    <a:p>
                      <a:pPr>
                        <a:lnSpc>
                          <a:spcPct val="107000"/>
                        </a:lnSpc>
                        <a:spcBef>
                          <a:spcPts val="300"/>
                        </a:spcBef>
                        <a:spcAft>
                          <a:spcPts val="300"/>
                        </a:spcAft>
                      </a:pPr>
                      <a:r>
                        <a:rPr lang="en-GB" sz="1600" b="1"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Post-Conditions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542757">
                <a:tc>
                  <a:txBody>
                    <a:bodyPr/>
                    <a:lstStyle/>
                    <a:p>
                      <a:pPr>
                        <a:lnSpc>
                          <a:spcPct val="107000"/>
                        </a:lnSpc>
                        <a:spcBef>
                          <a:spcPts val="300"/>
                        </a:spcBef>
                        <a:spcAft>
                          <a:spcPts val="3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Details of which bikes need servicing have been passed to the maintenance department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379">
                <a:tc>
                  <a:txBody>
                    <a:bodyPr/>
                    <a:lstStyle/>
                    <a:p>
                      <a:pPr>
                        <a:lnSpc>
                          <a:spcPct val="107000"/>
                        </a:lnSpc>
                        <a:spcBef>
                          <a:spcPts val="300"/>
                        </a:spcBef>
                        <a:spcAft>
                          <a:spcPts val="300"/>
                        </a:spcAft>
                      </a:pPr>
                      <a:r>
                        <a:rPr lang="en-GB" sz="1600" b="1"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Primary Path</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1449736">
                <a:tc>
                  <a:txBody>
                    <a:bodyPr/>
                    <a:lstStyle/>
                    <a:p>
                      <a:pPr>
                        <a:lnSpc>
                          <a:spcPct val="107000"/>
                        </a:lnSpc>
                        <a:spcBef>
                          <a:spcPts val="300"/>
                        </a:spcBef>
                        <a:spcAft>
                          <a:spcPts val="300"/>
                        </a:spcAft>
                      </a:pPr>
                      <a:r>
                        <a:rPr lang="en-GB" sz="1600" dirty="0" smtClean="0">
                          <a:effectLst/>
                          <a:latin typeface="Calibri" panose="020F0502020204030204" pitchFamily="34" charset="0"/>
                          <a:ea typeface="Calibri" panose="020F0502020204030204" pitchFamily="34" charset="0"/>
                          <a:cs typeface="Times New Roman" panose="02020603050405020304" pitchFamily="18" charset="0"/>
                        </a:rPr>
                        <a:t>1.Check </a:t>
                      </a:r>
                      <a:r>
                        <a:rPr lang="en-GB" sz="1600" dirty="0">
                          <a:effectLst/>
                          <a:latin typeface="Calibri" panose="020F0502020204030204" pitchFamily="34" charset="0"/>
                          <a:ea typeface="Calibri" panose="020F0502020204030204" pitchFamily="34" charset="0"/>
                          <a:cs typeface="Times New Roman" panose="02020603050405020304" pitchFamily="18" charset="0"/>
                        </a:rPr>
                        <a:t>bike records</a:t>
                      </a:r>
                    </a:p>
                    <a:p>
                      <a:pPr>
                        <a:lnSpc>
                          <a:spcPct val="107000"/>
                        </a:lnSpc>
                        <a:spcBef>
                          <a:spcPts val="300"/>
                        </a:spcBef>
                        <a:spcAft>
                          <a:spcPts val="300"/>
                        </a:spcAft>
                      </a:pPr>
                      <a:r>
                        <a:rPr lang="en-GB" sz="1600" dirty="0" smtClean="0">
                          <a:effectLst/>
                          <a:latin typeface="Calibri" panose="020F0502020204030204" pitchFamily="34" charset="0"/>
                          <a:ea typeface="Calibri" panose="020F0502020204030204" pitchFamily="34" charset="0"/>
                          <a:cs typeface="Times New Roman" panose="02020603050405020304" pitchFamily="18" charset="0"/>
                        </a:rPr>
                        <a:t>2.Create </a:t>
                      </a:r>
                      <a:r>
                        <a:rPr lang="en-GB" sz="1600" dirty="0">
                          <a:effectLst/>
                          <a:latin typeface="Calibri" panose="020F0502020204030204" pitchFamily="34" charset="0"/>
                          <a:ea typeface="Calibri" panose="020F0502020204030204" pitchFamily="34" charset="0"/>
                          <a:cs typeface="Times New Roman" panose="02020603050405020304" pitchFamily="18" charset="0"/>
                        </a:rPr>
                        <a:t>report where last service date is more than one month ago</a:t>
                      </a:r>
                    </a:p>
                    <a:p>
                      <a:pPr>
                        <a:lnSpc>
                          <a:spcPct val="107000"/>
                        </a:lnSpc>
                        <a:spcBef>
                          <a:spcPts val="300"/>
                        </a:spcBef>
                        <a:spcAft>
                          <a:spcPts val="300"/>
                        </a:spcAft>
                      </a:pPr>
                      <a:r>
                        <a:rPr lang="en-GB" sz="1600" dirty="0" smtClean="0">
                          <a:effectLst/>
                          <a:latin typeface="Calibri" panose="020F0502020204030204" pitchFamily="34" charset="0"/>
                          <a:ea typeface="Calibri" panose="020F0502020204030204" pitchFamily="34" charset="0"/>
                          <a:cs typeface="Times New Roman" panose="02020603050405020304" pitchFamily="18" charset="0"/>
                        </a:rPr>
                        <a:t>3.List </a:t>
                      </a:r>
                      <a:r>
                        <a:rPr lang="en-GB" sz="1600" dirty="0">
                          <a:effectLst/>
                          <a:latin typeface="Calibri" panose="020F0502020204030204" pitchFamily="34" charset="0"/>
                          <a:ea typeface="Calibri" panose="020F0502020204030204" pitchFamily="34" charset="0"/>
                          <a:cs typeface="Times New Roman" panose="02020603050405020304" pitchFamily="18" charset="0"/>
                        </a:rPr>
                        <a:t>of bikes is passed to the maintenance department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379">
                <a:tc>
                  <a:txBody>
                    <a:bodyPr/>
                    <a:lstStyle/>
                    <a:p>
                      <a:pPr>
                        <a:lnSpc>
                          <a:spcPct val="107000"/>
                        </a:lnSpc>
                        <a:spcBef>
                          <a:spcPts val="300"/>
                        </a:spcBef>
                        <a:spcAft>
                          <a:spcPts val="300"/>
                        </a:spcAft>
                      </a:pPr>
                      <a:r>
                        <a:rPr lang="en-GB" sz="1600" b="1"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Alternate Path</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1188030">
                <a:tc>
                  <a:txBody>
                    <a:bodyPr/>
                    <a:lstStyle/>
                    <a:p>
                      <a:pPr>
                        <a:lnSpc>
                          <a:spcPct val="107000"/>
                        </a:lnSpc>
                        <a:spcBef>
                          <a:spcPts val="300"/>
                        </a:spcBef>
                        <a:spcAft>
                          <a:spcPts val="300"/>
                        </a:spcAft>
                      </a:pPr>
                      <a:r>
                        <a:rPr lang="en-GB" sz="1600" dirty="0" smtClean="0">
                          <a:effectLst/>
                          <a:latin typeface="Calibri" panose="020F0502020204030204" pitchFamily="34" charset="0"/>
                          <a:ea typeface="Calibri" panose="020F0502020204030204" pitchFamily="34" charset="0"/>
                          <a:cs typeface="Times New Roman" panose="02020603050405020304" pitchFamily="18" charset="0"/>
                        </a:rPr>
                        <a:t>1.Customer </a:t>
                      </a:r>
                      <a:r>
                        <a:rPr lang="en-GB" sz="1600" dirty="0">
                          <a:effectLst/>
                          <a:latin typeface="Calibri" panose="020F0502020204030204" pitchFamily="34" charset="0"/>
                          <a:ea typeface="Calibri" panose="020F0502020204030204" pitchFamily="34" charset="0"/>
                          <a:cs typeface="Times New Roman" panose="02020603050405020304" pitchFamily="18" charset="0"/>
                        </a:rPr>
                        <a:t>complains about bike fault</a:t>
                      </a:r>
                    </a:p>
                    <a:p>
                      <a:pPr>
                        <a:lnSpc>
                          <a:spcPct val="107000"/>
                        </a:lnSpc>
                        <a:spcBef>
                          <a:spcPts val="300"/>
                        </a:spcBef>
                        <a:spcAft>
                          <a:spcPts val="300"/>
                        </a:spcAft>
                      </a:pPr>
                      <a:r>
                        <a:rPr lang="en-GB" sz="1600" dirty="0" smtClean="0">
                          <a:effectLst/>
                          <a:latin typeface="Calibri" panose="020F0502020204030204" pitchFamily="34" charset="0"/>
                          <a:ea typeface="Calibri" panose="020F0502020204030204" pitchFamily="34" charset="0"/>
                          <a:cs typeface="Times New Roman" panose="02020603050405020304" pitchFamily="18" charset="0"/>
                        </a:rPr>
                        <a:t>2.Reception </a:t>
                      </a:r>
                      <a:r>
                        <a:rPr lang="en-GB" sz="1600" dirty="0">
                          <a:effectLst/>
                          <a:latin typeface="Calibri" panose="020F0502020204030204" pitchFamily="34" charset="0"/>
                          <a:ea typeface="Calibri" panose="020F0502020204030204" pitchFamily="34" charset="0"/>
                          <a:cs typeface="Times New Roman" panose="02020603050405020304" pitchFamily="18" charset="0"/>
                        </a:rPr>
                        <a:t>updates a list of bikes with faults</a:t>
                      </a:r>
                    </a:p>
                    <a:p>
                      <a:pPr>
                        <a:lnSpc>
                          <a:spcPct val="107000"/>
                        </a:lnSpc>
                        <a:spcBef>
                          <a:spcPts val="300"/>
                        </a:spcBef>
                        <a:spcAft>
                          <a:spcPts val="300"/>
                        </a:spcAft>
                      </a:pPr>
                      <a:r>
                        <a:rPr lang="en-GB" sz="1600" dirty="0" smtClean="0">
                          <a:effectLst/>
                          <a:latin typeface="Calibri" panose="020F0502020204030204" pitchFamily="34" charset="0"/>
                          <a:ea typeface="Calibri" panose="020F0502020204030204" pitchFamily="34" charset="0"/>
                          <a:cs typeface="Times New Roman" panose="02020603050405020304" pitchFamily="18" charset="0"/>
                        </a:rPr>
                        <a:t>3.List </a:t>
                      </a:r>
                      <a:r>
                        <a:rPr lang="en-GB" sz="1600" dirty="0">
                          <a:effectLst/>
                          <a:latin typeface="Calibri" panose="020F0502020204030204" pitchFamily="34" charset="0"/>
                          <a:ea typeface="Calibri" panose="020F0502020204030204" pitchFamily="34" charset="0"/>
                          <a:cs typeface="Times New Roman" panose="02020603050405020304" pitchFamily="18" charset="0"/>
                        </a:rPr>
                        <a:t>of bikes is passed to the maintenance department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379">
                <a:tc>
                  <a:txBody>
                    <a:bodyPr/>
                    <a:lstStyle/>
                    <a:p>
                      <a:pPr>
                        <a:lnSpc>
                          <a:spcPct val="107000"/>
                        </a:lnSpc>
                        <a:spcBef>
                          <a:spcPts val="300"/>
                        </a:spcBef>
                        <a:spcAft>
                          <a:spcPts val="300"/>
                        </a:spcAft>
                      </a:pPr>
                      <a:r>
                        <a:rPr lang="en-GB" sz="1600" b="1"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Notes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250051">
                <a:tc>
                  <a:txBody>
                    <a:bodyPr/>
                    <a:lstStyle/>
                    <a:p>
                      <a:pPr>
                        <a:lnSpc>
                          <a:spcPct val="107000"/>
                        </a:lnSpc>
                        <a:spcBef>
                          <a:spcPts val="300"/>
                        </a:spcBef>
                        <a:spcAft>
                          <a:spcPts val="3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379">
                <a:tc>
                  <a:txBody>
                    <a:bodyPr/>
                    <a:lstStyle/>
                    <a:p>
                      <a:pPr>
                        <a:lnSpc>
                          <a:spcPct val="107000"/>
                        </a:lnSpc>
                        <a:spcBef>
                          <a:spcPts val="300"/>
                        </a:spcBef>
                        <a:spcAft>
                          <a:spcPts val="300"/>
                        </a:spcAft>
                      </a:pPr>
                      <a:r>
                        <a:rPr lang="en-GB" sz="1600" b="1"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271379">
                <a:tc>
                  <a:txBody>
                    <a:bodyPr/>
                    <a:lstStyle/>
                    <a:p>
                      <a:pPr>
                        <a:lnSpc>
                          <a:spcPct val="107000"/>
                        </a:lnSpc>
                        <a:spcBef>
                          <a:spcPts val="300"/>
                        </a:spcBef>
                        <a:spcAft>
                          <a:spcPts val="3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Rectangle 2"/>
          <p:cNvSpPr>
            <a:spLocks noChangeArrowheads="1"/>
          </p:cNvSpPr>
          <p:nvPr/>
        </p:nvSpPr>
        <p:spPr bwMode="auto">
          <a:xfrm>
            <a:off x="3390900" y="2120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3"/>
          <p:cNvSpPr>
            <a:spLocks noChangeArrowheads="1"/>
          </p:cNvSpPr>
          <p:nvPr/>
        </p:nvSpPr>
        <p:spPr bwMode="auto">
          <a:xfrm>
            <a:off x="3390900" y="6207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GB"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5" name="Slide Number Placeholder 4"/>
          <p:cNvSpPr>
            <a:spLocks noGrp="1"/>
          </p:cNvSpPr>
          <p:nvPr>
            <p:ph type="sldNum" sz="quarter" idx="12"/>
          </p:nvPr>
        </p:nvSpPr>
        <p:spPr/>
        <p:txBody>
          <a:bodyPr/>
          <a:lstStyle/>
          <a:p>
            <a:fld id="{63040020-EEBA-407A-B9C3-D5205D6C2BF2}" type="slidenum">
              <a:rPr lang="en-GB" smtClean="0"/>
              <a:t>6</a:t>
            </a:fld>
            <a:endParaRPr lang="en-GB" dirty="0"/>
          </a:p>
        </p:txBody>
      </p:sp>
      <p:sp>
        <p:nvSpPr>
          <p:cNvPr id="6" name="Footer Placeholder 5"/>
          <p:cNvSpPr>
            <a:spLocks noGrp="1"/>
          </p:cNvSpPr>
          <p:nvPr>
            <p:ph type="ftr" sz="quarter" idx="11"/>
          </p:nvPr>
        </p:nvSpPr>
        <p:spPr/>
        <p:txBody>
          <a:bodyPr/>
          <a:lstStyle/>
          <a:p>
            <a:r>
              <a:rPr lang="en-GB" smtClean="0"/>
              <a:t>Ray's Rentals Bicycle Hire</a:t>
            </a:r>
            <a:endParaRPr lang="en-GB" dirty="0"/>
          </a:p>
        </p:txBody>
      </p:sp>
    </p:spTree>
    <p:extLst>
      <p:ext uri="{BB962C8B-B14F-4D97-AF65-F5344CB8AC3E}">
        <p14:creationId xmlns:p14="http://schemas.microsoft.com/office/powerpoint/2010/main" val="2979251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90083" y="2630903"/>
            <a:ext cx="5542548" cy="1508105"/>
          </a:xfrm>
          <a:prstGeom prst="rect">
            <a:avLst/>
          </a:prstGeom>
          <a:noFill/>
        </p:spPr>
        <p:txBody>
          <a:bodyPr wrap="square" rtlCol="0">
            <a:spAutoFit/>
          </a:bodyPr>
          <a:lstStyle/>
          <a:p>
            <a:pPr algn="ctr"/>
            <a:r>
              <a:rPr lang="en-GB" sz="2800" b="1" dirty="0" smtClean="0">
                <a:latin typeface="+mj-lt"/>
              </a:rPr>
              <a:t>Entity Relationship </a:t>
            </a:r>
          </a:p>
          <a:p>
            <a:pPr algn="ctr"/>
            <a:r>
              <a:rPr lang="en-GB" sz="2800" b="1" dirty="0" smtClean="0">
                <a:latin typeface="+mj-lt"/>
              </a:rPr>
              <a:t>Diagram</a:t>
            </a:r>
          </a:p>
          <a:p>
            <a:endParaRPr lang="en-GB" dirty="0"/>
          </a:p>
          <a:p>
            <a:endParaRPr lang="en-GB"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606" y="0"/>
            <a:ext cx="7351078" cy="6705599"/>
          </a:xfrm>
          <a:prstGeom prst="rect">
            <a:avLst/>
          </a:prstGeom>
        </p:spPr>
      </p:pic>
      <p:sp>
        <p:nvSpPr>
          <p:cNvPr id="3" name="Rectangle 2"/>
          <p:cNvSpPr/>
          <p:nvPr/>
        </p:nvSpPr>
        <p:spPr>
          <a:xfrm>
            <a:off x="3824145" y="5454316"/>
            <a:ext cx="1171074" cy="1203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5" name="Rectangle 4"/>
          <p:cNvSpPr/>
          <p:nvPr/>
        </p:nvSpPr>
        <p:spPr>
          <a:xfrm>
            <a:off x="206651" y="3232483"/>
            <a:ext cx="1171074" cy="12031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GB"/>
          </a:p>
        </p:txBody>
      </p:sp>
      <p:sp>
        <p:nvSpPr>
          <p:cNvPr id="4" name="TextBox 3"/>
          <p:cNvSpPr txBox="1"/>
          <p:nvPr/>
        </p:nvSpPr>
        <p:spPr>
          <a:xfrm>
            <a:off x="206651" y="3184919"/>
            <a:ext cx="473242" cy="215444"/>
          </a:xfrm>
          <a:prstGeom prst="rect">
            <a:avLst/>
          </a:prstGeom>
          <a:noFill/>
        </p:spPr>
        <p:txBody>
          <a:bodyPr wrap="square" rtlCol="0">
            <a:spAutoFit/>
          </a:bodyPr>
          <a:lstStyle/>
          <a:p>
            <a:r>
              <a:rPr lang="en-GB" sz="800" b="1" dirty="0" smtClean="0"/>
              <a:t>Parts</a:t>
            </a:r>
            <a:endParaRPr lang="en-GB" sz="800" b="1" dirty="0"/>
          </a:p>
        </p:txBody>
      </p:sp>
      <p:sp>
        <p:nvSpPr>
          <p:cNvPr id="7" name="TextBox 6"/>
          <p:cNvSpPr txBox="1"/>
          <p:nvPr/>
        </p:nvSpPr>
        <p:spPr>
          <a:xfrm>
            <a:off x="3824145" y="5406752"/>
            <a:ext cx="924318" cy="215444"/>
          </a:xfrm>
          <a:prstGeom prst="rect">
            <a:avLst/>
          </a:prstGeom>
          <a:noFill/>
        </p:spPr>
        <p:txBody>
          <a:bodyPr wrap="square" rtlCol="0">
            <a:spAutoFit/>
          </a:bodyPr>
          <a:lstStyle/>
          <a:p>
            <a:r>
              <a:rPr lang="en-GB" sz="800" b="1" dirty="0" err="1" smtClean="0"/>
              <a:t>PartsOrdered</a:t>
            </a:r>
            <a:endParaRPr lang="en-GB" sz="800" b="1" dirty="0"/>
          </a:p>
        </p:txBody>
      </p:sp>
      <p:sp>
        <p:nvSpPr>
          <p:cNvPr id="9" name="Rectangle 8"/>
          <p:cNvSpPr/>
          <p:nvPr/>
        </p:nvSpPr>
        <p:spPr>
          <a:xfrm>
            <a:off x="1987324" y="4957011"/>
            <a:ext cx="1245160" cy="88231"/>
          </a:xfrm>
          <a:prstGeom prst="rect">
            <a:avLst/>
          </a:prstGeom>
          <a:solidFill>
            <a:schemeClr val="bg2">
              <a:lumMod val="9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 name="TextBox 10"/>
          <p:cNvSpPr txBox="1"/>
          <p:nvPr/>
        </p:nvSpPr>
        <p:spPr>
          <a:xfrm>
            <a:off x="1987324" y="4893404"/>
            <a:ext cx="924318" cy="215444"/>
          </a:xfrm>
          <a:prstGeom prst="rect">
            <a:avLst/>
          </a:prstGeom>
          <a:noFill/>
        </p:spPr>
        <p:txBody>
          <a:bodyPr wrap="square" rtlCol="0">
            <a:spAutoFit/>
          </a:bodyPr>
          <a:lstStyle/>
          <a:p>
            <a:r>
              <a:rPr lang="en-GB" sz="800" b="1" dirty="0" err="1" smtClean="0"/>
              <a:t>OrderDetails</a:t>
            </a:r>
            <a:endParaRPr lang="en-GB" sz="800" b="1" dirty="0"/>
          </a:p>
        </p:txBody>
      </p:sp>
      <p:sp>
        <p:nvSpPr>
          <p:cNvPr id="12" name="Rectangle 11"/>
          <p:cNvSpPr/>
          <p:nvPr/>
        </p:nvSpPr>
        <p:spPr>
          <a:xfrm>
            <a:off x="4882923" y="1564106"/>
            <a:ext cx="1189013" cy="962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13" name="TextBox 12"/>
          <p:cNvSpPr txBox="1"/>
          <p:nvPr/>
        </p:nvSpPr>
        <p:spPr>
          <a:xfrm>
            <a:off x="4882923" y="1504510"/>
            <a:ext cx="924318" cy="215444"/>
          </a:xfrm>
          <a:prstGeom prst="rect">
            <a:avLst/>
          </a:prstGeom>
          <a:noFill/>
        </p:spPr>
        <p:txBody>
          <a:bodyPr wrap="square" rtlCol="0">
            <a:spAutoFit/>
          </a:bodyPr>
          <a:lstStyle/>
          <a:p>
            <a:r>
              <a:rPr lang="en-GB" sz="800" b="1" dirty="0" smtClean="0"/>
              <a:t>Reservation</a:t>
            </a:r>
            <a:endParaRPr lang="en-GB" sz="800" b="1" dirty="0"/>
          </a:p>
        </p:txBody>
      </p:sp>
      <p:sp>
        <p:nvSpPr>
          <p:cNvPr id="14" name="Rectangle 13"/>
          <p:cNvSpPr/>
          <p:nvPr/>
        </p:nvSpPr>
        <p:spPr>
          <a:xfrm>
            <a:off x="2711116" y="1456384"/>
            <a:ext cx="1275347" cy="1558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GB"/>
          </a:p>
        </p:txBody>
      </p:sp>
      <p:sp>
        <p:nvSpPr>
          <p:cNvPr id="15" name="TextBox 14"/>
          <p:cNvSpPr txBox="1"/>
          <p:nvPr/>
        </p:nvSpPr>
        <p:spPr>
          <a:xfrm>
            <a:off x="2770325" y="1426586"/>
            <a:ext cx="924318" cy="215444"/>
          </a:xfrm>
          <a:prstGeom prst="rect">
            <a:avLst/>
          </a:prstGeom>
          <a:noFill/>
        </p:spPr>
        <p:txBody>
          <a:bodyPr wrap="square" rtlCol="0">
            <a:spAutoFit/>
          </a:bodyPr>
          <a:lstStyle/>
          <a:p>
            <a:r>
              <a:rPr lang="en-GB" sz="800" b="1" dirty="0" smtClean="0"/>
              <a:t>Bikes</a:t>
            </a:r>
            <a:endParaRPr lang="en-GB" sz="800" b="1" dirty="0"/>
          </a:p>
        </p:txBody>
      </p:sp>
      <p:sp>
        <p:nvSpPr>
          <p:cNvPr id="17" name="Rectangle 16"/>
          <p:cNvSpPr/>
          <p:nvPr/>
        </p:nvSpPr>
        <p:spPr>
          <a:xfrm>
            <a:off x="4570101" y="4323349"/>
            <a:ext cx="1189013" cy="962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16" name="TextBox 15"/>
          <p:cNvSpPr txBox="1"/>
          <p:nvPr/>
        </p:nvSpPr>
        <p:spPr>
          <a:xfrm>
            <a:off x="4570101" y="4275785"/>
            <a:ext cx="924318" cy="215444"/>
          </a:xfrm>
          <a:prstGeom prst="rect">
            <a:avLst/>
          </a:prstGeom>
          <a:noFill/>
        </p:spPr>
        <p:txBody>
          <a:bodyPr wrap="square" rtlCol="0">
            <a:spAutoFit/>
          </a:bodyPr>
          <a:lstStyle/>
          <a:p>
            <a:r>
              <a:rPr lang="en-GB" sz="800" b="1" dirty="0" smtClean="0"/>
              <a:t>Staff</a:t>
            </a:r>
            <a:endParaRPr lang="en-GB" sz="800" b="1" dirty="0"/>
          </a:p>
        </p:txBody>
      </p:sp>
      <p:sp>
        <p:nvSpPr>
          <p:cNvPr id="18" name="Rectangle 17"/>
          <p:cNvSpPr/>
          <p:nvPr/>
        </p:nvSpPr>
        <p:spPr>
          <a:xfrm>
            <a:off x="4899912" y="112015"/>
            <a:ext cx="1189013" cy="9625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19" name="TextBox 18"/>
          <p:cNvSpPr txBox="1"/>
          <p:nvPr/>
        </p:nvSpPr>
        <p:spPr>
          <a:xfrm>
            <a:off x="4834796" y="52419"/>
            <a:ext cx="924318" cy="215444"/>
          </a:xfrm>
          <a:prstGeom prst="rect">
            <a:avLst/>
          </a:prstGeom>
          <a:noFill/>
        </p:spPr>
        <p:txBody>
          <a:bodyPr wrap="square" rtlCol="0">
            <a:spAutoFit/>
          </a:bodyPr>
          <a:lstStyle/>
          <a:p>
            <a:r>
              <a:rPr lang="en-GB" sz="800" b="1" dirty="0" smtClean="0"/>
              <a:t>Customer</a:t>
            </a:r>
            <a:endParaRPr lang="en-GB" sz="800" b="1" dirty="0"/>
          </a:p>
        </p:txBody>
      </p:sp>
      <p:sp>
        <p:nvSpPr>
          <p:cNvPr id="21" name="Rectangle 20"/>
          <p:cNvSpPr/>
          <p:nvPr/>
        </p:nvSpPr>
        <p:spPr>
          <a:xfrm>
            <a:off x="6240379" y="3059431"/>
            <a:ext cx="1180991" cy="1254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20" name="TextBox 19"/>
          <p:cNvSpPr txBox="1"/>
          <p:nvPr/>
        </p:nvSpPr>
        <p:spPr>
          <a:xfrm>
            <a:off x="6277596" y="3017039"/>
            <a:ext cx="924318" cy="215444"/>
          </a:xfrm>
          <a:prstGeom prst="rect">
            <a:avLst/>
          </a:prstGeom>
          <a:noFill/>
        </p:spPr>
        <p:txBody>
          <a:bodyPr wrap="square" rtlCol="0">
            <a:spAutoFit/>
          </a:bodyPr>
          <a:lstStyle/>
          <a:p>
            <a:r>
              <a:rPr lang="en-GB" sz="800" b="1" dirty="0" smtClean="0"/>
              <a:t>Enquiry</a:t>
            </a:r>
            <a:endParaRPr lang="en-GB" sz="800" b="1" dirty="0"/>
          </a:p>
        </p:txBody>
      </p:sp>
      <p:sp>
        <p:nvSpPr>
          <p:cNvPr id="22" name="Rectangle 21"/>
          <p:cNvSpPr/>
          <p:nvPr/>
        </p:nvSpPr>
        <p:spPr>
          <a:xfrm>
            <a:off x="206652" y="5574632"/>
            <a:ext cx="1171074" cy="11229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GB"/>
          </a:p>
        </p:txBody>
      </p:sp>
      <p:sp>
        <p:nvSpPr>
          <p:cNvPr id="23" name="TextBox 22"/>
          <p:cNvSpPr txBox="1"/>
          <p:nvPr/>
        </p:nvSpPr>
        <p:spPr>
          <a:xfrm>
            <a:off x="206651" y="5523057"/>
            <a:ext cx="924318" cy="215444"/>
          </a:xfrm>
          <a:prstGeom prst="rect">
            <a:avLst/>
          </a:prstGeom>
          <a:noFill/>
        </p:spPr>
        <p:txBody>
          <a:bodyPr wrap="square" rtlCol="0">
            <a:spAutoFit/>
          </a:bodyPr>
          <a:lstStyle/>
          <a:p>
            <a:r>
              <a:rPr lang="en-GB" sz="800" b="1" dirty="0" smtClean="0"/>
              <a:t>Supplier</a:t>
            </a:r>
            <a:endParaRPr lang="en-GB" sz="800" b="1" dirty="0"/>
          </a:p>
        </p:txBody>
      </p:sp>
      <p:sp>
        <p:nvSpPr>
          <p:cNvPr id="26" name="Rectangle 25"/>
          <p:cNvSpPr/>
          <p:nvPr/>
        </p:nvSpPr>
        <p:spPr>
          <a:xfrm>
            <a:off x="2537729" y="3221195"/>
            <a:ext cx="1180991" cy="12548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24" name="TextBox 23"/>
          <p:cNvSpPr txBox="1"/>
          <p:nvPr/>
        </p:nvSpPr>
        <p:spPr>
          <a:xfrm>
            <a:off x="2558102" y="3168386"/>
            <a:ext cx="998914" cy="215444"/>
          </a:xfrm>
          <a:prstGeom prst="rect">
            <a:avLst/>
          </a:prstGeom>
          <a:noFill/>
        </p:spPr>
        <p:txBody>
          <a:bodyPr wrap="square" rtlCol="0">
            <a:spAutoFit/>
          </a:bodyPr>
          <a:lstStyle/>
          <a:p>
            <a:r>
              <a:rPr lang="en-GB" sz="800" b="1" dirty="0" smtClean="0"/>
              <a:t>Manufacturer</a:t>
            </a:r>
            <a:endParaRPr lang="en-GB" sz="800" b="1" dirty="0"/>
          </a:p>
        </p:txBody>
      </p:sp>
      <p:sp>
        <p:nvSpPr>
          <p:cNvPr id="27" name="Slide Number Placeholder 26"/>
          <p:cNvSpPr>
            <a:spLocks noGrp="1"/>
          </p:cNvSpPr>
          <p:nvPr>
            <p:ph type="sldNum" sz="quarter" idx="12"/>
          </p:nvPr>
        </p:nvSpPr>
        <p:spPr/>
        <p:txBody>
          <a:bodyPr/>
          <a:lstStyle/>
          <a:p>
            <a:fld id="{63040020-EEBA-407A-B9C3-D5205D6C2BF2}" type="slidenum">
              <a:rPr lang="en-GB" smtClean="0"/>
              <a:t>7</a:t>
            </a:fld>
            <a:endParaRPr lang="en-GB" dirty="0"/>
          </a:p>
        </p:txBody>
      </p:sp>
      <p:sp>
        <p:nvSpPr>
          <p:cNvPr id="28" name="Footer Placeholder 27"/>
          <p:cNvSpPr>
            <a:spLocks noGrp="1"/>
          </p:cNvSpPr>
          <p:nvPr>
            <p:ph type="ftr" sz="quarter" idx="11"/>
          </p:nvPr>
        </p:nvSpPr>
        <p:spPr/>
        <p:txBody>
          <a:bodyPr/>
          <a:lstStyle/>
          <a:p>
            <a:r>
              <a:rPr lang="en-GB" smtClean="0"/>
              <a:t>Ray's Rentals Bicycle Hire</a:t>
            </a:r>
            <a:endParaRPr lang="en-GB" dirty="0"/>
          </a:p>
        </p:txBody>
      </p:sp>
    </p:spTree>
    <p:extLst>
      <p:ext uri="{BB962C8B-B14F-4D97-AF65-F5344CB8AC3E}">
        <p14:creationId xmlns:p14="http://schemas.microsoft.com/office/powerpoint/2010/main" val="17950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500" fill="hold"/>
                                        <p:tgtEl>
                                          <p:spTgt spid="16"/>
                                        </p:tgtEl>
                                        <p:attrNameLst>
                                          <p:attrName>ppt_w</p:attrName>
                                        </p:attrNameLst>
                                      </p:cBhvr>
                                      <p:tavLst>
                                        <p:tav tm="0">
                                          <p:val>
                                            <p:fltVal val="0"/>
                                          </p:val>
                                        </p:tav>
                                        <p:tav tm="100000">
                                          <p:val>
                                            <p:strVal val="#ppt_w"/>
                                          </p:val>
                                        </p:tav>
                                      </p:tavLst>
                                    </p:anim>
                                    <p:anim calcmode="lin" valueType="num">
                                      <p:cBhvr>
                                        <p:cTn id="43" dur="500" fill="hold"/>
                                        <p:tgtEl>
                                          <p:spTgt spid="16"/>
                                        </p:tgtEl>
                                        <p:attrNameLst>
                                          <p:attrName>ppt_h</p:attrName>
                                        </p:attrNameLst>
                                      </p:cBhvr>
                                      <p:tavLst>
                                        <p:tav tm="0">
                                          <p:val>
                                            <p:fltVal val="0"/>
                                          </p:val>
                                        </p:tav>
                                        <p:tav tm="100000">
                                          <p:val>
                                            <p:strVal val="#ppt_h"/>
                                          </p:val>
                                        </p:tav>
                                      </p:tavLst>
                                    </p:anim>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p:cTn id="56" dur="500" fill="hold"/>
                                        <p:tgtEl>
                                          <p:spTgt spid="24"/>
                                        </p:tgtEl>
                                        <p:attrNameLst>
                                          <p:attrName>ppt_w</p:attrName>
                                        </p:attrNameLst>
                                      </p:cBhvr>
                                      <p:tavLst>
                                        <p:tav tm="0">
                                          <p:val>
                                            <p:fltVal val="0"/>
                                          </p:val>
                                        </p:tav>
                                        <p:tav tm="100000">
                                          <p:val>
                                            <p:strVal val="#ppt_w"/>
                                          </p:val>
                                        </p:tav>
                                      </p:tavLst>
                                    </p:anim>
                                    <p:anim calcmode="lin" valueType="num">
                                      <p:cBhvr>
                                        <p:cTn id="57" dur="500" fill="hold"/>
                                        <p:tgtEl>
                                          <p:spTgt spid="24"/>
                                        </p:tgtEl>
                                        <p:attrNameLst>
                                          <p:attrName>ppt_h</p:attrName>
                                        </p:attrNameLst>
                                      </p:cBhvr>
                                      <p:tavLst>
                                        <p:tav tm="0">
                                          <p:val>
                                            <p:fltVal val="0"/>
                                          </p:val>
                                        </p:tav>
                                        <p:tav tm="100000">
                                          <p:val>
                                            <p:strVal val="#ppt_h"/>
                                          </p:val>
                                        </p:tav>
                                      </p:tavLst>
                                    </p:anim>
                                    <p:animEffect transition="in" filter="fade">
                                      <p:cBhvr>
                                        <p:cTn id="58" dur="500"/>
                                        <p:tgtEl>
                                          <p:spTgt spid="24"/>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p:cTn id="63" dur="500" fill="hold"/>
                                        <p:tgtEl>
                                          <p:spTgt spid="20"/>
                                        </p:tgtEl>
                                        <p:attrNameLst>
                                          <p:attrName>ppt_w</p:attrName>
                                        </p:attrNameLst>
                                      </p:cBhvr>
                                      <p:tavLst>
                                        <p:tav tm="0">
                                          <p:val>
                                            <p:fltVal val="0"/>
                                          </p:val>
                                        </p:tav>
                                        <p:tav tm="100000">
                                          <p:val>
                                            <p:strVal val="#ppt_w"/>
                                          </p:val>
                                        </p:tav>
                                      </p:tavLst>
                                    </p:anim>
                                    <p:anim calcmode="lin" valueType="num">
                                      <p:cBhvr>
                                        <p:cTn id="64" dur="500" fill="hold"/>
                                        <p:tgtEl>
                                          <p:spTgt spid="20"/>
                                        </p:tgtEl>
                                        <p:attrNameLst>
                                          <p:attrName>ppt_h</p:attrName>
                                        </p:attrNameLst>
                                      </p:cBhvr>
                                      <p:tavLst>
                                        <p:tav tm="0">
                                          <p:val>
                                            <p:fltVal val="0"/>
                                          </p:val>
                                        </p:tav>
                                        <p:tav tm="100000">
                                          <p:val>
                                            <p:strVal val="#ppt_h"/>
                                          </p:val>
                                        </p:tav>
                                      </p:tavLst>
                                    </p:anim>
                                    <p:animEffect transition="in" filter="fade">
                                      <p:cBhvr>
                                        <p:cTn id="6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1" grpId="0"/>
      <p:bldP spid="13" grpId="0"/>
      <p:bldP spid="15" grpId="0"/>
      <p:bldP spid="16" grpId="0"/>
      <p:bldP spid="19" grpId="0"/>
      <p:bldP spid="20"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041" y="2118129"/>
            <a:ext cx="9562641" cy="4425892"/>
          </a:xfrm>
          <a:prstGeom prst="rect">
            <a:avLst/>
          </a:prstGeom>
        </p:spPr>
      </p:pic>
      <p:sp>
        <p:nvSpPr>
          <p:cNvPr id="3" name="TextBox 2"/>
          <p:cNvSpPr txBox="1"/>
          <p:nvPr/>
        </p:nvSpPr>
        <p:spPr>
          <a:xfrm>
            <a:off x="0" y="300346"/>
            <a:ext cx="12008384" cy="892552"/>
          </a:xfrm>
          <a:prstGeom prst="rect">
            <a:avLst/>
          </a:prstGeom>
          <a:noFill/>
        </p:spPr>
        <p:txBody>
          <a:bodyPr wrap="square" rtlCol="0">
            <a:spAutoFit/>
          </a:bodyPr>
          <a:lstStyle/>
          <a:p>
            <a:pPr algn="ctr"/>
            <a:r>
              <a:rPr lang="en-GB" sz="2800" b="1" dirty="0" smtClean="0"/>
              <a:t>Demonstration of Oracle</a:t>
            </a:r>
          </a:p>
          <a:p>
            <a:pPr algn="ctr"/>
            <a:r>
              <a:rPr lang="en-GB" sz="2400" dirty="0" smtClean="0"/>
              <a:t>Drop sequence and table, creating sequence, table and inserting record </a:t>
            </a:r>
            <a:endParaRPr lang="en-GB" sz="24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 r="25326" b="55570"/>
          <a:stretch/>
        </p:blipFill>
        <p:spPr>
          <a:xfrm>
            <a:off x="1320308" y="1596273"/>
            <a:ext cx="9575374" cy="1043712"/>
          </a:xfrm>
          <a:prstGeom prst="rect">
            <a:avLst/>
          </a:prstGeom>
        </p:spPr>
      </p:pic>
      <p:sp>
        <p:nvSpPr>
          <p:cNvPr id="5" name="Slide Number Placeholder 4"/>
          <p:cNvSpPr>
            <a:spLocks noGrp="1"/>
          </p:cNvSpPr>
          <p:nvPr>
            <p:ph type="sldNum" sz="quarter" idx="12"/>
          </p:nvPr>
        </p:nvSpPr>
        <p:spPr/>
        <p:txBody>
          <a:bodyPr/>
          <a:lstStyle/>
          <a:p>
            <a:fld id="{63040020-EEBA-407A-B9C3-D5205D6C2BF2}" type="slidenum">
              <a:rPr lang="en-GB" smtClean="0"/>
              <a:t>8</a:t>
            </a:fld>
            <a:endParaRPr lang="en-GB" dirty="0"/>
          </a:p>
        </p:txBody>
      </p:sp>
      <p:sp>
        <p:nvSpPr>
          <p:cNvPr id="6" name="Footer Placeholder 5"/>
          <p:cNvSpPr>
            <a:spLocks noGrp="1"/>
          </p:cNvSpPr>
          <p:nvPr>
            <p:ph type="ftr" sz="quarter" idx="11"/>
          </p:nvPr>
        </p:nvSpPr>
        <p:spPr/>
        <p:txBody>
          <a:bodyPr/>
          <a:lstStyle/>
          <a:p>
            <a:r>
              <a:rPr lang="en-GB" smtClean="0"/>
              <a:t>Ray's Rentals Bicycle Hire</a:t>
            </a:r>
            <a:endParaRPr lang="en-GB" dirty="0"/>
          </a:p>
        </p:txBody>
      </p:sp>
    </p:spTree>
    <p:extLst>
      <p:ext uri="{BB962C8B-B14F-4D97-AF65-F5344CB8AC3E}">
        <p14:creationId xmlns:p14="http://schemas.microsoft.com/office/powerpoint/2010/main" val="8307039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113" y="1730641"/>
            <a:ext cx="10058400" cy="3583938"/>
          </a:xfrm>
          <a:prstGeom prst="rect">
            <a:avLst/>
          </a:prstGeom>
        </p:spPr>
      </p:pic>
      <p:sp>
        <p:nvSpPr>
          <p:cNvPr id="3" name="TextBox 2"/>
          <p:cNvSpPr txBox="1"/>
          <p:nvPr/>
        </p:nvSpPr>
        <p:spPr>
          <a:xfrm>
            <a:off x="3062688" y="804231"/>
            <a:ext cx="5144877" cy="461665"/>
          </a:xfrm>
          <a:prstGeom prst="rect">
            <a:avLst/>
          </a:prstGeom>
          <a:noFill/>
        </p:spPr>
        <p:txBody>
          <a:bodyPr wrap="square" rtlCol="0">
            <a:spAutoFit/>
          </a:bodyPr>
          <a:lstStyle/>
          <a:p>
            <a:pPr algn="ctr"/>
            <a:r>
              <a:rPr lang="en-GB" sz="2400" dirty="0" smtClean="0"/>
              <a:t>Queries</a:t>
            </a:r>
            <a:endParaRPr lang="en-GB" sz="2400" dirty="0"/>
          </a:p>
        </p:txBody>
      </p:sp>
      <p:sp>
        <p:nvSpPr>
          <p:cNvPr id="4" name="Slide Number Placeholder 3"/>
          <p:cNvSpPr>
            <a:spLocks noGrp="1"/>
          </p:cNvSpPr>
          <p:nvPr>
            <p:ph type="sldNum" sz="quarter" idx="12"/>
          </p:nvPr>
        </p:nvSpPr>
        <p:spPr/>
        <p:txBody>
          <a:bodyPr/>
          <a:lstStyle/>
          <a:p>
            <a:fld id="{63040020-EEBA-407A-B9C3-D5205D6C2BF2}" type="slidenum">
              <a:rPr lang="en-GB" smtClean="0"/>
              <a:t>9</a:t>
            </a:fld>
            <a:endParaRPr lang="en-GB" dirty="0"/>
          </a:p>
        </p:txBody>
      </p:sp>
      <p:sp>
        <p:nvSpPr>
          <p:cNvPr id="5" name="Footer Placeholder 4"/>
          <p:cNvSpPr>
            <a:spLocks noGrp="1"/>
          </p:cNvSpPr>
          <p:nvPr>
            <p:ph type="ftr" sz="quarter" idx="11"/>
          </p:nvPr>
        </p:nvSpPr>
        <p:spPr/>
        <p:txBody>
          <a:bodyPr/>
          <a:lstStyle/>
          <a:p>
            <a:r>
              <a:rPr lang="en-GB" smtClean="0"/>
              <a:t>Ray's Rentals Bicycle Hire</a:t>
            </a:r>
            <a:endParaRPr lang="en-GB" dirty="0"/>
          </a:p>
        </p:txBody>
      </p:sp>
    </p:spTree>
    <p:extLst>
      <p:ext uri="{BB962C8B-B14F-4D97-AF65-F5344CB8AC3E}">
        <p14:creationId xmlns:p14="http://schemas.microsoft.com/office/powerpoint/2010/main" val="1717622889"/>
      </p:ext>
    </p:extLst>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TM02900743[[fn=Organic]]</Template>
  <TotalTime>558</TotalTime>
  <Words>391</Words>
  <Application>Microsoft Office PowerPoint</Application>
  <PresentationFormat>Widescreen</PresentationFormat>
  <Paragraphs>116</Paragraphs>
  <Slides>16</Slides>
  <Notes>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16</vt:i4>
      </vt:variant>
    </vt:vector>
  </HeadingPairs>
  <TitlesOfParts>
    <vt:vector size="26" baseType="lpstr">
      <vt:lpstr>Arial</vt:lpstr>
      <vt:lpstr>Calibri</vt:lpstr>
      <vt:lpstr>Calibri Light</vt:lpstr>
      <vt:lpstr>Century Gothic</vt:lpstr>
      <vt:lpstr>Garamond</vt:lpstr>
      <vt:lpstr>Times New Roman</vt:lpstr>
      <vt:lpstr>Wingdings 2</vt:lpstr>
      <vt:lpstr>HDOfficeLightV0</vt:lpstr>
      <vt:lpstr>1_HDOfficeLightV0</vt:lpstr>
      <vt:lpstr>Savon</vt:lpstr>
      <vt:lpstr>Ray’s Rentals bicycle hire</vt:lpstr>
      <vt:lpstr>Introduction</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Ray’s Rentals bicycle hire</dc:title>
  <dc:creator>Maryam Elgahmi</dc:creator>
  <cp:lastModifiedBy>Maryam Elgahmi</cp:lastModifiedBy>
  <cp:revision>38</cp:revision>
  <dcterms:created xsi:type="dcterms:W3CDTF">2015-03-02T14:49:25Z</dcterms:created>
  <dcterms:modified xsi:type="dcterms:W3CDTF">2015-03-11T15:21:58Z</dcterms:modified>
</cp:coreProperties>
</file>