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2.xml" ContentType="application/vnd.openxmlformats-officedocument.theme+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theme/theme3.xml" ContentType="application/vnd.openxmlformats-officedocument.theme+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theme/theme4.xml" ContentType="application/vnd.openxmlformats-officedocument.theme+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70" r:id="rId4"/>
    <p:sldMasterId id="2147483850" r:id="rId5"/>
    <p:sldMasterId id="2147483880" r:id="rId6"/>
    <p:sldMasterId id="2147483910" r:id="rId7"/>
    <p:sldMasterId id="2147483940" r:id="rId8"/>
  </p:sldMasterIdLst>
  <p:notesMasterIdLst>
    <p:notesMasterId r:id="rId20"/>
  </p:notesMasterIdLst>
  <p:sldIdLst>
    <p:sldId id="256" r:id="rId9"/>
    <p:sldId id="258" r:id="rId10"/>
    <p:sldId id="345" r:id="rId11"/>
    <p:sldId id="344" r:id="rId12"/>
    <p:sldId id="352" r:id="rId13"/>
    <p:sldId id="259" r:id="rId14"/>
    <p:sldId id="346" r:id="rId15"/>
    <p:sldId id="347" r:id="rId16"/>
    <p:sldId id="348" r:id="rId17"/>
    <p:sldId id="349" r:id="rId18"/>
    <p:sldId id="35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4D4D4"/>
    <a:srgbClr val="1B1F20"/>
    <a:srgbClr val="6A0029"/>
    <a:srgbClr val="00264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6ADAF07-7D5E-476E-BC8A-D1C0666A371E}" v="1" dt="2024-05-22T14:38:35.118"/>
    <p1510:client id="{D829E42C-3305-4DFB-BD01-22F157C6512A}" v="62" dt="2024-05-22T14:31:26.68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9" autoAdjust="0"/>
    <p:restoredTop sz="94672"/>
  </p:normalViewPr>
  <p:slideViewPr>
    <p:cSldViewPr snapToGrid="0" snapToObjects="1">
      <p:cViewPr varScale="1">
        <p:scale>
          <a:sx n="98" d="100"/>
          <a:sy n="98" d="100"/>
        </p:scale>
        <p:origin x="55" y="38"/>
      </p:cViewPr>
      <p:guideLst/>
    </p:cSldViewPr>
  </p:slideViewPr>
  <p:notesTextViewPr>
    <p:cViewPr>
      <p:scale>
        <a:sx n="1" d="1"/>
        <a:sy n="1" d="1"/>
      </p:scale>
      <p:origin x="0" y="0"/>
    </p:cViewPr>
  </p:notesTextViewPr>
  <p:notesViewPr>
    <p:cSldViewPr snapToGrid="0" snapToObjects="1" showGuides="1">
      <p:cViewPr varScale="1">
        <p:scale>
          <a:sx n="190" d="100"/>
          <a:sy n="190" d="100"/>
        </p:scale>
        <p:origin x="4952" y="2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5.xml"/><Relationship Id="rId18" Type="http://schemas.openxmlformats.org/officeDocument/2006/relationships/slide" Target="slides/slide10.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Master" Target="slideMasters/slideMaster4.xml"/><Relationship Id="rId12" Type="http://schemas.openxmlformats.org/officeDocument/2006/relationships/slide" Target="slides/slide4.xml"/><Relationship Id="rId17" Type="http://schemas.openxmlformats.org/officeDocument/2006/relationships/slide" Target="slides/slide9.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3.xml"/><Relationship Id="rId24"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7.xml"/><Relationship Id="rId23" Type="http://schemas.openxmlformats.org/officeDocument/2006/relationships/theme" Target="theme/theme1.xml"/><Relationship Id="rId10" Type="http://schemas.openxmlformats.org/officeDocument/2006/relationships/slide" Target="slides/slide2.xml"/><Relationship Id="rId19" Type="http://schemas.openxmlformats.org/officeDocument/2006/relationships/slide" Target="slides/slide11.xml"/><Relationship Id="rId4" Type="http://schemas.openxmlformats.org/officeDocument/2006/relationships/slideMaster" Target="slideMasters/slideMaster1.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chael Erwin" userId="c353e99e-98f2-4953-b312-c5bed81deb04" providerId="ADAL" clId="{D829E42C-3305-4DFB-BD01-22F157C6512A}"/>
    <pc:docChg chg="undo custSel addSld delSld modSld sldOrd">
      <pc:chgData name="Michael Erwin" userId="c353e99e-98f2-4953-b312-c5bed81deb04" providerId="ADAL" clId="{D829E42C-3305-4DFB-BD01-22F157C6512A}" dt="2024-05-22T14:33:52.617" v="1812" actId="404"/>
      <pc:docMkLst>
        <pc:docMk/>
      </pc:docMkLst>
      <pc:sldChg chg="modSp mod ord">
        <pc:chgData name="Michael Erwin" userId="c353e99e-98f2-4953-b312-c5bed81deb04" providerId="ADAL" clId="{D829E42C-3305-4DFB-BD01-22F157C6512A}" dt="2024-05-22T14:22:02.924" v="1695" actId="20577"/>
        <pc:sldMkLst>
          <pc:docMk/>
          <pc:sldMk cId="3265060175" sldId="258"/>
        </pc:sldMkLst>
        <pc:spChg chg="mod">
          <ac:chgData name="Michael Erwin" userId="c353e99e-98f2-4953-b312-c5bed81deb04" providerId="ADAL" clId="{D829E42C-3305-4DFB-BD01-22F157C6512A}" dt="2024-05-22T12:32:20.306" v="247" actId="20577"/>
          <ac:spMkLst>
            <pc:docMk/>
            <pc:sldMk cId="3265060175" sldId="258"/>
            <ac:spMk id="6" creationId="{ABAC48F6-D109-9FC8-BEF5-83E904BE41EE}"/>
          </ac:spMkLst>
        </pc:spChg>
        <pc:spChg chg="mod">
          <ac:chgData name="Michael Erwin" userId="c353e99e-98f2-4953-b312-c5bed81deb04" providerId="ADAL" clId="{D829E42C-3305-4DFB-BD01-22F157C6512A}" dt="2024-05-22T14:22:02.924" v="1695" actId="20577"/>
          <ac:spMkLst>
            <pc:docMk/>
            <pc:sldMk cId="3265060175" sldId="258"/>
            <ac:spMk id="7" creationId="{46803F32-F27B-2293-9BF6-93A42AC74D92}"/>
          </ac:spMkLst>
        </pc:spChg>
      </pc:sldChg>
      <pc:sldChg chg="addSp delSp modSp mod ord">
        <pc:chgData name="Michael Erwin" userId="c353e99e-98f2-4953-b312-c5bed81deb04" providerId="ADAL" clId="{D829E42C-3305-4DFB-BD01-22F157C6512A}" dt="2024-05-22T12:32:39.157" v="251" actId="1076"/>
        <pc:sldMkLst>
          <pc:docMk/>
          <pc:sldMk cId="2268412068" sldId="259"/>
        </pc:sldMkLst>
        <pc:spChg chg="mod">
          <ac:chgData name="Michael Erwin" userId="c353e99e-98f2-4953-b312-c5bed81deb04" providerId="ADAL" clId="{D829E42C-3305-4DFB-BD01-22F157C6512A}" dt="2024-05-22T12:32:05.703" v="224" actId="20577"/>
          <ac:spMkLst>
            <pc:docMk/>
            <pc:sldMk cId="2268412068" sldId="259"/>
            <ac:spMk id="6" creationId="{ABAC48F6-D109-9FC8-BEF5-83E904BE41EE}"/>
          </ac:spMkLst>
        </pc:spChg>
        <pc:spChg chg="del">
          <ac:chgData name="Michael Erwin" userId="c353e99e-98f2-4953-b312-c5bed81deb04" providerId="ADAL" clId="{D829E42C-3305-4DFB-BD01-22F157C6512A}" dt="2024-05-22T12:32:26.388" v="248" actId="478"/>
          <ac:spMkLst>
            <pc:docMk/>
            <pc:sldMk cId="2268412068" sldId="259"/>
            <ac:spMk id="7" creationId="{46803F32-F27B-2293-9BF6-93A42AC74D92}"/>
          </ac:spMkLst>
        </pc:spChg>
        <pc:picChg chg="add mod modCrop">
          <ac:chgData name="Michael Erwin" userId="c353e99e-98f2-4953-b312-c5bed81deb04" providerId="ADAL" clId="{D829E42C-3305-4DFB-BD01-22F157C6512A}" dt="2024-05-22T12:32:39.157" v="251" actId="1076"/>
          <ac:picMkLst>
            <pc:docMk/>
            <pc:sldMk cId="2268412068" sldId="259"/>
            <ac:picMk id="5" creationId="{C776B8BC-15D7-2E68-815D-D398CE415CA4}"/>
          </ac:picMkLst>
        </pc:picChg>
      </pc:sldChg>
      <pc:sldChg chg="modSp mod ord">
        <pc:chgData name="Michael Erwin" userId="c353e99e-98f2-4953-b312-c5bed81deb04" providerId="ADAL" clId="{D829E42C-3305-4DFB-BD01-22F157C6512A}" dt="2024-05-22T08:02:11.249" v="132" actId="20577"/>
        <pc:sldMkLst>
          <pc:docMk/>
          <pc:sldMk cId="1456524285" sldId="260"/>
        </pc:sldMkLst>
        <pc:spChg chg="mod">
          <ac:chgData name="Michael Erwin" userId="c353e99e-98f2-4953-b312-c5bed81deb04" providerId="ADAL" clId="{D829E42C-3305-4DFB-BD01-22F157C6512A}" dt="2024-05-22T08:02:11.249" v="132" actId="20577"/>
          <ac:spMkLst>
            <pc:docMk/>
            <pc:sldMk cId="1456524285" sldId="260"/>
            <ac:spMk id="6" creationId="{ABAC48F6-D109-9FC8-BEF5-83E904BE41EE}"/>
          </ac:spMkLst>
        </pc:spChg>
      </pc:sldChg>
      <pc:sldChg chg="addSp delSp">
        <pc:chgData name="Michael Erwin" userId="c353e99e-98f2-4953-b312-c5bed81deb04" providerId="ADAL" clId="{D829E42C-3305-4DFB-BD01-22F157C6512A}" dt="2024-05-22T13:31:53.311" v="747" actId="478"/>
        <pc:sldMkLst>
          <pc:docMk/>
          <pc:sldMk cId="3600285640" sldId="261"/>
        </pc:sldMkLst>
        <pc:spChg chg="add del">
          <ac:chgData name="Michael Erwin" userId="c353e99e-98f2-4953-b312-c5bed81deb04" providerId="ADAL" clId="{D829E42C-3305-4DFB-BD01-22F157C6512A}" dt="2024-05-22T13:31:53.311" v="747" actId="478"/>
          <ac:spMkLst>
            <pc:docMk/>
            <pc:sldMk cId="3600285640" sldId="261"/>
            <ac:spMk id="2" creationId="{D951A8F8-361B-4D0B-0D6C-226757145003}"/>
          </ac:spMkLst>
        </pc:spChg>
      </pc:sldChg>
      <pc:sldChg chg="addSp modSp mod modAnim">
        <pc:chgData name="Michael Erwin" userId="c353e99e-98f2-4953-b312-c5bed81deb04" providerId="ADAL" clId="{D829E42C-3305-4DFB-BD01-22F157C6512A}" dt="2024-05-22T12:21:29.662" v="145" actId="1076"/>
        <pc:sldMkLst>
          <pc:docMk/>
          <pc:sldMk cId="3523532335" sldId="262"/>
        </pc:sldMkLst>
        <pc:picChg chg="add mod">
          <ac:chgData name="Michael Erwin" userId="c353e99e-98f2-4953-b312-c5bed81deb04" providerId="ADAL" clId="{D829E42C-3305-4DFB-BD01-22F157C6512A}" dt="2024-05-22T12:21:29.662" v="145" actId="1076"/>
          <ac:picMkLst>
            <pc:docMk/>
            <pc:sldMk cId="3523532335" sldId="262"/>
            <ac:picMk id="2" creationId="{C735DD60-9C4C-8DC6-9B0D-5C50E16AC5F0}"/>
          </ac:picMkLst>
        </pc:picChg>
      </pc:sldChg>
      <pc:sldChg chg="addSp modSp mod">
        <pc:chgData name="Michael Erwin" userId="c353e99e-98f2-4953-b312-c5bed81deb04" providerId="ADAL" clId="{D829E42C-3305-4DFB-BD01-22F157C6512A}" dt="2024-05-22T12:24:58.664" v="189" actId="1076"/>
        <pc:sldMkLst>
          <pc:docMk/>
          <pc:sldMk cId="1231555216" sldId="266"/>
        </pc:sldMkLst>
        <pc:picChg chg="add mod">
          <ac:chgData name="Michael Erwin" userId="c353e99e-98f2-4953-b312-c5bed81deb04" providerId="ADAL" clId="{D829E42C-3305-4DFB-BD01-22F157C6512A}" dt="2024-05-22T12:24:58.664" v="189" actId="1076"/>
          <ac:picMkLst>
            <pc:docMk/>
            <pc:sldMk cId="1231555216" sldId="266"/>
            <ac:picMk id="2" creationId="{3FD2B6E5-7F96-E3F2-A9FA-EB0B1E1D1165}"/>
          </ac:picMkLst>
        </pc:picChg>
      </pc:sldChg>
      <pc:sldChg chg="ord">
        <pc:chgData name="Michael Erwin" userId="c353e99e-98f2-4953-b312-c5bed81deb04" providerId="ADAL" clId="{D829E42C-3305-4DFB-BD01-22F157C6512A}" dt="2024-05-22T13:41:11.945" v="1030"/>
        <pc:sldMkLst>
          <pc:docMk/>
          <pc:sldMk cId="4149361762" sldId="268"/>
        </pc:sldMkLst>
      </pc:sldChg>
      <pc:sldChg chg="del ord">
        <pc:chgData name="Michael Erwin" userId="c353e99e-98f2-4953-b312-c5bed81deb04" providerId="ADAL" clId="{D829E42C-3305-4DFB-BD01-22F157C6512A}" dt="2024-05-22T13:41:30.401" v="1037" actId="2696"/>
        <pc:sldMkLst>
          <pc:docMk/>
          <pc:sldMk cId="649804401" sldId="269"/>
        </pc:sldMkLst>
      </pc:sldChg>
      <pc:sldChg chg="add">
        <pc:chgData name="Michael Erwin" userId="c353e99e-98f2-4953-b312-c5bed81deb04" providerId="ADAL" clId="{D829E42C-3305-4DFB-BD01-22F157C6512A}" dt="2024-05-22T13:41:33.579" v="1038"/>
        <pc:sldMkLst>
          <pc:docMk/>
          <pc:sldMk cId="2980185964" sldId="269"/>
        </pc:sldMkLst>
      </pc:sldChg>
      <pc:sldChg chg="add">
        <pc:chgData name="Michael Erwin" userId="c353e99e-98f2-4953-b312-c5bed81deb04" providerId="ADAL" clId="{D829E42C-3305-4DFB-BD01-22F157C6512A}" dt="2024-05-22T13:41:45.532" v="1040"/>
        <pc:sldMkLst>
          <pc:docMk/>
          <pc:sldMk cId="2228223248" sldId="271"/>
        </pc:sldMkLst>
      </pc:sldChg>
      <pc:sldChg chg="del">
        <pc:chgData name="Michael Erwin" userId="c353e99e-98f2-4953-b312-c5bed81deb04" providerId="ADAL" clId="{D829E42C-3305-4DFB-BD01-22F157C6512A}" dt="2024-05-22T13:41:42.068" v="1039" actId="2696"/>
        <pc:sldMkLst>
          <pc:docMk/>
          <pc:sldMk cId="3073339770" sldId="271"/>
        </pc:sldMkLst>
      </pc:sldChg>
      <pc:sldChg chg="ord">
        <pc:chgData name="Michael Erwin" userId="c353e99e-98f2-4953-b312-c5bed81deb04" providerId="ADAL" clId="{D829E42C-3305-4DFB-BD01-22F157C6512A}" dt="2024-05-22T13:41:21.493" v="1034"/>
        <pc:sldMkLst>
          <pc:docMk/>
          <pc:sldMk cId="3829243422" sldId="281"/>
        </pc:sldMkLst>
      </pc:sldChg>
      <pc:sldChg chg="del">
        <pc:chgData name="Michael Erwin" userId="c353e99e-98f2-4953-b312-c5bed81deb04" providerId="ADAL" clId="{D829E42C-3305-4DFB-BD01-22F157C6512A}" dt="2024-05-22T13:42:16.449" v="1043" actId="2696"/>
        <pc:sldMkLst>
          <pc:docMk/>
          <pc:sldMk cId="628764479" sldId="282"/>
        </pc:sldMkLst>
      </pc:sldChg>
      <pc:sldChg chg="add">
        <pc:chgData name="Michael Erwin" userId="c353e99e-98f2-4953-b312-c5bed81deb04" providerId="ADAL" clId="{D829E42C-3305-4DFB-BD01-22F157C6512A}" dt="2024-05-22T13:42:22.366" v="1044"/>
        <pc:sldMkLst>
          <pc:docMk/>
          <pc:sldMk cId="2476314444" sldId="282"/>
        </pc:sldMkLst>
      </pc:sldChg>
      <pc:sldChg chg="del">
        <pc:chgData name="Michael Erwin" userId="c353e99e-98f2-4953-b312-c5bed81deb04" providerId="ADAL" clId="{D829E42C-3305-4DFB-BD01-22F157C6512A}" dt="2024-05-22T13:42:45.092" v="1047" actId="2696"/>
        <pc:sldMkLst>
          <pc:docMk/>
          <pc:sldMk cId="1293639365" sldId="284"/>
        </pc:sldMkLst>
      </pc:sldChg>
      <pc:sldChg chg="add">
        <pc:chgData name="Michael Erwin" userId="c353e99e-98f2-4953-b312-c5bed81deb04" providerId="ADAL" clId="{D829E42C-3305-4DFB-BD01-22F157C6512A}" dt="2024-05-22T13:42:52.099" v="1048"/>
        <pc:sldMkLst>
          <pc:docMk/>
          <pc:sldMk cId="1816768586" sldId="284"/>
        </pc:sldMkLst>
      </pc:sldChg>
      <pc:sldChg chg="del">
        <pc:chgData name="Michael Erwin" userId="c353e99e-98f2-4953-b312-c5bed81deb04" providerId="ADAL" clId="{D829E42C-3305-4DFB-BD01-22F157C6512A}" dt="2024-05-22T13:42:33.259" v="1045" actId="2696"/>
        <pc:sldMkLst>
          <pc:docMk/>
          <pc:sldMk cId="1100711986" sldId="286"/>
        </pc:sldMkLst>
      </pc:sldChg>
      <pc:sldChg chg="add">
        <pc:chgData name="Michael Erwin" userId="c353e99e-98f2-4953-b312-c5bed81deb04" providerId="ADAL" clId="{D829E42C-3305-4DFB-BD01-22F157C6512A}" dt="2024-05-22T13:42:38.256" v="1046"/>
        <pc:sldMkLst>
          <pc:docMk/>
          <pc:sldMk cId="2098697903" sldId="286"/>
        </pc:sldMkLst>
      </pc:sldChg>
      <pc:sldChg chg="del">
        <pc:chgData name="Michael Erwin" userId="c353e99e-98f2-4953-b312-c5bed81deb04" providerId="ADAL" clId="{D829E42C-3305-4DFB-BD01-22F157C6512A}" dt="2024-05-22T13:43:03.538" v="1051" actId="2696"/>
        <pc:sldMkLst>
          <pc:docMk/>
          <pc:sldMk cId="352018191" sldId="292"/>
        </pc:sldMkLst>
      </pc:sldChg>
      <pc:sldChg chg="add">
        <pc:chgData name="Michael Erwin" userId="c353e99e-98f2-4953-b312-c5bed81deb04" providerId="ADAL" clId="{D829E42C-3305-4DFB-BD01-22F157C6512A}" dt="2024-05-22T13:43:06.836" v="1052"/>
        <pc:sldMkLst>
          <pc:docMk/>
          <pc:sldMk cId="3983598691" sldId="292"/>
        </pc:sldMkLst>
      </pc:sldChg>
      <pc:sldChg chg="add">
        <pc:chgData name="Michael Erwin" userId="c353e99e-98f2-4953-b312-c5bed81deb04" providerId="ADAL" clId="{D829E42C-3305-4DFB-BD01-22F157C6512A}" dt="2024-05-22T13:43:00.555" v="1050"/>
        <pc:sldMkLst>
          <pc:docMk/>
          <pc:sldMk cId="1542418620" sldId="305"/>
        </pc:sldMkLst>
      </pc:sldChg>
      <pc:sldChg chg="del">
        <pc:chgData name="Michael Erwin" userId="c353e99e-98f2-4953-b312-c5bed81deb04" providerId="ADAL" clId="{D829E42C-3305-4DFB-BD01-22F157C6512A}" dt="2024-05-22T13:42:56.984" v="1049" actId="2696"/>
        <pc:sldMkLst>
          <pc:docMk/>
          <pc:sldMk cId="2072683593" sldId="305"/>
        </pc:sldMkLst>
      </pc:sldChg>
      <pc:sldChg chg="add">
        <pc:chgData name="Michael Erwin" userId="c353e99e-98f2-4953-b312-c5bed81deb04" providerId="ADAL" clId="{D829E42C-3305-4DFB-BD01-22F157C6512A}" dt="2024-05-22T13:42:02.154" v="1042"/>
        <pc:sldMkLst>
          <pc:docMk/>
          <pc:sldMk cId="1776768853" sldId="312"/>
        </pc:sldMkLst>
      </pc:sldChg>
      <pc:sldChg chg="del">
        <pc:chgData name="Michael Erwin" userId="c353e99e-98f2-4953-b312-c5bed81deb04" providerId="ADAL" clId="{D829E42C-3305-4DFB-BD01-22F157C6512A}" dt="2024-05-22T13:41:58.350" v="1041" actId="2696"/>
        <pc:sldMkLst>
          <pc:docMk/>
          <pc:sldMk cId="3813585604" sldId="312"/>
        </pc:sldMkLst>
      </pc:sldChg>
      <pc:sldChg chg="del">
        <pc:chgData name="Michael Erwin" userId="c353e99e-98f2-4953-b312-c5bed81deb04" providerId="ADAL" clId="{D829E42C-3305-4DFB-BD01-22F157C6512A}" dt="2024-05-22T13:43:12.881" v="1053" actId="2696"/>
        <pc:sldMkLst>
          <pc:docMk/>
          <pc:sldMk cId="2018031989" sldId="313"/>
        </pc:sldMkLst>
      </pc:sldChg>
      <pc:sldChg chg="add">
        <pc:chgData name="Michael Erwin" userId="c353e99e-98f2-4953-b312-c5bed81deb04" providerId="ADAL" clId="{D829E42C-3305-4DFB-BD01-22F157C6512A}" dt="2024-05-22T13:43:17.466" v="1054"/>
        <pc:sldMkLst>
          <pc:docMk/>
          <pc:sldMk cId="3607225811" sldId="313"/>
        </pc:sldMkLst>
      </pc:sldChg>
      <pc:sldChg chg="del">
        <pc:chgData name="Michael Erwin" userId="c353e99e-98f2-4953-b312-c5bed81deb04" providerId="ADAL" clId="{D829E42C-3305-4DFB-BD01-22F157C6512A}" dt="2024-05-22T12:15:03.243" v="139" actId="47"/>
        <pc:sldMkLst>
          <pc:docMk/>
          <pc:sldMk cId="905389447" sldId="316"/>
        </pc:sldMkLst>
      </pc:sldChg>
      <pc:sldChg chg="del">
        <pc:chgData name="Michael Erwin" userId="c353e99e-98f2-4953-b312-c5bed81deb04" providerId="ADAL" clId="{D829E42C-3305-4DFB-BD01-22F157C6512A}" dt="2024-05-22T12:15:13.815" v="140" actId="47"/>
        <pc:sldMkLst>
          <pc:docMk/>
          <pc:sldMk cId="1857653594" sldId="321"/>
        </pc:sldMkLst>
      </pc:sldChg>
      <pc:sldChg chg="add">
        <pc:chgData name="Michael Erwin" userId="c353e99e-98f2-4953-b312-c5bed81deb04" providerId="ADAL" clId="{D829E42C-3305-4DFB-BD01-22F157C6512A}" dt="2024-05-22T07:51:25.232" v="6"/>
        <pc:sldMkLst>
          <pc:docMk/>
          <pc:sldMk cId="2857204048" sldId="331"/>
        </pc:sldMkLst>
      </pc:sldChg>
      <pc:sldChg chg="add">
        <pc:chgData name="Michael Erwin" userId="c353e99e-98f2-4953-b312-c5bed81deb04" providerId="ADAL" clId="{D829E42C-3305-4DFB-BD01-22F157C6512A}" dt="2024-05-22T07:51:25.473" v="7"/>
        <pc:sldMkLst>
          <pc:docMk/>
          <pc:sldMk cId="1352925116" sldId="332"/>
        </pc:sldMkLst>
      </pc:sldChg>
      <pc:sldChg chg="add">
        <pc:chgData name="Michael Erwin" userId="c353e99e-98f2-4953-b312-c5bed81deb04" providerId="ADAL" clId="{D829E42C-3305-4DFB-BD01-22F157C6512A}" dt="2024-05-22T07:51:25.695" v="8"/>
        <pc:sldMkLst>
          <pc:docMk/>
          <pc:sldMk cId="1743141196" sldId="333"/>
        </pc:sldMkLst>
      </pc:sldChg>
      <pc:sldChg chg="add">
        <pc:chgData name="Michael Erwin" userId="c353e99e-98f2-4953-b312-c5bed81deb04" providerId="ADAL" clId="{D829E42C-3305-4DFB-BD01-22F157C6512A}" dt="2024-05-22T07:51:25.900" v="9"/>
        <pc:sldMkLst>
          <pc:docMk/>
          <pc:sldMk cId="3251740339" sldId="334"/>
        </pc:sldMkLst>
      </pc:sldChg>
      <pc:sldChg chg="add">
        <pc:chgData name="Michael Erwin" userId="c353e99e-98f2-4953-b312-c5bed81deb04" providerId="ADAL" clId="{D829E42C-3305-4DFB-BD01-22F157C6512A}" dt="2024-05-22T07:51:26.111" v="10"/>
        <pc:sldMkLst>
          <pc:docMk/>
          <pc:sldMk cId="979926365" sldId="335"/>
        </pc:sldMkLst>
      </pc:sldChg>
      <pc:sldChg chg="add">
        <pc:chgData name="Michael Erwin" userId="c353e99e-98f2-4953-b312-c5bed81deb04" providerId="ADAL" clId="{D829E42C-3305-4DFB-BD01-22F157C6512A}" dt="2024-05-22T07:51:26.319" v="11"/>
        <pc:sldMkLst>
          <pc:docMk/>
          <pc:sldMk cId="1890278764" sldId="336"/>
        </pc:sldMkLst>
      </pc:sldChg>
      <pc:sldChg chg="add">
        <pc:chgData name="Michael Erwin" userId="c353e99e-98f2-4953-b312-c5bed81deb04" providerId="ADAL" clId="{D829E42C-3305-4DFB-BD01-22F157C6512A}" dt="2024-05-22T07:51:26.493" v="12"/>
        <pc:sldMkLst>
          <pc:docMk/>
          <pc:sldMk cId="1242858546" sldId="337"/>
        </pc:sldMkLst>
      </pc:sldChg>
      <pc:sldChg chg="add del">
        <pc:chgData name="Michael Erwin" userId="c353e99e-98f2-4953-b312-c5bed81deb04" providerId="ADAL" clId="{D829E42C-3305-4DFB-BD01-22F157C6512A}" dt="2024-05-22T12:21:46.544" v="146" actId="2696"/>
        <pc:sldMkLst>
          <pc:docMk/>
          <pc:sldMk cId="911685618" sldId="338"/>
        </pc:sldMkLst>
      </pc:sldChg>
      <pc:sldChg chg="addSp delSp modSp add mod modAnim">
        <pc:chgData name="Michael Erwin" userId="c353e99e-98f2-4953-b312-c5bed81deb04" providerId="ADAL" clId="{D829E42C-3305-4DFB-BD01-22F157C6512A}" dt="2024-05-22T12:23:51.850" v="186"/>
        <pc:sldMkLst>
          <pc:docMk/>
          <pc:sldMk cId="1095160028" sldId="338"/>
        </pc:sldMkLst>
        <pc:spChg chg="mod">
          <ac:chgData name="Michael Erwin" userId="c353e99e-98f2-4953-b312-c5bed81deb04" providerId="ADAL" clId="{D829E42C-3305-4DFB-BD01-22F157C6512A}" dt="2024-05-22T12:22:51.986" v="185" actId="5793"/>
          <ac:spMkLst>
            <pc:docMk/>
            <pc:sldMk cId="1095160028" sldId="338"/>
            <ac:spMk id="6" creationId="{ABAC48F6-D109-9FC8-BEF5-83E904BE41EE}"/>
          </ac:spMkLst>
        </pc:spChg>
        <pc:spChg chg="del">
          <ac:chgData name="Michael Erwin" userId="c353e99e-98f2-4953-b312-c5bed81deb04" providerId="ADAL" clId="{D829E42C-3305-4DFB-BD01-22F157C6512A}" dt="2024-05-22T12:23:51.850" v="186"/>
          <ac:spMkLst>
            <pc:docMk/>
            <pc:sldMk cId="1095160028" sldId="338"/>
            <ac:spMk id="7" creationId="{46803F32-F27B-2293-9BF6-93A42AC74D92}"/>
          </ac:spMkLst>
        </pc:spChg>
        <pc:picChg chg="add mod">
          <ac:chgData name="Michael Erwin" userId="c353e99e-98f2-4953-b312-c5bed81deb04" providerId="ADAL" clId="{D829E42C-3305-4DFB-BD01-22F157C6512A}" dt="2024-05-22T12:23:51.850" v="186"/>
          <ac:picMkLst>
            <pc:docMk/>
            <pc:sldMk cId="1095160028" sldId="338"/>
            <ac:picMk id="2" creationId="{E92F1312-14FF-96B3-1CAC-7901B99D410D}"/>
          </ac:picMkLst>
        </pc:picChg>
      </pc:sldChg>
      <pc:sldChg chg="addSp delSp modSp add del mod modAnim">
        <pc:chgData name="Michael Erwin" userId="c353e99e-98f2-4953-b312-c5bed81deb04" providerId="ADAL" clId="{D829E42C-3305-4DFB-BD01-22F157C6512A}" dt="2024-05-22T08:00:37.655" v="98" actId="47"/>
        <pc:sldMkLst>
          <pc:docMk/>
          <pc:sldMk cId="3533400912" sldId="339"/>
        </pc:sldMkLst>
        <pc:spChg chg="del">
          <ac:chgData name="Michael Erwin" userId="c353e99e-98f2-4953-b312-c5bed81deb04" providerId="ADAL" clId="{D829E42C-3305-4DFB-BD01-22F157C6512A}" dt="2024-05-22T07:52:16.634" v="54" actId="478"/>
          <ac:spMkLst>
            <pc:docMk/>
            <pc:sldMk cId="3533400912" sldId="339"/>
            <ac:spMk id="7" creationId="{46803F32-F27B-2293-9BF6-93A42AC74D92}"/>
          </ac:spMkLst>
        </pc:spChg>
        <pc:spChg chg="add mod">
          <ac:chgData name="Michael Erwin" userId="c353e99e-98f2-4953-b312-c5bed81deb04" providerId="ADAL" clId="{D829E42C-3305-4DFB-BD01-22F157C6512A}" dt="2024-05-22T07:56:05.569" v="77" actId="1076"/>
          <ac:spMkLst>
            <pc:docMk/>
            <pc:sldMk cId="3533400912" sldId="339"/>
            <ac:spMk id="9" creationId="{205EEABF-E435-1D5E-DC0A-142A4F395C1F}"/>
          </ac:spMkLst>
        </pc:spChg>
        <pc:picChg chg="add mod">
          <ac:chgData name="Michael Erwin" userId="c353e99e-98f2-4953-b312-c5bed81deb04" providerId="ADAL" clId="{D829E42C-3305-4DFB-BD01-22F157C6512A}" dt="2024-05-22T07:56:26.316" v="79" actId="1076"/>
          <ac:picMkLst>
            <pc:docMk/>
            <pc:sldMk cId="3533400912" sldId="339"/>
            <ac:picMk id="5" creationId="{C38A0F88-B22D-67FA-55DB-4BB5C9902D0A}"/>
          </ac:picMkLst>
        </pc:picChg>
        <pc:picChg chg="add mod">
          <ac:chgData name="Michael Erwin" userId="c353e99e-98f2-4953-b312-c5bed81deb04" providerId="ADAL" clId="{D829E42C-3305-4DFB-BD01-22F157C6512A}" dt="2024-05-22T07:56:16.044" v="78" actId="1076"/>
          <ac:picMkLst>
            <pc:docMk/>
            <pc:sldMk cId="3533400912" sldId="339"/>
            <ac:picMk id="8" creationId="{DE520014-A26A-9889-7D09-E5D581D2E293}"/>
          </ac:picMkLst>
        </pc:picChg>
      </pc:sldChg>
      <pc:sldChg chg="add modAnim">
        <pc:chgData name="Michael Erwin" userId="c353e99e-98f2-4953-b312-c5bed81deb04" providerId="ADAL" clId="{D829E42C-3305-4DFB-BD01-22F157C6512A}" dt="2024-05-22T07:59:59.880" v="97"/>
        <pc:sldMkLst>
          <pc:docMk/>
          <pc:sldMk cId="2242001360" sldId="340"/>
        </pc:sldMkLst>
      </pc:sldChg>
      <pc:sldChg chg="ord">
        <pc:chgData name="Michael Erwin" userId="c353e99e-98f2-4953-b312-c5bed81deb04" providerId="ADAL" clId="{D829E42C-3305-4DFB-BD01-22F157C6512A}" dt="2024-05-22T12:14:56.915" v="138"/>
        <pc:sldMkLst>
          <pc:docMk/>
          <pc:sldMk cId="3645746881" sldId="341"/>
        </pc:sldMkLst>
      </pc:sldChg>
      <pc:sldChg chg="modSp mod">
        <pc:chgData name="Michael Erwin" userId="c353e99e-98f2-4953-b312-c5bed81deb04" providerId="ADAL" clId="{D829E42C-3305-4DFB-BD01-22F157C6512A}" dt="2024-05-22T12:15:53.519" v="141" actId="404"/>
        <pc:sldMkLst>
          <pc:docMk/>
          <pc:sldMk cId="1597413027" sldId="342"/>
        </pc:sldMkLst>
        <pc:spChg chg="mod">
          <ac:chgData name="Michael Erwin" userId="c353e99e-98f2-4953-b312-c5bed81deb04" providerId="ADAL" clId="{D829E42C-3305-4DFB-BD01-22F157C6512A}" dt="2024-05-22T12:15:53.519" v="141" actId="404"/>
          <ac:spMkLst>
            <pc:docMk/>
            <pc:sldMk cId="1597413027" sldId="342"/>
            <ac:spMk id="7" creationId="{E28BD8B5-DCC5-2117-BD36-506B107A9A6B}"/>
          </ac:spMkLst>
        </pc:spChg>
      </pc:sldChg>
      <pc:sldChg chg="modSp add mod">
        <pc:chgData name="Michael Erwin" userId="c353e99e-98f2-4953-b312-c5bed81deb04" providerId="ADAL" clId="{D829E42C-3305-4DFB-BD01-22F157C6512A}" dt="2024-05-22T12:27:52.081" v="209" actId="1076"/>
        <pc:sldMkLst>
          <pc:docMk/>
          <pc:sldMk cId="2052938604" sldId="343"/>
        </pc:sldMkLst>
        <pc:spChg chg="mod">
          <ac:chgData name="Michael Erwin" userId="c353e99e-98f2-4953-b312-c5bed81deb04" providerId="ADAL" clId="{D829E42C-3305-4DFB-BD01-22F157C6512A}" dt="2024-05-22T12:27:52.081" v="209" actId="1076"/>
          <ac:spMkLst>
            <pc:docMk/>
            <pc:sldMk cId="2052938604" sldId="343"/>
            <ac:spMk id="7" creationId="{46803F32-F27B-2293-9BF6-93A42AC74D92}"/>
          </ac:spMkLst>
        </pc:spChg>
      </pc:sldChg>
      <pc:sldChg chg="addSp delSp modSp add mod">
        <pc:chgData name="Michael Erwin" userId="c353e99e-98f2-4953-b312-c5bed81deb04" providerId="ADAL" clId="{D829E42C-3305-4DFB-BD01-22F157C6512A}" dt="2024-05-22T13:24:58.915" v="745" actId="1076"/>
        <pc:sldMkLst>
          <pc:docMk/>
          <pc:sldMk cId="2994416512" sldId="344"/>
        </pc:sldMkLst>
        <pc:spChg chg="mod">
          <ac:chgData name="Michael Erwin" userId="c353e99e-98f2-4953-b312-c5bed81deb04" providerId="ADAL" clId="{D829E42C-3305-4DFB-BD01-22F157C6512A}" dt="2024-05-22T13:13:16.662" v="329" actId="6549"/>
          <ac:spMkLst>
            <pc:docMk/>
            <pc:sldMk cId="2994416512" sldId="344"/>
            <ac:spMk id="6" creationId="{ABAC48F6-D109-9FC8-BEF5-83E904BE41EE}"/>
          </ac:spMkLst>
        </pc:spChg>
        <pc:spChg chg="del">
          <ac:chgData name="Michael Erwin" userId="c353e99e-98f2-4953-b312-c5bed81deb04" providerId="ADAL" clId="{D829E42C-3305-4DFB-BD01-22F157C6512A}" dt="2024-05-22T13:22:55" v="735" actId="478"/>
          <ac:spMkLst>
            <pc:docMk/>
            <pc:sldMk cId="2994416512" sldId="344"/>
            <ac:spMk id="7" creationId="{46803F32-F27B-2293-9BF6-93A42AC74D92}"/>
          </ac:spMkLst>
        </pc:spChg>
        <pc:picChg chg="add del mod">
          <ac:chgData name="Michael Erwin" userId="c353e99e-98f2-4953-b312-c5bed81deb04" providerId="ADAL" clId="{D829E42C-3305-4DFB-BD01-22F157C6512A}" dt="2024-05-22T13:24:45.052" v="742" actId="478"/>
          <ac:picMkLst>
            <pc:docMk/>
            <pc:sldMk cId="2994416512" sldId="344"/>
            <ac:picMk id="2" creationId="{BC05E0FE-864D-EB66-82CB-ECB5F8322C60}"/>
          </ac:picMkLst>
        </pc:picChg>
        <pc:picChg chg="add mod">
          <ac:chgData name="Michael Erwin" userId="c353e99e-98f2-4953-b312-c5bed81deb04" providerId="ADAL" clId="{D829E42C-3305-4DFB-BD01-22F157C6512A}" dt="2024-05-22T13:24:58.915" v="745" actId="1076"/>
          <ac:picMkLst>
            <pc:docMk/>
            <pc:sldMk cId="2994416512" sldId="344"/>
            <ac:picMk id="5" creationId="{54FF48EE-62B8-3449-41E5-B83F0BC7F044}"/>
          </ac:picMkLst>
        </pc:picChg>
      </pc:sldChg>
      <pc:sldChg chg="modSp add mod ord">
        <pc:chgData name="Michael Erwin" userId="c353e99e-98f2-4953-b312-c5bed81deb04" providerId="ADAL" clId="{D829E42C-3305-4DFB-BD01-22F157C6512A}" dt="2024-05-22T13:20:37.693" v="734" actId="20577"/>
        <pc:sldMkLst>
          <pc:docMk/>
          <pc:sldMk cId="2146123424" sldId="345"/>
        </pc:sldMkLst>
        <pc:spChg chg="mod">
          <ac:chgData name="Michael Erwin" userId="c353e99e-98f2-4953-b312-c5bed81deb04" providerId="ADAL" clId="{D829E42C-3305-4DFB-BD01-22F157C6512A}" dt="2024-05-22T13:13:36.392" v="347" actId="20577"/>
          <ac:spMkLst>
            <pc:docMk/>
            <pc:sldMk cId="2146123424" sldId="345"/>
            <ac:spMk id="6" creationId="{ABAC48F6-D109-9FC8-BEF5-83E904BE41EE}"/>
          </ac:spMkLst>
        </pc:spChg>
        <pc:spChg chg="mod">
          <ac:chgData name="Michael Erwin" userId="c353e99e-98f2-4953-b312-c5bed81deb04" providerId="ADAL" clId="{D829E42C-3305-4DFB-BD01-22F157C6512A}" dt="2024-05-22T13:20:37.693" v="734" actId="20577"/>
          <ac:spMkLst>
            <pc:docMk/>
            <pc:sldMk cId="2146123424" sldId="345"/>
            <ac:spMk id="7" creationId="{46803F32-F27B-2293-9BF6-93A42AC74D92}"/>
          </ac:spMkLst>
        </pc:spChg>
      </pc:sldChg>
      <pc:sldChg chg="modSp add mod">
        <pc:chgData name="Michael Erwin" userId="c353e99e-98f2-4953-b312-c5bed81deb04" providerId="ADAL" clId="{D829E42C-3305-4DFB-BD01-22F157C6512A}" dt="2024-05-22T14:28:41.529" v="1728" actId="404"/>
        <pc:sldMkLst>
          <pc:docMk/>
          <pc:sldMk cId="666600978" sldId="346"/>
        </pc:sldMkLst>
        <pc:spChg chg="mod">
          <ac:chgData name="Michael Erwin" userId="c353e99e-98f2-4953-b312-c5bed81deb04" providerId="ADAL" clId="{D829E42C-3305-4DFB-BD01-22F157C6512A}" dt="2024-05-22T13:16:02.433" v="359" actId="20577"/>
          <ac:spMkLst>
            <pc:docMk/>
            <pc:sldMk cId="666600978" sldId="346"/>
            <ac:spMk id="6" creationId="{ABAC48F6-D109-9FC8-BEF5-83E904BE41EE}"/>
          </ac:spMkLst>
        </pc:spChg>
        <pc:spChg chg="mod">
          <ac:chgData name="Michael Erwin" userId="c353e99e-98f2-4953-b312-c5bed81deb04" providerId="ADAL" clId="{D829E42C-3305-4DFB-BD01-22F157C6512A}" dt="2024-05-22T14:28:41.529" v="1728" actId="404"/>
          <ac:spMkLst>
            <pc:docMk/>
            <pc:sldMk cId="666600978" sldId="346"/>
            <ac:spMk id="7" creationId="{46803F32-F27B-2293-9BF6-93A42AC74D92}"/>
          </ac:spMkLst>
        </pc:spChg>
      </pc:sldChg>
      <pc:sldChg chg="modSp add mod">
        <pc:chgData name="Michael Erwin" userId="c353e99e-98f2-4953-b312-c5bed81deb04" providerId="ADAL" clId="{D829E42C-3305-4DFB-BD01-22F157C6512A}" dt="2024-05-22T14:30:49.305" v="1751" actId="6549"/>
        <pc:sldMkLst>
          <pc:docMk/>
          <pc:sldMk cId="2985713596" sldId="347"/>
        </pc:sldMkLst>
        <pc:spChg chg="mod">
          <ac:chgData name="Michael Erwin" userId="c353e99e-98f2-4953-b312-c5bed81deb04" providerId="ADAL" clId="{D829E42C-3305-4DFB-BD01-22F157C6512A}" dt="2024-05-22T14:28:47.639" v="1736" actId="20577"/>
          <ac:spMkLst>
            <pc:docMk/>
            <pc:sldMk cId="2985713596" sldId="347"/>
            <ac:spMk id="6" creationId="{ABAC48F6-D109-9FC8-BEF5-83E904BE41EE}"/>
          </ac:spMkLst>
        </pc:spChg>
        <pc:spChg chg="mod">
          <ac:chgData name="Michael Erwin" userId="c353e99e-98f2-4953-b312-c5bed81deb04" providerId="ADAL" clId="{D829E42C-3305-4DFB-BD01-22F157C6512A}" dt="2024-05-22T14:30:49.305" v="1751" actId="6549"/>
          <ac:spMkLst>
            <pc:docMk/>
            <pc:sldMk cId="2985713596" sldId="347"/>
            <ac:spMk id="7" creationId="{46803F32-F27B-2293-9BF6-93A42AC74D92}"/>
          </ac:spMkLst>
        </pc:spChg>
      </pc:sldChg>
      <pc:sldChg chg="modSp add mod">
        <pc:chgData name="Michael Erwin" userId="c353e99e-98f2-4953-b312-c5bed81deb04" providerId="ADAL" clId="{D829E42C-3305-4DFB-BD01-22F157C6512A}" dt="2024-05-22T14:31:19.661" v="1766" actId="20577"/>
        <pc:sldMkLst>
          <pc:docMk/>
          <pc:sldMk cId="2992896585" sldId="348"/>
        </pc:sldMkLst>
        <pc:spChg chg="mod">
          <ac:chgData name="Michael Erwin" userId="c353e99e-98f2-4953-b312-c5bed81deb04" providerId="ADAL" clId="{D829E42C-3305-4DFB-BD01-22F157C6512A}" dt="2024-05-22T14:31:19.661" v="1766" actId="20577"/>
          <ac:spMkLst>
            <pc:docMk/>
            <pc:sldMk cId="2992896585" sldId="348"/>
            <ac:spMk id="6" creationId="{ABAC48F6-D109-9FC8-BEF5-83E904BE41EE}"/>
          </ac:spMkLst>
        </pc:spChg>
        <pc:spChg chg="mod">
          <ac:chgData name="Michael Erwin" userId="c353e99e-98f2-4953-b312-c5bed81deb04" providerId="ADAL" clId="{D829E42C-3305-4DFB-BD01-22F157C6512A}" dt="2024-05-22T14:31:13.633" v="1758" actId="404"/>
          <ac:spMkLst>
            <pc:docMk/>
            <pc:sldMk cId="2992896585" sldId="348"/>
            <ac:spMk id="7" creationId="{46803F32-F27B-2293-9BF6-93A42AC74D92}"/>
          </ac:spMkLst>
        </pc:spChg>
      </pc:sldChg>
      <pc:sldChg chg="modSp add mod">
        <pc:chgData name="Michael Erwin" userId="c353e99e-98f2-4953-b312-c5bed81deb04" providerId="ADAL" clId="{D829E42C-3305-4DFB-BD01-22F157C6512A}" dt="2024-05-22T14:32:59.554" v="1794" actId="20577"/>
        <pc:sldMkLst>
          <pc:docMk/>
          <pc:sldMk cId="3257086582" sldId="349"/>
        </pc:sldMkLst>
        <pc:spChg chg="mod">
          <ac:chgData name="Michael Erwin" userId="c353e99e-98f2-4953-b312-c5bed81deb04" providerId="ADAL" clId="{D829E42C-3305-4DFB-BD01-22F157C6512A}" dt="2024-05-22T14:31:53.571" v="1781" actId="20577"/>
          <ac:spMkLst>
            <pc:docMk/>
            <pc:sldMk cId="3257086582" sldId="349"/>
            <ac:spMk id="6" creationId="{ABAC48F6-D109-9FC8-BEF5-83E904BE41EE}"/>
          </ac:spMkLst>
        </pc:spChg>
        <pc:spChg chg="mod">
          <ac:chgData name="Michael Erwin" userId="c353e99e-98f2-4953-b312-c5bed81deb04" providerId="ADAL" clId="{D829E42C-3305-4DFB-BD01-22F157C6512A}" dt="2024-05-22T14:32:59.554" v="1794" actId="20577"/>
          <ac:spMkLst>
            <pc:docMk/>
            <pc:sldMk cId="3257086582" sldId="349"/>
            <ac:spMk id="7" creationId="{46803F32-F27B-2293-9BF6-93A42AC74D92}"/>
          </ac:spMkLst>
        </pc:spChg>
      </pc:sldChg>
      <pc:sldChg chg="addSp delSp modSp add mod">
        <pc:chgData name="Michael Erwin" userId="c353e99e-98f2-4953-b312-c5bed81deb04" providerId="ADAL" clId="{D829E42C-3305-4DFB-BD01-22F157C6512A}" dt="2024-05-22T13:40:41.795" v="1028" actId="1076"/>
        <pc:sldMkLst>
          <pc:docMk/>
          <pc:sldMk cId="1621934374" sldId="350"/>
        </pc:sldMkLst>
        <pc:spChg chg="add mod">
          <ac:chgData name="Michael Erwin" userId="c353e99e-98f2-4953-b312-c5bed81deb04" providerId="ADAL" clId="{D829E42C-3305-4DFB-BD01-22F157C6512A}" dt="2024-05-22T13:40:41.795" v="1028" actId="1076"/>
          <ac:spMkLst>
            <pc:docMk/>
            <pc:sldMk cId="1621934374" sldId="350"/>
            <ac:spMk id="2" creationId="{08945B59-37AC-CD4D-B419-432C150C3F09}"/>
          </ac:spMkLst>
        </pc:spChg>
        <pc:spChg chg="add mod">
          <ac:chgData name="Michael Erwin" userId="c353e99e-98f2-4953-b312-c5bed81deb04" providerId="ADAL" clId="{D829E42C-3305-4DFB-BD01-22F157C6512A}" dt="2024-05-22T13:40:41.795" v="1028" actId="1076"/>
          <ac:spMkLst>
            <pc:docMk/>
            <pc:sldMk cId="1621934374" sldId="350"/>
            <ac:spMk id="5" creationId="{858E2726-B2E2-EAD8-BB29-5C476CEAF27E}"/>
          </ac:spMkLst>
        </pc:spChg>
        <pc:spChg chg="mod">
          <ac:chgData name="Michael Erwin" userId="c353e99e-98f2-4953-b312-c5bed81deb04" providerId="ADAL" clId="{D829E42C-3305-4DFB-BD01-22F157C6512A}" dt="2024-05-22T13:32:18.899" v="758" actId="20577"/>
          <ac:spMkLst>
            <pc:docMk/>
            <pc:sldMk cId="1621934374" sldId="350"/>
            <ac:spMk id="6" creationId="{ABAC48F6-D109-9FC8-BEF5-83E904BE41EE}"/>
          </ac:spMkLst>
        </pc:spChg>
        <pc:spChg chg="del mod">
          <ac:chgData name="Michael Erwin" userId="c353e99e-98f2-4953-b312-c5bed81deb04" providerId="ADAL" clId="{D829E42C-3305-4DFB-BD01-22F157C6512A}" dt="2024-05-22T13:36:44.787" v="992" actId="478"/>
          <ac:spMkLst>
            <pc:docMk/>
            <pc:sldMk cId="1621934374" sldId="350"/>
            <ac:spMk id="7" creationId="{46803F32-F27B-2293-9BF6-93A42AC74D92}"/>
          </ac:spMkLst>
        </pc:spChg>
        <pc:spChg chg="add del mod">
          <ac:chgData name="Michael Erwin" userId="c353e99e-98f2-4953-b312-c5bed81deb04" providerId="ADAL" clId="{D829E42C-3305-4DFB-BD01-22F157C6512A}" dt="2024-05-22T13:36:50.941" v="993" actId="478"/>
          <ac:spMkLst>
            <pc:docMk/>
            <pc:sldMk cId="1621934374" sldId="350"/>
            <ac:spMk id="9" creationId="{8F628C35-6710-842A-4139-03B906C19D6B}"/>
          </ac:spMkLst>
        </pc:spChg>
        <pc:picChg chg="add mod">
          <ac:chgData name="Michael Erwin" userId="c353e99e-98f2-4953-b312-c5bed81deb04" providerId="ADAL" clId="{D829E42C-3305-4DFB-BD01-22F157C6512A}" dt="2024-05-22T13:38:42.571" v="1015" actId="1076"/>
          <ac:picMkLst>
            <pc:docMk/>
            <pc:sldMk cId="1621934374" sldId="350"/>
            <ac:picMk id="10" creationId="{6477EB10-6C1F-6280-FC17-F3520E491AA5}"/>
          </ac:picMkLst>
        </pc:picChg>
      </pc:sldChg>
      <pc:sldChg chg="modSp add mod">
        <pc:chgData name="Michael Erwin" userId="c353e99e-98f2-4953-b312-c5bed81deb04" providerId="ADAL" clId="{D829E42C-3305-4DFB-BD01-22F157C6512A}" dt="2024-05-22T14:33:52.617" v="1812" actId="404"/>
        <pc:sldMkLst>
          <pc:docMk/>
          <pc:sldMk cId="1927748533" sldId="351"/>
        </pc:sldMkLst>
        <pc:spChg chg="mod">
          <ac:chgData name="Michael Erwin" userId="c353e99e-98f2-4953-b312-c5bed81deb04" providerId="ADAL" clId="{D829E42C-3305-4DFB-BD01-22F157C6512A}" dt="2024-05-22T14:33:12.409" v="1803" actId="20577"/>
          <ac:spMkLst>
            <pc:docMk/>
            <pc:sldMk cId="1927748533" sldId="351"/>
            <ac:spMk id="6" creationId="{ABAC48F6-D109-9FC8-BEF5-83E904BE41EE}"/>
          </ac:spMkLst>
        </pc:spChg>
        <pc:spChg chg="mod">
          <ac:chgData name="Michael Erwin" userId="c353e99e-98f2-4953-b312-c5bed81deb04" providerId="ADAL" clId="{D829E42C-3305-4DFB-BD01-22F157C6512A}" dt="2024-05-22T14:33:52.617" v="1812" actId="404"/>
          <ac:spMkLst>
            <pc:docMk/>
            <pc:sldMk cId="1927748533" sldId="351"/>
            <ac:spMk id="7" creationId="{46803F32-F27B-2293-9BF6-93A42AC74D92}"/>
          </ac:spMkLst>
        </pc:spChg>
      </pc:sldChg>
      <pc:sldChg chg="add">
        <pc:chgData name="Michael Erwin" userId="c353e99e-98f2-4953-b312-c5bed81deb04" providerId="ADAL" clId="{D829E42C-3305-4DFB-BD01-22F157C6512A}" dt="2024-05-22T14:31:26.139" v="1768"/>
        <pc:sldMkLst>
          <pc:docMk/>
          <pc:sldMk cId="3359679156" sldId="352"/>
        </pc:sldMkLst>
      </pc:sldChg>
      <pc:sldChg chg="add">
        <pc:chgData name="Michael Erwin" userId="c353e99e-98f2-4953-b312-c5bed81deb04" providerId="ADAL" clId="{D829E42C-3305-4DFB-BD01-22F157C6512A}" dt="2024-05-22T14:31:26.390" v="1769"/>
        <pc:sldMkLst>
          <pc:docMk/>
          <pc:sldMk cId="1007639111" sldId="353"/>
        </pc:sldMkLst>
      </pc:sldChg>
      <pc:sldChg chg="add">
        <pc:chgData name="Michael Erwin" userId="c353e99e-98f2-4953-b312-c5bed81deb04" providerId="ADAL" clId="{D829E42C-3305-4DFB-BD01-22F157C6512A}" dt="2024-05-22T14:31:26.675" v="1770"/>
        <pc:sldMkLst>
          <pc:docMk/>
          <pc:sldMk cId="822116148" sldId="354"/>
        </pc:sldMkLst>
      </pc:sldChg>
    </pc:docChg>
  </pc:docChgLst>
  <pc:docChgLst>
    <pc:chgData name="Michael Erwin" userId="c353e99e-98f2-4953-b312-c5bed81deb04" providerId="ADAL" clId="{56ADAF07-7D5E-476E-BC8A-D1C0666A371E}"/>
    <pc:docChg chg="addSld delSld modSld">
      <pc:chgData name="Michael Erwin" userId="c353e99e-98f2-4953-b312-c5bed81deb04" providerId="ADAL" clId="{56ADAF07-7D5E-476E-BC8A-D1C0666A371E}" dt="2024-05-22T14:38:35.118" v="25"/>
      <pc:docMkLst>
        <pc:docMk/>
      </pc:docMkLst>
      <pc:sldChg chg="modSp mod">
        <pc:chgData name="Michael Erwin" userId="c353e99e-98f2-4953-b312-c5bed81deb04" providerId="ADAL" clId="{56ADAF07-7D5E-476E-BC8A-D1C0666A371E}" dt="2024-05-22T14:35:02.333" v="22" actId="20577"/>
        <pc:sldMkLst>
          <pc:docMk/>
          <pc:sldMk cId="2067576697" sldId="256"/>
        </pc:sldMkLst>
        <pc:spChg chg="mod">
          <ac:chgData name="Michael Erwin" userId="c353e99e-98f2-4953-b312-c5bed81deb04" providerId="ADAL" clId="{56ADAF07-7D5E-476E-BC8A-D1C0666A371E}" dt="2024-05-22T14:35:02.333" v="22" actId="20577"/>
          <ac:spMkLst>
            <pc:docMk/>
            <pc:sldMk cId="2067576697" sldId="256"/>
            <ac:spMk id="45" creationId="{9B1313C2-CA5F-1B4D-BBA6-DA57B1C58155}"/>
          </ac:spMkLst>
        </pc:spChg>
      </pc:sldChg>
      <pc:sldChg chg="del">
        <pc:chgData name="Michael Erwin" userId="c353e99e-98f2-4953-b312-c5bed81deb04" providerId="ADAL" clId="{56ADAF07-7D5E-476E-BC8A-D1C0666A371E}" dt="2024-05-22T14:35:13.534" v="23" actId="47"/>
        <pc:sldMkLst>
          <pc:docMk/>
          <pc:sldMk cId="3200000257" sldId="257"/>
        </pc:sldMkLst>
      </pc:sldChg>
      <pc:sldChg chg="del">
        <pc:chgData name="Michael Erwin" userId="c353e99e-98f2-4953-b312-c5bed81deb04" providerId="ADAL" clId="{56ADAF07-7D5E-476E-BC8A-D1C0666A371E}" dt="2024-05-22T14:35:23.189" v="24" actId="47"/>
        <pc:sldMkLst>
          <pc:docMk/>
          <pc:sldMk cId="1456524285" sldId="260"/>
        </pc:sldMkLst>
      </pc:sldChg>
      <pc:sldChg chg="del">
        <pc:chgData name="Michael Erwin" userId="c353e99e-98f2-4953-b312-c5bed81deb04" providerId="ADAL" clId="{56ADAF07-7D5E-476E-BC8A-D1C0666A371E}" dt="2024-05-22T14:35:13.534" v="23" actId="47"/>
        <pc:sldMkLst>
          <pc:docMk/>
          <pc:sldMk cId="3600285640" sldId="261"/>
        </pc:sldMkLst>
      </pc:sldChg>
      <pc:sldChg chg="del">
        <pc:chgData name="Michael Erwin" userId="c353e99e-98f2-4953-b312-c5bed81deb04" providerId="ADAL" clId="{56ADAF07-7D5E-476E-BC8A-D1C0666A371E}" dt="2024-05-22T14:35:13.534" v="23" actId="47"/>
        <pc:sldMkLst>
          <pc:docMk/>
          <pc:sldMk cId="3523532335" sldId="262"/>
        </pc:sldMkLst>
      </pc:sldChg>
      <pc:sldChg chg="del">
        <pc:chgData name="Michael Erwin" userId="c353e99e-98f2-4953-b312-c5bed81deb04" providerId="ADAL" clId="{56ADAF07-7D5E-476E-BC8A-D1C0666A371E}" dt="2024-05-22T14:35:13.534" v="23" actId="47"/>
        <pc:sldMkLst>
          <pc:docMk/>
          <pc:sldMk cId="2089847127" sldId="263"/>
        </pc:sldMkLst>
      </pc:sldChg>
      <pc:sldChg chg="del">
        <pc:chgData name="Michael Erwin" userId="c353e99e-98f2-4953-b312-c5bed81deb04" providerId="ADAL" clId="{56ADAF07-7D5E-476E-BC8A-D1C0666A371E}" dt="2024-05-22T14:35:13.534" v="23" actId="47"/>
        <pc:sldMkLst>
          <pc:docMk/>
          <pc:sldMk cId="4035337291" sldId="264"/>
        </pc:sldMkLst>
      </pc:sldChg>
      <pc:sldChg chg="del">
        <pc:chgData name="Michael Erwin" userId="c353e99e-98f2-4953-b312-c5bed81deb04" providerId="ADAL" clId="{56ADAF07-7D5E-476E-BC8A-D1C0666A371E}" dt="2024-05-22T14:35:13.534" v="23" actId="47"/>
        <pc:sldMkLst>
          <pc:docMk/>
          <pc:sldMk cId="840041286" sldId="265"/>
        </pc:sldMkLst>
      </pc:sldChg>
      <pc:sldChg chg="del">
        <pc:chgData name="Michael Erwin" userId="c353e99e-98f2-4953-b312-c5bed81deb04" providerId="ADAL" clId="{56ADAF07-7D5E-476E-BC8A-D1C0666A371E}" dt="2024-05-22T14:35:13.534" v="23" actId="47"/>
        <pc:sldMkLst>
          <pc:docMk/>
          <pc:sldMk cId="1231555216" sldId="266"/>
        </pc:sldMkLst>
      </pc:sldChg>
      <pc:sldChg chg="del">
        <pc:chgData name="Michael Erwin" userId="c353e99e-98f2-4953-b312-c5bed81deb04" providerId="ADAL" clId="{56ADAF07-7D5E-476E-BC8A-D1C0666A371E}" dt="2024-05-22T14:35:23.189" v="24" actId="47"/>
        <pc:sldMkLst>
          <pc:docMk/>
          <pc:sldMk cId="2488606392" sldId="267"/>
        </pc:sldMkLst>
      </pc:sldChg>
      <pc:sldChg chg="del">
        <pc:chgData name="Michael Erwin" userId="c353e99e-98f2-4953-b312-c5bed81deb04" providerId="ADAL" clId="{56ADAF07-7D5E-476E-BC8A-D1C0666A371E}" dt="2024-05-22T14:35:13.534" v="23" actId="47"/>
        <pc:sldMkLst>
          <pc:docMk/>
          <pc:sldMk cId="4149361762" sldId="268"/>
        </pc:sldMkLst>
      </pc:sldChg>
      <pc:sldChg chg="del">
        <pc:chgData name="Michael Erwin" userId="c353e99e-98f2-4953-b312-c5bed81deb04" providerId="ADAL" clId="{56ADAF07-7D5E-476E-BC8A-D1C0666A371E}" dt="2024-05-22T14:35:13.534" v="23" actId="47"/>
        <pc:sldMkLst>
          <pc:docMk/>
          <pc:sldMk cId="2980185964" sldId="269"/>
        </pc:sldMkLst>
      </pc:sldChg>
      <pc:sldChg chg="del">
        <pc:chgData name="Michael Erwin" userId="c353e99e-98f2-4953-b312-c5bed81deb04" providerId="ADAL" clId="{56ADAF07-7D5E-476E-BC8A-D1C0666A371E}" dt="2024-05-22T14:35:13.534" v="23" actId="47"/>
        <pc:sldMkLst>
          <pc:docMk/>
          <pc:sldMk cId="1839625911" sldId="270"/>
        </pc:sldMkLst>
      </pc:sldChg>
      <pc:sldChg chg="del">
        <pc:chgData name="Michael Erwin" userId="c353e99e-98f2-4953-b312-c5bed81deb04" providerId="ADAL" clId="{56ADAF07-7D5E-476E-BC8A-D1C0666A371E}" dt="2024-05-22T14:35:13.534" v="23" actId="47"/>
        <pc:sldMkLst>
          <pc:docMk/>
          <pc:sldMk cId="2228223248" sldId="271"/>
        </pc:sldMkLst>
      </pc:sldChg>
      <pc:sldChg chg="del">
        <pc:chgData name="Michael Erwin" userId="c353e99e-98f2-4953-b312-c5bed81deb04" providerId="ADAL" clId="{56ADAF07-7D5E-476E-BC8A-D1C0666A371E}" dt="2024-05-22T14:35:13.534" v="23" actId="47"/>
        <pc:sldMkLst>
          <pc:docMk/>
          <pc:sldMk cId="1696045327" sldId="272"/>
        </pc:sldMkLst>
      </pc:sldChg>
      <pc:sldChg chg="del">
        <pc:chgData name="Michael Erwin" userId="c353e99e-98f2-4953-b312-c5bed81deb04" providerId="ADAL" clId="{56ADAF07-7D5E-476E-BC8A-D1C0666A371E}" dt="2024-05-22T14:35:13.534" v="23" actId="47"/>
        <pc:sldMkLst>
          <pc:docMk/>
          <pc:sldMk cId="1416854501" sldId="275"/>
        </pc:sldMkLst>
      </pc:sldChg>
      <pc:sldChg chg="del">
        <pc:chgData name="Michael Erwin" userId="c353e99e-98f2-4953-b312-c5bed81deb04" providerId="ADAL" clId="{56ADAF07-7D5E-476E-BC8A-D1C0666A371E}" dt="2024-05-22T14:35:13.534" v="23" actId="47"/>
        <pc:sldMkLst>
          <pc:docMk/>
          <pc:sldMk cId="3771126421" sldId="276"/>
        </pc:sldMkLst>
      </pc:sldChg>
      <pc:sldChg chg="del">
        <pc:chgData name="Michael Erwin" userId="c353e99e-98f2-4953-b312-c5bed81deb04" providerId="ADAL" clId="{56ADAF07-7D5E-476E-BC8A-D1C0666A371E}" dt="2024-05-22T14:35:13.534" v="23" actId="47"/>
        <pc:sldMkLst>
          <pc:docMk/>
          <pc:sldMk cId="2146773778" sldId="277"/>
        </pc:sldMkLst>
      </pc:sldChg>
      <pc:sldChg chg="del">
        <pc:chgData name="Michael Erwin" userId="c353e99e-98f2-4953-b312-c5bed81deb04" providerId="ADAL" clId="{56ADAF07-7D5E-476E-BC8A-D1C0666A371E}" dt="2024-05-22T14:35:13.534" v="23" actId="47"/>
        <pc:sldMkLst>
          <pc:docMk/>
          <pc:sldMk cId="2860012635" sldId="278"/>
        </pc:sldMkLst>
      </pc:sldChg>
      <pc:sldChg chg="del">
        <pc:chgData name="Michael Erwin" userId="c353e99e-98f2-4953-b312-c5bed81deb04" providerId="ADAL" clId="{56ADAF07-7D5E-476E-BC8A-D1C0666A371E}" dt="2024-05-22T14:35:13.534" v="23" actId="47"/>
        <pc:sldMkLst>
          <pc:docMk/>
          <pc:sldMk cId="324548260" sldId="279"/>
        </pc:sldMkLst>
      </pc:sldChg>
      <pc:sldChg chg="del">
        <pc:chgData name="Michael Erwin" userId="c353e99e-98f2-4953-b312-c5bed81deb04" providerId="ADAL" clId="{56ADAF07-7D5E-476E-BC8A-D1C0666A371E}" dt="2024-05-22T14:35:13.534" v="23" actId="47"/>
        <pc:sldMkLst>
          <pc:docMk/>
          <pc:sldMk cId="1017311352" sldId="280"/>
        </pc:sldMkLst>
      </pc:sldChg>
      <pc:sldChg chg="del">
        <pc:chgData name="Michael Erwin" userId="c353e99e-98f2-4953-b312-c5bed81deb04" providerId="ADAL" clId="{56ADAF07-7D5E-476E-BC8A-D1C0666A371E}" dt="2024-05-22T14:35:13.534" v="23" actId="47"/>
        <pc:sldMkLst>
          <pc:docMk/>
          <pc:sldMk cId="3829243422" sldId="281"/>
        </pc:sldMkLst>
      </pc:sldChg>
      <pc:sldChg chg="del">
        <pc:chgData name="Michael Erwin" userId="c353e99e-98f2-4953-b312-c5bed81deb04" providerId="ADAL" clId="{56ADAF07-7D5E-476E-BC8A-D1C0666A371E}" dt="2024-05-22T14:35:13.534" v="23" actId="47"/>
        <pc:sldMkLst>
          <pc:docMk/>
          <pc:sldMk cId="2476314444" sldId="282"/>
        </pc:sldMkLst>
      </pc:sldChg>
      <pc:sldChg chg="del">
        <pc:chgData name="Michael Erwin" userId="c353e99e-98f2-4953-b312-c5bed81deb04" providerId="ADAL" clId="{56ADAF07-7D5E-476E-BC8A-D1C0666A371E}" dt="2024-05-22T14:35:13.534" v="23" actId="47"/>
        <pc:sldMkLst>
          <pc:docMk/>
          <pc:sldMk cId="1948914187" sldId="283"/>
        </pc:sldMkLst>
      </pc:sldChg>
      <pc:sldChg chg="del">
        <pc:chgData name="Michael Erwin" userId="c353e99e-98f2-4953-b312-c5bed81deb04" providerId="ADAL" clId="{56ADAF07-7D5E-476E-BC8A-D1C0666A371E}" dt="2024-05-22T14:35:13.534" v="23" actId="47"/>
        <pc:sldMkLst>
          <pc:docMk/>
          <pc:sldMk cId="1816768586" sldId="284"/>
        </pc:sldMkLst>
      </pc:sldChg>
      <pc:sldChg chg="del">
        <pc:chgData name="Michael Erwin" userId="c353e99e-98f2-4953-b312-c5bed81deb04" providerId="ADAL" clId="{56ADAF07-7D5E-476E-BC8A-D1C0666A371E}" dt="2024-05-22T14:35:13.534" v="23" actId="47"/>
        <pc:sldMkLst>
          <pc:docMk/>
          <pc:sldMk cId="374057926" sldId="285"/>
        </pc:sldMkLst>
      </pc:sldChg>
      <pc:sldChg chg="del">
        <pc:chgData name="Michael Erwin" userId="c353e99e-98f2-4953-b312-c5bed81deb04" providerId="ADAL" clId="{56ADAF07-7D5E-476E-BC8A-D1C0666A371E}" dt="2024-05-22T14:35:13.534" v="23" actId="47"/>
        <pc:sldMkLst>
          <pc:docMk/>
          <pc:sldMk cId="2098697903" sldId="286"/>
        </pc:sldMkLst>
      </pc:sldChg>
      <pc:sldChg chg="del">
        <pc:chgData name="Michael Erwin" userId="c353e99e-98f2-4953-b312-c5bed81deb04" providerId="ADAL" clId="{56ADAF07-7D5E-476E-BC8A-D1C0666A371E}" dt="2024-05-22T14:35:13.534" v="23" actId="47"/>
        <pc:sldMkLst>
          <pc:docMk/>
          <pc:sldMk cId="175304584" sldId="287"/>
        </pc:sldMkLst>
      </pc:sldChg>
      <pc:sldChg chg="del">
        <pc:chgData name="Michael Erwin" userId="c353e99e-98f2-4953-b312-c5bed81deb04" providerId="ADAL" clId="{56ADAF07-7D5E-476E-BC8A-D1C0666A371E}" dt="2024-05-22T14:35:13.534" v="23" actId="47"/>
        <pc:sldMkLst>
          <pc:docMk/>
          <pc:sldMk cId="275406917" sldId="288"/>
        </pc:sldMkLst>
      </pc:sldChg>
      <pc:sldChg chg="del">
        <pc:chgData name="Michael Erwin" userId="c353e99e-98f2-4953-b312-c5bed81deb04" providerId="ADAL" clId="{56ADAF07-7D5E-476E-BC8A-D1C0666A371E}" dt="2024-05-22T14:35:13.534" v="23" actId="47"/>
        <pc:sldMkLst>
          <pc:docMk/>
          <pc:sldMk cId="4046906441" sldId="289"/>
        </pc:sldMkLst>
      </pc:sldChg>
      <pc:sldChg chg="del">
        <pc:chgData name="Michael Erwin" userId="c353e99e-98f2-4953-b312-c5bed81deb04" providerId="ADAL" clId="{56ADAF07-7D5E-476E-BC8A-D1C0666A371E}" dt="2024-05-22T14:35:13.534" v="23" actId="47"/>
        <pc:sldMkLst>
          <pc:docMk/>
          <pc:sldMk cId="1002877965" sldId="290"/>
        </pc:sldMkLst>
      </pc:sldChg>
      <pc:sldChg chg="del">
        <pc:chgData name="Michael Erwin" userId="c353e99e-98f2-4953-b312-c5bed81deb04" providerId="ADAL" clId="{56ADAF07-7D5E-476E-BC8A-D1C0666A371E}" dt="2024-05-22T14:35:13.534" v="23" actId="47"/>
        <pc:sldMkLst>
          <pc:docMk/>
          <pc:sldMk cId="3983306668" sldId="291"/>
        </pc:sldMkLst>
      </pc:sldChg>
      <pc:sldChg chg="del">
        <pc:chgData name="Michael Erwin" userId="c353e99e-98f2-4953-b312-c5bed81deb04" providerId="ADAL" clId="{56ADAF07-7D5E-476E-BC8A-D1C0666A371E}" dt="2024-05-22T14:35:13.534" v="23" actId="47"/>
        <pc:sldMkLst>
          <pc:docMk/>
          <pc:sldMk cId="3983598691" sldId="292"/>
        </pc:sldMkLst>
      </pc:sldChg>
      <pc:sldChg chg="del">
        <pc:chgData name="Michael Erwin" userId="c353e99e-98f2-4953-b312-c5bed81deb04" providerId="ADAL" clId="{56ADAF07-7D5E-476E-BC8A-D1C0666A371E}" dt="2024-05-22T14:35:13.534" v="23" actId="47"/>
        <pc:sldMkLst>
          <pc:docMk/>
          <pc:sldMk cId="1561118311" sldId="293"/>
        </pc:sldMkLst>
      </pc:sldChg>
      <pc:sldChg chg="del">
        <pc:chgData name="Michael Erwin" userId="c353e99e-98f2-4953-b312-c5bed81deb04" providerId="ADAL" clId="{56ADAF07-7D5E-476E-BC8A-D1C0666A371E}" dt="2024-05-22T14:35:13.534" v="23" actId="47"/>
        <pc:sldMkLst>
          <pc:docMk/>
          <pc:sldMk cId="1418197772" sldId="294"/>
        </pc:sldMkLst>
      </pc:sldChg>
      <pc:sldChg chg="del">
        <pc:chgData name="Michael Erwin" userId="c353e99e-98f2-4953-b312-c5bed81deb04" providerId="ADAL" clId="{56ADAF07-7D5E-476E-BC8A-D1C0666A371E}" dt="2024-05-22T14:35:13.534" v="23" actId="47"/>
        <pc:sldMkLst>
          <pc:docMk/>
          <pc:sldMk cId="2052137724" sldId="295"/>
        </pc:sldMkLst>
      </pc:sldChg>
      <pc:sldChg chg="del">
        <pc:chgData name="Michael Erwin" userId="c353e99e-98f2-4953-b312-c5bed81deb04" providerId="ADAL" clId="{56ADAF07-7D5E-476E-BC8A-D1C0666A371E}" dt="2024-05-22T14:35:13.534" v="23" actId="47"/>
        <pc:sldMkLst>
          <pc:docMk/>
          <pc:sldMk cId="2295468878" sldId="296"/>
        </pc:sldMkLst>
      </pc:sldChg>
      <pc:sldChg chg="del">
        <pc:chgData name="Michael Erwin" userId="c353e99e-98f2-4953-b312-c5bed81deb04" providerId="ADAL" clId="{56ADAF07-7D5E-476E-BC8A-D1C0666A371E}" dt="2024-05-22T14:35:13.534" v="23" actId="47"/>
        <pc:sldMkLst>
          <pc:docMk/>
          <pc:sldMk cId="1305522165" sldId="297"/>
        </pc:sldMkLst>
      </pc:sldChg>
      <pc:sldChg chg="del">
        <pc:chgData name="Michael Erwin" userId="c353e99e-98f2-4953-b312-c5bed81deb04" providerId="ADAL" clId="{56ADAF07-7D5E-476E-BC8A-D1C0666A371E}" dt="2024-05-22T14:35:13.534" v="23" actId="47"/>
        <pc:sldMkLst>
          <pc:docMk/>
          <pc:sldMk cId="3837841420" sldId="298"/>
        </pc:sldMkLst>
      </pc:sldChg>
      <pc:sldChg chg="del">
        <pc:chgData name="Michael Erwin" userId="c353e99e-98f2-4953-b312-c5bed81deb04" providerId="ADAL" clId="{56ADAF07-7D5E-476E-BC8A-D1C0666A371E}" dt="2024-05-22T14:35:13.534" v="23" actId="47"/>
        <pc:sldMkLst>
          <pc:docMk/>
          <pc:sldMk cId="4222157052" sldId="299"/>
        </pc:sldMkLst>
      </pc:sldChg>
      <pc:sldChg chg="del">
        <pc:chgData name="Michael Erwin" userId="c353e99e-98f2-4953-b312-c5bed81deb04" providerId="ADAL" clId="{56ADAF07-7D5E-476E-BC8A-D1C0666A371E}" dt="2024-05-22T14:35:13.534" v="23" actId="47"/>
        <pc:sldMkLst>
          <pc:docMk/>
          <pc:sldMk cId="2564766649" sldId="300"/>
        </pc:sldMkLst>
      </pc:sldChg>
      <pc:sldChg chg="del">
        <pc:chgData name="Michael Erwin" userId="c353e99e-98f2-4953-b312-c5bed81deb04" providerId="ADAL" clId="{56ADAF07-7D5E-476E-BC8A-D1C0666A371E}" dt="2024-05-22T14:35:13.534" v="23" actId="47"/>
        <pc:sldMkLst>
          <pc:docMk/>
          <pc:sldMk cId="2322000236" sldId="301"/>
        </pc:sldMkLst>
      </pc:sldChg>
      <pc:sldChg chg="del">
        <pc:chgData name="Michael Erwin" userId="c353e99e-98f2-4953-b312-c5bed81deb04" providerId="ADAL" clId="{56ADAF07-7D5E-476E-BC8A-D1C0666A371E}" dt="2024-05-22T14:35:13.534" v="23" actId="47"/>
        <pc:sldMkLst>
          <pc:docMk/>
          <pc:sldMk cId="1661729202" sldId="302"/>
        </pc:sldMkLst>
      </pc:sldChg>
      <pc:sldChg chg="del">
        <pc:chgData name="Michael Erwin" userId="c353e99e-98f2-4953-b312-c5bed81deb04" providerId="ADAL" clId="{56ADAF07-7D5E-476E-BC8A-D1C0666A371E}" dt="2024-05-22T14:35:13.534" v="23" actId="47"/>
        <pc:sldMkLst>
          <pc:docMk/>
          <pc:sldMk cId="1966874884" sldId="303"/>
        </pc:sldMkLst>
      </pc:sldChg>
      <pc:sldChg chg="del">
        <pc:chgData name="Michael Erwin" userId="c353e99e-98f2-4953-b312-c5bed81deb04" providerId="ADAL" clId="{56ADAF07-7D5E-476E-BC8A-D1C0666A371E}" dt="2024-05-22T14:35:13.534" v="23" actId="47"/>
        <pc:sldMkLst>
          <pc:docMk/>
          <pc:sldMk cId="1616702471" sldId="304"/>
        </pc:sldMkLst>
      </pc:sldChg>
      <pc:sldChg chg="del">
        <pc:chgData name="Michael Erwin" userId="c353e99e-98f2-4953-b312-c5bed81deb04" providerId="ADAL" clId="{56ADAF07-7D5E-476E-BC8A-D1C0666A371E}" dt="2024-05-22T14:35:13.534" v="23" actId="47"/>
        <pc:sldMkLst>
          <pc:docMk/>
          <pc:sldMk cId="1542418620" sldId="305"/>
        </pc:sldMkLst>
      </pc:sldChg>
      <pc:sldChg chg="del">
        <pc:chgData name="Michael Erwin" userId="c353e99e-98f2-4953-b312-c5bed81deb04" providerId="ADAL" clId="{56ADAF07-7D5E-476E-BC8A-D1C0666A371E}" dt="2024-05-22T14:35:13.534" v="23" actId="47"/>
        <pc:sldMkLst>
          <pc:docMk/>
          <pc:sldMk cId="97767780" sldId="306"/>
        </pc:sldMkLst>
      </pc:sldChg>
      <pc:sldChg chg="del">
        <pc:chgData name="Michael Erwin" userId="c353e99e-98f2-4953-b312-c5bed81deb04" providerId="ADAL" clId="{56ADAF07-7D5E-476E-BC8A-D1C0666A371E}" dt="2024-05-22T14:35:13.534" v="23" actId="47"/>
        <pc:sldMkLst>
          <pc:docMk/>
          <pc:sldMk cId="3773038117" sldId="307"/>
        </pc:sldMkLst>
      </pc:sldChg>
      <pc:sldChg chg="del">
        <pc:chgData name="Michael Erwin" userId="c353e99e-98f2-4953-b312-c5bed81deb04" providerId="ADAL" clId="{56ADAF07-7D5E-476E-BC8A-D1C0666A371E}" dt="2024-05-22T14:35:13.534" v="23" actId="47"/>
        <pc:sldMkLst>
          <pc:docMk/>
          <pc:sldMk cId="3408603728" sldId="308"/>
        </pc:sldMkLst>
      </pc:sldChg>
      <pc:sldChg chg="del">
        <pc:chgData name="Michael Erwin" userId="c353e99e-98f2-4953-b312-c5bed81deb04" providerId="ADAL" clId="{56ADAF07-7D5E-476E-BC8A-D1C0666A371E}" dt="2024-05-22T14:35:13.534" v="23" actId="47"/>
        <pc:sldMkLst>
          <pc:docMk/>
          <pc:sldMk cId="3273642330" sldId="309"/>
        </pc:sldMkLst>
      </pc:sldChg>
      <pc:sldChg chg="del">
        <pc:chgData name="Michael Erwin" userId="c353e99e-98f2-4953-b312-c5bed81deb04" providerId="ADAL" clId="{56ADAF07-7D5E-476E-BC8A-D1C0666A371E}" dt="2024-05-22T14:35:13.534" v="23" actId="47"/>
        <pc:sldMkLst>
          <pc:docMk/>
          <pc:sldMk cId="4075377591" sldId="310"/>
        </pc:sldMkLst>
      </pc:sldChg>
      <pc:sldChg chg="del">
        <pc:chgData name="Michael Erwin" userId="c353e99e-98f2-4953-b312-c5bed81deb04" providerId="ADAL" clId="{56ADAF07-7D5E-476E-BC8A-D1C0666A371E}" dt="2024-05-22T14:35:13.534" v="23" actId="47"/>
        <pc:sldMkLst>
          <pc:docMk/>
          <pc:sldMk cId="1764212252" sldId="311"/>
        </pc:sldMkLst>
      </pc:sldChg>
      <pc:sldChg chg="del">
        <pc:chgData name="Michael Erwin" userId="c353e99e-98f2-4953-b312-c5bed81deb04" providerId="ADAL" clId="{56ADAF07-7D5E-476E-BC8A-D1C0666A371E}" dt="2024-05-22T14:35:13.534" v="23" actId="47"/>
        <pc:sldMkLst>
          <pc:docMk/>
          <pc:sldMk cId="1776768853" sldId="312"/>
        </pc:sldMkLst>
      </pc:sldChg>
      <pc:sldChg chg="del">
        <pc:chgData name="Michael Erwin" userId="c353e99e-98f2-4953-b312-c5bed81deb04" providerId="ADAL" clId="{56ADAF07-7D5E-476E-BC8A-D1C0666A371E}" dt="2024-05-22T14:35:13.534" v="23" actId="47"/>
        <pc:sldMkLst>
          <pc:docMk/>
          <pc:sldMk cId="3607225811" sldId="313"/>
        </pc:sldMkLst>
      </pc:sldChg>
      <pc:sldChg chg="del">
        <pc:chgData name="Michael Erwin" userId="c353e99e-98f2-4953-b312-c5bed81deb04" providerId="ADAL" clId="{56ADAF07-7D5E-476E-BC8A-D1C0666A371E}" dt="2024-05-22T14:35:13.534" v="23" actId="47"/>
        <pc:sldMkLst>
          <pc:docMk/>
          <pc:sldMk cId="3722433033" sldId="315"/>
        </pc:sldMkLst>
      </pc:sldChg>
      <pc:sldChg chg="del">
        <pc:chgData name="Michael Erwin" userId="c353e99e-98f2-4953-b312-c5bed81deb04" providerId="ADAL" clId="{56ADAF07-7D5E-476E-BC8A-D1C0666A371E}" dt="2024-05-22T14:35:13.534" v="23" actId="47"/>
        <pc:sldMkLst>
          <pc:docMk/>
          <pc:sldMk cId="3350476822" sldId="317"/>
        </pc:sldMkLst>
      </pc:sldChg>
      <pc:sldChg chg="del">
        <pc:chgData name="Michael Erwin" userId="c353e99e-98f2-4953-b312-c5bed81deb04" providerId="ADAL" clId="{56ADAF07-7D5E-476E-BC8A-D1C0666A371E}" dt="2024-05-22T14:35:13.534" v="23" actId="47"/>
        <pc:sldMkLst>
          <pc:docMk/>
          <pc:sldMk cId="1819180264" sldId="318"/>
        </pc:sldMkLst>
      </pc:sldChg>
      <pc:sldChg chg="del">
        <pc:chgData name="Michael Erwin" userId="c353e99e-98f2-4953-b312-c5bed81deb04" providerId="ADAL" clId="{56ADAF07-7D5E-476E-BC8A-D1C0666A371E}" dt="2024-05-22T14:35:13.534" v="23" actId="47"/>
        <pc:sldMkLst>
          <pc:docMk/>
          <pc:sldMk cId="439031900" sldId="319"/>
        </pc:sldMkLst>
      </pc:sldChg>
      <pc:sldChg chg="del">
        <pc:chgData name="Michael Erwin" userId="c353e99e-98f2-4953-b312-c5bed81deb04" providerId="ADAL" clId="{56ADAF07-7D5E-476E-BC8A-D1C0666A371E}" dt="2024-05-22T14:35:13.534" v="23" actId="47"/>
        <pc:sldMkLst>
          <pc:docMk/>
          <pc:sldMk cId="963289144" sldId="320"/>
        </pc:sldMkLst>
      </pc:sldChg>
      <pc:sldChg chg="del">
        <pc:chgData name="Michael Erwin" userId="c353e99e-98f2-4953-b312-c5bed81deb04" providerId="ADAL" clId="{56ADAF07-7D5E-476E-BC8A-D1C0666A371E}" dt="2024-05-22T14:35:13.534" v="23" actId="47"/>
        <pc:sldMkLst>
          <pc:docMk/>
          <pc:sldMk cId="4100532865" sldId="322"/>
        </pc:sldMkLst>
      </pc:sldChg>
      <pc:sldChg chg="del">
        <pc:chgData name="Michael Erwin" userId="c353e99e-98f2-4953-b312-c5bed81deb04" providerId="ADAL" clId="{56ADAF07-7D5E-476E-BC8A-D1C0666A371E}" dt="2024-05-22T14:35:13.534" v="23" actId="47"/>
        <pc:sldMkLst>
          <pc:docMk/>
          <pc:sldMk cId="1048620971" sldId="323"/>
        </pc:sldMkLst>
      </pc:sldChg>
      <pc:sldChg chg="del">
        <pc:chgData name="Michael Erwin" userId="c353e99e-98f2-4953-b312-c5bed81deb04" providerId="ADAL" clId="{56ADAF07-7D5E-476E-BC8A-D1C0666A371E}" dt="2024-05-22T14:35:13.534" v="23" actId="47"/>
        <pc:sldMkLst>
          <pc:docMk/>
          <pc:sldMk cId="1857176362" sldId="324"/>
        </pc:sldMkLst>
      </pc:sldChg>
      <pc:sldChg chg="del">
        <pc:chgData name="Michael Erwin" userId="c353e99e-98f2-4953-b312-c5bed81deb04" providerId="ADAL" clId="{56ADAF07-7D5E-476E-BC8A-D1C0666A371E}" dt="2024-05-22T14:35:13.534" v="23" actId="47"/>
        <pc:sldMkLst>
          <pc:docMk/>
          <pc:sldMk cId="543359927" sldId="325"/>
        </pc:sldMkLst>
      </pc:sldChg>
      <pc:sldChg chg="del">
        <pc:chgData name="Michael Erwin" userId="c353e99e-98f2-4953-b312-c5bed81deb04" providerId="ADAL" clId="{56ADAF07-7D5E-476E-BC8A-D1C0666A371E}" dt="2024-05-22T14:35:13.534" v="23" actId="47"/>
        <pc:sldMkLst>
          <pc:docMk/>
          <pc:sldMk cId="920901522" sldId="326"/>
        </pc:sldMkLst>
      </pc:sldChg>
      <pc:sldChg chg="del">
        <pc:chgData name="Michael Erwin" userId="c353e99e-98f2-4953-b312-c5bed81deb04" providerId="ADAL" clId="{56ADAF07-7D5E-476E-BC8A-D1C0666A371E}" dt="2024-05-22T14:35:13.534" v="23" actId="47"/>
        <pc:sldMkLst>
          <pc:docMk/>
          <pc:sldMk cId="1779707492" sldId="327"/>
        </pc:sldMkLst>
      </pc:sldChg>
      <pc:sldChg chg="del">
        <pc:chgData name="Michael Erwin" userId="c353e99e-98f2-4953-b312-c5bed81deb04" providerId="ADAL" clId="{56ADAF07-7D5E-476E-BC8A-D1C0666A371E}" dt="2024-05-22T14:35:13.534" v="23" actId="47"/>
        <pc:sldMkLst>
          <pc:docMk/>
          <pc:sldMk cId="3156977643" sldId="328"/>
        </pc:sldMkLst>
      </pc:sldChg>
      <pc:sldChg chg="del">
        <pc:chgData name="Michael Erwin" userId="c353e99e-98f2-4953-b312-c5bed81deb04" providerId="ADAL" clId="{56ADAF07-7D5E-476E-BC8A-D1C0666A371E}" dt="2024-05-22T14:35:13.534" v="23" actId="47"/>
        <pc:sldMkLst>
          <pc:docMk/>
          <pc:sldMk cId="466997529" sldId="329"/>
        </pc:sldMkLst>
      </pc:sldChg>
      <pc:sldChg chg="del">
        <pc:chgData name="Michael Erwin" userId="c353e99e-98f2-4953-b312-c5bed81deb04" providerId="ADAL" clId="{56ADAF07-7D5E-476E-BC8A-D1C0666A371E}" dt="2024-05-22T14:35:13.534" v="23" actId="47"/>
        <pc:sldMkLst>
          <pc:docMk/>
          <pc:sldMk cId="614351279" sldId="330"/>
        </pc:sldMkLst>
      </pc:sldChg>
      <pc:sldChg chg="del">
        <pc:chgData name="Michael Erwin" userId="c353e99e-98f2-4953-b312-c5bed81deb04" providerId="ADAL" clId="{56ADAF07-7D5E-476E-BC8A-D1C0666A371E}" dt="2024-05-22T14:35:23.189" v="24" actId="47"/>
        <pc:sldMkLst>
          <pc:docMk/>
          <pc:sldMk cId="2857204048" sldId="331"/>
        </pc:sldMkLst>
      </pc:sldChg>
      <pc:sldChg chg="del">
        <pc:chgData name="Michael Erwin" userId="c353e99e-98f2-4953-b312-c5bed81deb04" providerId="ADAL" clId="{56ADAF07-7D5E-476E-BC8A-D1C0666A371E}" dt="2024-05-22T14:35:23.189" v="24" actId="47"/>
        <pc:sldMkLst>
          <pc:docMk/>
          <pc:sldMk cId="1352925116" sldId="332"/>
        </pc:sldMkLst>
      </pc:sldChg>
      <pc:sldChg chg="del">
        <pc:chgData name="Michael Erwin" userId="c353e99e-98f2-4953-b312-c5bed81deb04" providerId="ADAL" clId="{56ADAF07-7D5E-476E-BC8A-D1C0666A371E}" dt="2024-05-22T14:35:23.189" v="24" actId="47"/>
        <pc:sldMkLst>
          <pc:docMk/>
          <pc:sldMk cId="1743141196" sldId="333"/>
        </pc:sldMkLst>
      </pc:sldChg>
      <pc:sldChg chg="del">
        <pc:chgData name="Michael Erwin" userId="c353e99e-98f2-4953-b312-c5bed81deb04" providerId="ADAL" clId="{56ADAF07-7D5E-476E-BC8A-D1C0666A371E}" dt="2024-05-22T14:35:23.189" v="24" actId="47"/>
        <pc:sldMkLst>
          <pc:docMk/>
          <pc:sldMk cId="3251740339" sldId="334"/>
        </pc:sldMkLst>
      </pc:sldChg>
      <pc:sldChg chg="del">
        <pc:chgData name="Michael Erwin" userId="c353e99e-98f2-4953-b312-c5bed81deb04" providerId="ADAL" clId="{56ADAF07-7D5E-476E-BC8A-D1C0666A371E}" dt="2024-05-22T14:35:23.189" v="24" actId="47"/>
        <pc:sldMkLst>
          <pc:docMk/>
          <pc:sldMk cId="979926365" sldId="335"/>
        </pc:sldMkLst>
      </pc:sldChg>
      <pc:sldChg chg="del">
        <pc:chgData name="Michael Erwin" userId="c353e99e-98f2-4953-b312-c5bed81deb04" providerId="ADAL" clId="{56ADAF07-7D5E-476E-BC8A-D1C0666A371E}" dt="2024-05-22T14:35:23.189" v="24" actId="47"/>
        <pc:sldMkLst>
          <pc:docMk/>
          <pc:sldMk cId="1890278764" sldId="336"/>
        </pc:sldMkLst>
      </pc:sldChg>
      <pc:sldChg chg="del">
        <pc:chgData name="Michael Erwin" userId="c353e99e-98f2-4953-b312-c5bed81deb04" providerId="ADAL" clId="{56ADAF07-7D5E-476E-BC8A-D1C0666A371E}" dt="2024-05-22T14:35:23.189" v="24" actId="47"/>
        <pc:sldMkLst>
          <pc:docMk/>
          <pc:sldMk cId="1242858546" sldId="337"/>
        </pc:sldMkLst>
      </pc:sldChg>
      <pc:sldChg chg="del">
        <pc:chgData name="Michael Erwin" userId="c353e99e-98f2-4953-b312-c5bed81deb04" providerId="ADAL" clId="{56ADAF07-7D5E-476E-BC8A-D1C0666A371E}" dt="2024-05-22T14:35:13.534" v="23" actId="47"/>
        <pc:sldMkLst>
          <pc:docMk/>
          <pc:sldMk cId="1095160028" sldId="338"/>
        </pc:sldMkLst>
      </pc:sldChg>
      <pc:sldChg chg="del">
        <pc:chgData name="Michael Erwin" userId="c353e99e-98f2-4953-b312-c5bed81deb04" providerId="ADAL" clId="{56ADAF07-7D5E-476E-BC8A-D1C0666A371E}" dt="2024-05-22T14:35:23.189" v="24" actId="47"/>
        <pc:sldMkLst>
          <pc:docMk/>
          <pc:sldMk cId="2242001360" sldId="340"/>
        </pc:sldMkLst>
      </pc:sldChg>
      <pc:sldChg chg="del">
        <pc:chgData name="Michael Erwin" userId="c353e99e-98f2-4953-b312-c5bed81deb04" providerId="ADAL" clId="{56ADAF07-7D5E-476E-BC8A-D1C0666A371E}" dt="2024-05-22T14:35:13.534" v="23" actId="47"/>
        <pc:sldMkLst>
          <pc:docMk/>
          <pc:sldMk cId="3645746881" sldId="341"/>
        </pc:sldMkLst>
      </pc:sldChg>
      <pc:sldChg chg="del">
        <pc:chgData name="Michael Erwin" userId="c353e99e-98f2-4953-b312-c5bed81deb04" providerId="ADAL" clId="{56ADAF07-7D5E-476E-BC8A-D1C0666A371E}" dt="2024-05-22T14:35:13.534" v="23" actId="47"/>
        <pc:sldMkLst>
          <pc:docMk/>
          <pc:sldMk cId="1597413027" sldId="342"/>
        </pc:sldMkLst>
      </pc:sldChg>
      <pc:sldChg chg="del">
        <pc:chgData name="Michael Erwin" userId="c353e99e-98f2-4953-b312-c5bed81deb04" providerId="ADAL" clId="{56ADAF07-7D5E-476E-BC8A-D1C0666A371E}" dt="2024-05-22T14:35:23.189" v="24" actId="47"/>
        <pc:sldMkLst>
          <pc:docMk/>
          <pc:sldMk cId="2052938604" sldId="343"/>
        </pc:sldMkLst>
      </pc:sldChg>
      <pc:sldChg chg="del">
        <pc:chgData name="Michael Erwin" userId="c353e99e-98f2-4953-b312-c5bed81deb04" providerId="ADAL" clId="{56ADAF07-7D5E-476E-BC8A-D1C0666A371E}" dt="2024-05-22T14:35:13.534" v="23" actId="47"/>
        <pc:sldMkLst>
          <pc:docMk/>
          <pc:sldMk cId="1621934374" sldId="350"/>
        </pc:sldMkLst>
      </pc:sldChg>
      <pc:sldChg chg="del">
        <pc:chgData name="Michael Erwin" userId="c353e99e-98f2-4953-b312-c5bed81deb04" providerId="ADAL" clId="{56ADAF07-7D5E-476E-BC8A-D1C0666A371E}" dt="2024-05-22T14:35:23.189" v="24" actId="47"/>
        <pc:sldMkLst>
          <pc:docMk/>
          <pc:sldMk cId="3359679156" sldId="352"/>
        </pc:sldMkLst>
      </pc:sldChg>
      <pc:sldChg chg="add">
        <pc:chgData name="Michael Erwin" userId="c353e99e-98f2-4953-b312-c5bed81deb04" providerId="ADAL" clId="{56ADAF07-7D5E-476E-BC8A-D1C0666A371E}" dt="2024-05-22T14:38:35.118" v="25"/>
        <pc:sldMkLst>
          <pc:docMk/>
          <pc:sldMk cId="4256566114" sldId="352"/>
        </pc:sldMkLst>
      </pc:sldChg>
      <pc:sldChg chg="del">
        <pc:chgData name="Michael Erwin" userId="c353e99e-98f2-4953-b312-c5bed81deb04" providerId="ADAL" clId="{56ADAF07-7D5E-476E-BC8A-D1C0666A371E}" dt="2024-05-22T14:35:23.189" v="24" actId="47"/>
        <pc:sldMkLst>
          <pc:docMk/>
          <pc:sldMk cId="1007639111" sldId="353"/>
        </pc:sldMkLst>
      </pc:sldChg>
      <pc:sldChg chg="del">
        <pc:chgData name="Michael Erwin" userId="c353e99e-98f2-4953-b312-c5bed81deb04" providerId="ADAL" clId="{56ADAF07-7D5E-476E-BC8A-D1C0666A371E}" dt="2024-05-22T14:35:23.189" v="24" actId="47"/>
        <pc:sldMkLst>
          <pc:docMk/>
          <pc:sldMk cId="822116148" sldId="354"/>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Arial" panose="020B0604020202020204" pitchFamily="34" charset="0"/>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Arial" panose="020B0604020202020204" pitchFamily="34" charset="0"/>
              </a:defRPr>
            </a:lvl1pPr>
          </a:lstStyle>
          <a:p>
            <a:fld id="{DF028DAC-616D-AC4C-BD68-304992C052EF}" type="datetimeFigureOut">
              <a:rPr lang="en-US" smtClean="0"/>
              <a:pPr/>
              <a:t>5/22/2024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Arial" panose="020B0604020202020204" pitchFamily="34" charset="0"/>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Arial" panose="020B0604020202020204" pitchFamily="34" charset="0"/>
              </a:defRPr>
            </a:lvl1pPr>
          </a:lstStyle>
          <a:p>
            <a:fld id="{A423D855-7AB7-AC46-905D-9613FF3E6A59}" type="slidenum">
              <a:rPr lang="en-US" smtClean="0"/>
              <a:pPr/>
              <a:t>‹#›</a:t>
            </a:fld>
            <a:endParaRPr lang="en-US" dirty="0"/>
          </a:p>
        </p:txBody>
      </p:sp>
    </p:spTree>
    <p:extLst>
      <p:ext uri="{BB962C8B-B14F-4D97-AF65-F5344CB8AC3E}">
        <p14:creationId xmlns:p14="http://schemas.microsoft.com/office/powerpoint/2010/main" val="1461122138"/>
      </p:ext>
    </p:extLst>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Arial" panose="020B0604020202020204" pitchFamily="34" charset="0"/>
        <a:ea typeface="+mn-ea"/>
        <a:cs typeface="+mn-cs"/>
      </a:defRPr>
    </a:lvl1pPr>
    <a:lvl2pPr marL="457200" algn="l" defTabSz="914400" rtl="0" eaLnBrk="1" latinLnBrk="0" hangingPunct="1">
      <a:defRPr sz="1200" b="0" i="0" kern="1200">
        <a:solidFill>
          <a:schemeClr val="tx1"/>
        </a:solidFill>
        <a:latin typeface="Arial" panose="020B0604020202020204" pitchFamily="34" charset="0"/>
        <a:ea typeface="+mn-ea"/>
        <a:cs typeface="+mn-cs"/>
      </a:defRPr>
    </a:lvl2pPr>
    <a:lvl3pPr marL="914400" algn="l" defTabSz="914400" rtl="0" eaLnBrk="1" latinLnBrk="0" hangingPunct="1">
      <a:defRPr sz="1200" b="0" i="0" kern="1200">
        <a:solidFill>
          <a:schemeClr val="tx1"/>
        </a:solidFill>
        <a:latin typeface="Arial" panose="020B0604020202020204" pitchFamily="34" charset="0"/>
        <a:ea typeface="+mn-ea"/>
        <a:cs typeface="+mn-cs"/>
      </a:defRPr>
    </a:lvl3pPr>
    <a:lvl4pPr marL="1371600" algn="l" defTabSz="914400" rtl="0" eaLnBrk="1" latinLnBrk="0" hangingPunct="1">
      <a:defRPr sz="1200" b="0" i="0" kern="1200">
        <a:solidFill>
          <a:schemeClr val="tx1"/>
        </a:solidFill>
        <a:latin typeface="Arial" panose="020B0604020202020204" pitchFamily="34" charset="0"/>
        <a:ea typeface="+mn-ea"/>
        <a:cs typeface="+mn-cs"/>
      </a:defRPr>
    </a:lvl4pPr>
    <a:lvl5pPr marL="1828800" algn="l" defTabSz="914400" rtl="0" eaLnBrk="1" latinLnBrk="0" hangingPunct="1">
      <a:defRPr sz="1200" b="0" i="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4.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Master" Target="../slideMasters/slideMaster4.xml"/></Relationships>
</file>

<file path=ppt/slideLayouts/_rels/slideLayout11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4.xml"/></Relationships>
</file>

<file path=ppt/slideLayouts/_rels/slideLayout1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5.xml"/></Relationships>
</file>

<file path=ppt/slideLayouts/_rels/slideLayout1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5.xml"/></Relationships>
</file>

<file path=ppt/slideLayouts/_rels/slideLayout1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5.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3.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5.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1">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a:alphaModFix amt="20000"/>
            <a:extLst>
              <a:ext uri="{28A0092B-C50C-407E-A947-70E740481C1C}">
                <a14:useLocalDpi xmlns:a14="http://schemas.microsoft.com/office/drawing/2010/main" val="0"/>
              </a:ext>
            </a:extLst>
          </a:blip>
          <a:stretch>
            <a:fillRect/>
          </a:stretch>
        </p:blipFill>
        <p:spPr>
          <a:xfrm>
            <a:off x="0" y="2743200"/>
            <a:ext cx="12192000" cy="3155950"/>
          </a:xfrm>
          <a:prstGeom prst="rect">
            <a:avLst/>
          </a:prstGeom>
        </p:spPr>
      </p:pic>
      <p:sp>
        <p:nvSpPr>
          <p:cNvPr id="12" name="Rectangle 11"/>
          <p:cNvSpPr/>
          <p:nvPr userDrawn="1"/>
        </p:nvSpPr>
        <p:spPr>
          <a:xfrm>
            <a:off x="0" y="5884752"/>
            <a:ext cx="12192000" cy="9732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p:cNvSpPr>
            <a:spLocks noGrp="1"/>
          </p:cNvSpPr>
          <p:nvPr>
            <p:ph type="ctrTitle" hasCustomPrompt="1"/>
          </p:nvPr>
        </p:nvSpPr>
        <p:spPr>
          <a:xfrm>
            <a:off x="609600" y="1371600"/>
            <a:ext cx="10972800" cy="1371600"/>
          </a:xfrm>
        </p:spPr>
        <p:txBody>
          <a:bodyPr anchor="t">
            <a:noAutofit/>
          </a:bodyPr>
          <a:lstStyle>
            <a:lvl1pPr marL="0" marR="0" indent="0" algn="ctr" defTabSz="914400" rtl="0" eaLnBrk="1" fontAlgn="auto" latinLnBrk="0" hangingPunct="1">
              <a:lnSpc>
                <a:spcPct val="100000"/>
              </a:lnSpc>
              <a:spcBef>
                <a:spcPct val="0"/>
              </a:spcBef>
              <a:spcAft>
                <a:spcPts val="0"/>
              </a:spcAft>
              <a:buClrTx/>
              <a:buSzTx/>
              <a:buFontTx/>
              <a:buNone/>
              <a:tabLst/>
              <a:defRPr sz="4800" b="0" cap="none" spc="0" baseline="0">
                <a:solidFill>
                  <a:schemeClr val="tx2"/>
                </a:solidFill>
              </a:defRPr>
            </a:lvl1pPr>
          </a:lstStyle>
          <a:p>
            <a:r>
              <a:rPr lang="en-US" dirty="0"/>
              <a:t>Presentation title goes here</a:t>
            </a:r>
          </a:p>
        </p:txBody>
      </p:sp>
      <p:sp>
        <p:nvSpPr>
          <p:cNvPr id="4" name="Date Placeholder 3"/>
          <p:cNvSpPr>
            <a:spLocks noGrp="1"/>
          </p:cNvSpPr>
          <p:nvPr>
            <p:ph type="dt" sz="half" idx="10"/>
          </p:nvPr>
        </p:nvSpPr>
        <p:spPr>
          <a:xfrm>
            <a:off x="609600" y="6172200"/>
            <a:ext cx="4267200" cy="342900"/>
          </a:xfrm>
          <a:prstGeom prst="rect">
            <a:avLst/>
          </a:prstGeom>
        </p:spPr>
        <p:txBody>
          <a:bodyPr anchor="t">
            <a:noAutofit/>
          </a:bodyPr>
          <a:lstStyle>
            <a:lvl1pPr>
              <a:defRPr sz="900" b="0" i="0">
                <a:solidFill>
                  <a:schemeClr val="bg1">
                    <a:alpha val="20000"/>
                  </a:schemeClr>
                </a:solidFill>
                <a:latin typeface="Zoram ldsLat" panose="020B0603030504020204" pitchFamily="34" charset="0"/>
                <a:ea typeface="Zoram ldsLat" panose="020B0603030504020204" pitchFamily="34" charset="0"/>
                <a:cs typeface="Zoram ldsLat" panose="020B0603030504020204" pitchFamily="34" charset="0"/>
              </a:defRPr>
            </a:lvl1pPr>
          </a:lstStyle>
          <a:p>
            <a:r>
              <a:rPr lang="en-US" dirty="0">
                <a:latin typeface="Arial" panose="020B0604020202020204" pitchFamily="34" charset="0"/>
                <a:cs typeface="Arial" panose="020B0604020202020204" pitchFamily="34" charset="0"/>
              </a:rPr>
              <a:t>Confidential—for headquarters use only  </a:t>
            </a:r>
          </a:p>
          <a:p>
            <a:r>
              <a:rPr lang="en-US" dirty="0">
                <a:latin typeface="Arial" panose="020B0604020202020204" pitchFamily="34" charset="0"/>
                <a:cs typeface="Arial" panose="020B0604020202020204" pitchFamily="34" charset="0"/>
              </a:rPr>
              <a:t>© 2024 by Intellectual Reserve, Inc. All Rights Reserved. PD#88888888</a:t>
            </a:r>
          </a:p>
        </p:txBody>
      </p:sp>
      <p:sp>
        <p:nvSpPr>
          <p:cNvPr id="5" name="Footer Placeholder 4"/>
          <p:cNvSpPr>
            <a:spLocks noGrp="1"/>
          </p:cNvSpPr>
          <p:nvPr>
            <p:ph type="ftr" sz="quarter" idx="11"/>
          </p:nvPr>
        </p:nvSpPr>
        <p:spPr>
          <a:xfrm>
            <a:off x="7315200" y="6172200"/>
            <a:ext cx="4267200" cy="342900"/>
          </a:xfrm>
          <a:prstGeom prst="rect">
            <a:avLst/>
          </a:prstGeom>
        </p:spPr>
        <p:txBody>
          <a:bodyPr anchor="t">
            <a:noAutofit/>
          </a:bodyPr>
          <a:lstStyle>
            <a:lvl1pPr algn="r">
              <a:defRPr sz="1400" b="1" i="0">
                <a:solidFill>
                  <a:schemeClr val="bg1">
                    <a:alpha val="20000"/>
                  </a:schemeClr>
                </a:solidFill>
                <a:latin typeface="Arial" panose="020B0604020202020204" pitchFamily="34" charset="0"/>
                <a:ea typeface="Arial" panose="020B0604020202020204" pitchFamily="34" charset="0"/>
                <a:cs typeface="Arial" panose="020B0604020202020204" pitchFamily="34" charset="0"/>
              </a:defRPr>
            </a:lvl1pPr>
          </a:lstStyle>
          <a:p>
            <a:r>
              <a:rPr lang="en-US"/>
              <a:t>Department Goes Here</a:t>
            </a:r>
            <a:endParaRPr lang="en-US" dirty="0"/>
          </a:p>
        </p:txBody>
      </p:sp>
      <p:sp>
        <p:nvSpPr>
          <p:cNvPr id="18" name="Text Placeholder 2"/>
          <p:cNvSpPr>
            <a:spLocks noGrp="1"/>
          </p:cNvSpPr>
          <p:nvPr>
            <p:ph type="body" idx="1" hasCustomPrompt="1"/>
          </p:nvPr>
        </p:nvSpPr>
        <p:spPr>
          <a:xfrm>
            <a:off x="609600" y="2743200"/>
            <a:ext cx="10972800" cy="685800"/>
          </a:xfrm>
        </p:spPr>
        <p:txBody>
          <a:bodyPr anchor="ctr">
            <a:noAutofit/>
          </a:bodyPr>
          <a:lstStyle>
            <a:lvl1pPr marL="0" indent="0" algn="ctr">
              <a:lnSpc>
                <a:spcPct val="100000"/>
              </a:lnSpc>
              <a:buNone/>
              <a:defRPr sz="2800" b="0" i="1">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(optional)</a:t>
            </a:r>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0" y="342900"/>
            <a:ext cx="10972800" cy="1028700"/>
          </a:xfrm>
        </p:spPr>
        <p:txBody>
          <a:bodyPr anchor="t"/>
          <a:lstStyle>
            <a:lvl1pPr>
              <a:lnSpc>
                <a:spcPct val="100000"/>
              </a:lnSpc>
              <a:defRPr>
                <a:solidFill>
                  <a:schemeClr val="bg2">
                    <a:lumMod val="50000"/>
                  </a:schemeClr>
                </a:solidFill>
              </a:defRPr>
            </a:lvl1pPr>
          </a:lstStyle>
          <a:p>
            <a:r>
              <a:rPr lang="en-US" dirty="0"/>
              <a:t>Slide Title</a:t>
            </a:r>
          </a:p>
        </p:txBody>
      </p:sp>
      <p:sp>
        <p:nvSpPr>
          <p:cNvPr id="3" name="Content Placeholder 2"/>
          <p:cNvSpPr>
            <a:spLocks noGrp="1"/>
          </p:cNvSpPr>
          <p:nvPr>
            <p:ph idx="1" hasCustomPrompt="1"/>
          </p:nvPr>
        </p:nvSpPr>
        <p:spPr>
          <a:xfrm>
            <a:off x="609600" y="1371600"/>
            <a:ext cx="10972800" cy="5143500"/>
          </a:xfrm>
        </p:spPr>
        <p:txBody>
          <a:bodyPr/>
          <a:lstStyle>
            <a:lvl1pPr>
              <a:lnSpc>
                <a:spcPct val="100000"/>
              </a:lnSpc>
              <a:defRPr b="0" i="0">
                <a:solidFill>
                  <a:schemeClr val="bg2">
                    <a:lumMod val="50000"/>
                  </a:schemeClr>
                </a:solidFill>
                <a:latin typeface="Arial" panose="020B0604020202020204" pitchFamily="34" charset="0"/>
                <a:ea typeface="Arial" panose="020B0604020202020204" pitchFamily="34" charset="0"/>
                <a:cs typeface="Arial" panose="020B0604020202020204" pitchFamily="34" charset="0"/>
              </a:defRPr>
            </a:lvl1pPr>
            <a:lvl2pPr>
              <a:lnSpc>
                <a:spcPct val="100000"/>
              </a:lnSpc>
              <a:defRPr b="0" i="0">
                <a:solidFill>
                  <a:schemeClr val="bg2">
                    <a:lumMod val="50000"/>
                  </a:schemeClr>
                </a:solidFill>
                <a:latin typeface="Arial" panose="020B0604020202020204" pitchFamily="34" charset="0"/>
              </a:defRPr>
            </a:lvl2pPr>
            <a:lvl3pPr>
              <a:lnSpc>
                <a:spcPct val="100000"/>
              </a:lnSpc>
              <a:defRPr b="0" i="0">
                <a:solidFill>
                  <a:schemeClr val="bg2">
                    <a:lumMod val="50000"/>
                  </a:schemeClr>
                </a:solidFill>
                <a:latin typeface="Arial" panose="020B0604020202020204" pitchFamily="34" charset="0"/>
              </a:defRPr>
            </a:lvl3pPr>
            <a:lvl4pPr>
              <a:lnSpc>
                <a:spcPct val="100000"/>
              </a:lnSpc>
              <a:defRPr b="0" i="0">
                <a:solidFill>
                  <a:schemeClr val="bg2">
                    <a:lumMod val="50000"/>
                  </a:schemeClr>
                </a:solidFill>
                <a:latin typeface="Arial" panose="020B0604020202020204" pitchFamily="34" charset="0"/>
              </a:defRPr>
            </a:lvl4pPr>
            <a:lvl5pPr>
              <a:lnSpc>
                <a:spcPct val="100000"/>
              </a:lnSpc>
              <a:defRPr b="0" i="0">
                <a:solidFill>
                  <a:schemeClr val="bg2">
                    <a:lumMod val="50000"/>
                  </a:schemeClr>
                </a:solidFill>
                <a:latin typeface="Arial" panose="020B0604020202020204" pitchFamily="34" charset="0"/>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transition>
    <p:fade/>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showMasterSp="0"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1" y="3044169"/>
            <a:ext cx="10972800" cy="769662"/>
          </a:xfrm>
        </p:spPr>
        <p:txBody>
          <a:bodyPr anchor="t"/>
          <a:lstStyle>
            <a:lvl1pPr algn="ctr">
              <a:lnSpc>
                <a:spcPct val="100000"/>
              </a:lnSpc>
              <a:defRPr>
                <a:solidFill>
                  <a:schemeClr val="accent4"/>
                </a:solidFill>
              </a:defRPr>
            </a:lvl1pPr>
          </a:lstStyle>
          <a:p>
            <a:r>
              <a:rPr lang="en-US" dirty="0"/>
              <a:t>Slide Title</a:t>
            </a:r>
          </a:p>
        </p:txBody>
      </p:sp>
    </p:spTree>
    <p:extLst>
      <p:ext uri="{BB962C8B-B14F-4D97-AF65-F5344CB8AC3E}">
        <p14:creationId xmlns:p14="http://schemas.microsoft.com/office/powerpoint/2010/main" val="1722698050"/>
      </p:ext>
    </p:extLst>
  </p:cSld>
  <p:clrMapOvr>
    <a:masterClrMapping/>
  </p:clrMapOvr>
  <p:transition>
    <p:fade/>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showMasterSp="0" preserve="1" userDrawn="1">
  <p:cSld name="Scripture">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609600" y="342901"/>
            <a:ext cx="10972800" cy="5143500"/>
          </a:xfrm>
        </p:spPr>
        <p:txBody>
          <a:bodyPr anchor="ctr">
            <a:noAutofit/>
          </a:bodyPr>
          <a:lstStyle>
            <a:lvl1pPr marL="173038" indent="-173038">
              <a:lnSpc>
                <a:spcPct val="100000"/>
              </a:lnSpc>
              <a:tabLst/>
              <a:defRPr sz="2800">
                <a:solidFill>
                  <a:schemeClr val="tx1"/>
                </a:solidFill>
              </a:defRPr>
            </a:lvl1pPr>
          </a:lstStyle>
          <a:p>
            <a:r>
              <a:rPr lang="en-US" dirty="0"/>
              <a:t>“Scripture Quote”</a:t>
            </a:r>
          </a:p>
        </p:txBody>
      </p:sp>
      <p:sp>
        <p:nvSpPr>
          <p:cNvPr id="8" name="Text Placeholder 2"/>
          <p:cNvSpPr>
            <a:spLocks noGrp="1"/>
          </p:cNvSpPr>
          <p:nvPr>
            <p:ph type="body" idx="1" hasCustomPrompt="1"/>
          </p:nvPr>
        </p:nvSpPr>
        <p:spPr>
          <a:xfrm>
            <a:off x="2438400" y="5850784"/>
            <a:ext cx="9144000" cy="321415"/>
          </a:xfrm>
        </p:spPr>
        <p:txBody>
          <a:bodyPr>
            <a:noAutofit/>
          </a:bodyPr>
          <a:lstStyle>
            <a:lvl1pPr algn="r">
              <a:defRPr sz="1800" b="0" i="0" spc="300">
                <a:solidFill>
                  <a:schemeClr val="accent4"/>
                </a:solidFill>
                <a:latin typeface="Arial" panose="020B0604020202020204" pitchFamily="34" charset="0"/>
                <a:ea typeface="Arial" panose="020B0604020202020204" pitchFamily="34" charset="0"/>
                <a:cs typeface="Arial" panose="020B0604020202020204" pitchFamily="34" charset="0"/>
              </a:defRPr>
            </a:lvl1pPr>
          </a:lstStyle>
          <a:p>
            <a:pPr marL="228600" marR="0" lvl="0" indent="-228600" algn="r" defTabSz="914400" rtl="0" eaLnBrk="1" fontAlgn="auto" latinLnBrk="0" hangingPunct="1">
              <a:lnSpc>
                <a:spcPct val="90000"/>
              </a:lnSpc>
              <a:spcBef>
                <a:spcPts val="1000"/>
              </a:spcBef>
              <a:spcAft>
                <a:spcPts val="0"/>
              </a:spcAft>
              <a:buClrTx/>
              <a:buSzTx/>
              <a:buFont typeface="Arial"/>
              <a:buNone/>
              <a:tabLst/>
              <a:defRPr/>
            </a:pPr>
            <a:r>
              <a:rPr lang="en-US" dirty="0"/>
              <a:t>Scripture reference</a:t>
            </a:r>
          </a:p>
        </p:txBody>
      </p:sp>
    </p:spTree>
    <p:extLst>
      <p:ext uri="{BB962C8B-B14F-4D97-AF65-F5344CB8AC3E}">
        <p14:creationId xmlns:p14="http://schemas.microsoft.com/office/powerpoint/2010/main" val="3037943348"/>
      </p:ext>
    </p:extLst>
  </p:cSld>
  <p:clrMapOvr>
    <a:masterClrMapping/>
  </p:clrMapOvr>
  <p:transition>
    <p:fade/>
  </p:transition>
</p:sldLayout>
</file>

<file path=ppt/slideLayouts/slideLayout102.xml><?xml version="1.0" encoding="utf-8"?>
<p:sldLayout xmlns:a="http://schemas.openxmlformats.org/drawingml/2006/main" xmlns:r="http://schemas.openxmlformats.org/officeDocument/2006/relationships" xmlns:p="http://schemas.openxmlformats.org/presentationml/2006/main" showMasterSp="0" preserve="1" userDrawn="1">
  <p:cSld name="Scripture - Image Background">
    <p:bg>
      <p:bgPr>
        <a:solidFill>
          <a:schemeClr val="tx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4943D1DF-B1A0-CA47-9C33-8664002B1720}"/>
              </a:ext>
            </a:extLst>
          </p:cNvPr>
          <p:cNvSpPr>
            <a:spLocks noGrp="1"/>
          </p:cNvSpPr>
          <p:nvPr>
            <p:ph type="pic" sz="quarter" idx="10"/>
          </p:nvPr>
        </p:nvSpPr>
        <p:spPr>
          <a:xfrm>
            <a:off x="0" y="0"/>
            <a:ext cx="12192000" cy="6858000"/>
          </a:xfrm>
        </p:spPr>
        <p:txBody>
          <a:bodyPr/>
          <a:lstStyle>
            <a:lvl1pPr>
              <a:defRPr>
                <a:solidFill>
                  <a:schemeClr val="bg1"/>
                </a:solidFill>
              </a:defRPr>
            </a:lvl1pPr>
          </a:lstStyle>
          <a:p>
            <a:endParaRPr lang="en-US"/>
          </a:p>
        </p:txBody>
      </p:sp>
      <p:sp>
        <p:nvSpPr>
          <p:cNvPr id="6" name="Title 1"/>
          <p:cNvSpPr>
            <a:spLocks noGrp="1"/>
          </p:cNvSpPr>
          <p:nvPr>
            <p:ph type="title" hasCustomPrompt="1"/>
          </p:nvPr>
        </p:nvSpPr>
        <p:spPr>
          <a:xfrm>
            <a:off x="1219200" y="2743199"/>
            <a:ext cx="9753600" cy="693223"/>
          </a:xfrm>
        </p:spPr>
        <p:txBody>
          <a:bodyPr anchor="b">
            <a:noAutofit/>
          </a:bodyPr>
          <a:lstStyle>
            <a:lvl1pPr algn="ctr">
              <a:lnSpc>
                <a:spcPct val="100000"/>
              </a:lnSpc>
              <a:defRPr sz="3600" cap="none" baseline="0">
                <a:solidFill>
                  <a:schemeClr val="bg1"/>
                </a:solidFill>
              </a:defRPr>
            </a:lvl1pPr>
          </a:lstStyle>
          <a:p>
            <a:r>
              <a:rPr lang="en-US" dirty="0"/>
              <a:t>Slide title (picture background)</a:t>
            </a:r>
          </a:p>
        </p:txBody>
      </p:sp>
      <p:sp>
        <p:nvSpPr>
          <p:cNvPr id="7" name="Text Placeholder 2"/>
          <p:cNvSpPr>
            <a:spLocks noGrp="1"/>
          </p:cNvSpPr>
          <p:nvPr>
            <p:ph type="body" idx="1" hasCustomPrompt="1"/>
          </p:nvPr>
        </p:nvSpPr>
        <p:spPr>
          <a:xfrm>
            <a:off x="1219200" y="3436423"/>
            <a:ext cx="9753600" cy="1364177"/>
          </a:xfrm>
        </p:spPr>
        <p:txBody>
          <a:bodyPr>
            <a:noAutofit/>
          </a:bodyPr>
          <a:lstStyle>
            <a:lvl1pPr marL="0" indent="0" algn="ctr">
              <a:lnSpc>
                <a:spcPct val="100000"/>
              </a:lnSpc>
              <a:buNone/>
              <a:defRPr sz="2800" b="0" i="1">
                <a:solidFill>
                  <a:schemeClr val="bg1"/>
                </a:solidFill>
                <a:latin typeface="Arial" panose="020B0604020202020204" pitchFamily="34" charset="0"/>
                <a:ea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Subtext</a:t>
            </a:r>
          </a:p>
        </p:txBody>
      </p:sp>
    </p:spTree>
    <p:extLst>
      <p:ext uri="{BB962C8B-B14F-4D97-AF65-F5344CB8AC3E}">
        <p14:creationId xmlns:p14="http://schemas.microsoft.com/office/powerpoint/2010/main" val="2882357600"/>
      </p:ext>
    </p:extLst>
  </p:cSld>
  <p:clrMapOvr>
    <a:masterClrMapping/>
  </p:clrMapOvr>
  <p:transition>
    <p:fade/>
  </p:transition>
</p:sldLayout>
</file>

<file path=ppt/slideLayouts/slideLayout103.xml><?xml version="1.0" encoding="utf-8"?>
<p:sldLayout xmlns:a="http://schemas.openxmlformats.org/drawingml/2006/main" xmlns:r="http://schemas.openxmlformats.org/officeDocument/2006/relationships" xmlns:p="http://schemas.openxmlformats.org/presentationml/2006/main" showMasterSp="0" preserve="1" userDrawn="1">
  <p:cSld name="Scripture and Image">
    <p:spTree>
      <p:nvGrpSpPr>
        <p:cNvPr id="1" name=""/>
        <p:cNvGrpSpPr/>
        <p:nvPr/>
      </p:nvGrpSpPr>
      <p:grpSpPr>
        <a:xfrm>
          <a:off x="0" y="0"/>
          <a:ext cx="0" cy="0"/>
          <a:chOff x="0" y="0"/>
          <a:chExt cx="0" cy="0"/>
        </a:xfrm>
      </p:grpSpPr>
      <p:sp>
        <p:nvSpPr>
          <p:cNvPr id="16" name="Title 1"/>
          <p:cNvSpPr>
            <a:spLocks noGrp="1"/>
          </p:cNvSpPr>
          <p:nvPr>
            <p:ph type="title" hasCustomPrompt="1"/>
          </p:nvPr>
        </p:nvSpPr>
        <p:spPr>
          <a:xfrm>
            <a:off x="609601" y="342900"/>
            <a:ext cx="4842423" cy="5507885"/>
          </a:xfrm>
        </p:spPr>
        <p:txBody>
          <a:bodyPr anchor="ctr">
            <a:noAutofit/>
          </a:bodyPr>
          <a:lstStyle>
            <a:lvl1pPr marL="173038" indent="-173038">
              <a:lnSpc>
                <a:spcPct val="100000"/>
              </a:lnSpc>
              <a:tabLst/>
              <a:defRPr sz="2800">
                <a:solidFill>
                  <a:schemeClr val="tx1"/>
                </a:solidFill>
              </a:defRPr>
            </a:lvl1pPr>
          </a:lstStyle>
          <a:p>
            <a:r>
              <a:rPr lang="en-US" dirty="0"/>
              <a:t>“Scripture quote”</a:t>
            </a:r>
          </a:p>
        </p:txBody>
      </p:sp>
      <p:sp>
        <p:nvSpPr>
          <p:cNvPr id="17" name="Text Placeholder 2"/>
          <p:cNvSpPr>
            <a:spLocks noGrp="1"/>
          </p:cNvSpPr>
          <p:nvPr>
            <p:ph type="body" idx="1" hasCustomPrompt="1"/>
          </p:nvPr>
        </p:nvSpPr>
        <p:spPr>
          <a:xfrm>
            <a:off x="609601" y="5850785"/>
            <a:ext cx="4842423" cy="321415"/>
          </a:xfrm>
        </p:spPr>
        <p:txBody>
          <a:bodyPr>
            <a:noAutofit/>
          </a:bodyPr>
          <a:lstStyle>
            <a:lvl1pPr algn="r">
              <a:defRPr sz="1800" b="0" i="0" spc="300">
                <a:solidFill>
                  <a:schemeClr val="accent4"/>
                </a:solidFill>
                <a:latin typeface="Arial" panose="020B0604020202020204" pitchFamily="34" charset="0"/>
                <a:ea typeface="Arial" panose="020B0604020202020204" pitchFamily="34" charset="0"/>
                <a:cs typeface="Arial" panose="020B0604020202020204" pitchFamily="34" charset="0"/>
              </a:defRPr>
            </a:lvl1pPr>
          </a:lstStyle>
          <a:p>
            <a:pPr marL="228600" marR="0" lvl="0" indent="-228600" algn="r" defTabSz="914400" rtl="0" eaLnBrk="1" fontAlgn="auto" latinLnBrk="0" hangingPunct="1">
              <a:lnSpc>
                <a:spcPct val="90000"/>
              </a:lnSpc>
              <a:spcBef>
                <a:spcPts val="1000"/>
              </a:spcBef>
              <a:spcAft>
                <a:spcPts val="0"/>
              </a:spcAft>
              <a:buClrTx/>
              <a:buSzTx/>
              <a:buFont typeface="Arial"/>
              <a:buNone/>
              <a:tabLst/>
              <a:defRPr/>
            </a:pPr>
            <a:r>
              <a:rPr lang="en-US" dirty="0"/>
              <a:t>Scripture reference</a:t>
            </a:r>
          </a:p>
        </p:txBody>
      </p:sp>
      <p:sp>
        <p:nvSpPr>
          <p:cNvPr id="3" name="Picture Placeholder 2"/>
          <p:cNvSpPr>
            <a:spLocks noGrp="1"/>
          </p:cNvSpPr>
          <p:nvPr>
            <p:ph type="pic" sz="quarter" idx="10"/>
          </p:nvPr>
        </p:nvSpPr>
        <p:spPr>
          <a:xfrm>
            <a:off x="6096000" y="0"/>
            <a:ext cx="6096000" cy="6858000"/>
          </a:xfrm>
        </p:spPr>
        <p:txBody>
          <a:bodyPr>
            <a:noAutofit/>
          </a:bodyPr>
          <a:lstStyle>
            <a:lvl1pPr>
              <a:defRPr sz="1800" b="0" i="0">
                <a:latin typeface="Arial" panose="020B0604020202020204" pitchFamily="34" charset="0"/>
              </a:defRPr>
            </a:lvl1pPr>
          </a:lstStyle>
          <a:p>
            <a:r>
              <a:rPr lang="en-US" dirty="0"/>
              <a:t>Click icon to add picture</a:t>
            </a:r>
          </a:p>
        </p:txBody>
      </p:sp>
    </p:spTree>
    <p:extLst>
      <p:ext uri="{BB962C8B-B14F-4D97-AF65-F5344CB8AC3E}">
        <p14:creationId xmlns:p14="http://schemas.microsoft.com/office/powerpoint/2010/main" val="1214557681"/>
      </p:ext>
    </p:extLst>
  </p:cSld>
  <p:clrMapOvr>
    <a:masterClrMapping/>
  </p:clrMapOvr>
  <p:transition>
    <p:fade/>
  </p:transition>
</p:sldLayout>
</file>

<file path=ppt/slideLayouts/slideLayout104.xml><?xml version="1.0" encoding="utf-8"?>
<p:sldLayout xmlns:a="http://schemas.openxmlformats.org/drawingml/2006/main" xmlns:r="http://schemas.openxmlformats.org/officeDocument/2006/relationships" xmlns:p="http://schemas.openxmlformats.org/presentationml/2006/main" showMasterSp="0" preserve="1" userDrawn="1">
  <p:cSld name="Image and Scripture">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6096000" cy="6858000"/>
          </a:xfrm>
        </p:spPr>
        <p:txBody>
          <a:bodyPr>
            <a:noAutofit/>
          </a:bodyPr>
          <a:lstStyle>
            <a:lvl1pPr>
              <a:defRPr sz="1800" b="0" i="0">
                <a:latin typeface="Arial" panose="020B0604020202020204" pitchFamily="34" charset="0"/>
              </a:defRPr>
            </a:lvl1pPr>
          </a:lstStyle>
          <a:p>
            <a:r>
              <a:rPr lang="en-US" dirty="0"/>
              <a:t>Click icon to add picture</a:t>
            </a:r>
          </a:p>
        </p:txBody>
      </p:sp>
      <p:sp>
        <p:nvSpPr>
          <p:cNvPr id="5" name="Title 1"/>
          <p:cNvSpPr>
            <a:spLocks noGrp="1"/>
          </p:cNvSpPr>
          <p:nvPr>
            <p:ph type="title" hasCustomPrompt="1"/>
          </p:nvPr>
        </p:nvSpPr>
        <p:spPr>
          <a:xfrm>
            <a:off x="6712085" y="695659"/>
            <a:ext cx="4870315" cy="5146866"/>
          </a:xfrm>
        </p:spPr>
        <p:txBody>
          <a:bodyPr anchor="ctr">
            <a:noAutofit/>
          </a:bodyPr>
          <a:lstStyle>
            <a:lvl1pPr marL="173038" indent="-173038">
              <a:lnSpc>
                <a:spcPct val="100000"/>
              </a:lnSpc>
              <a:tabLst/>
              <a:defRPr sz="2800">
                <a:solidFill>
                  <a:schemeClr val="tx1"/>
                </a:solidFill>
              </a:defRPr>
            </a:lvl1pPr>
          </a:lstStyle>
          <a:p>
            <a:r>
              <a:rPr lang="en-US" dirty="0"/>
              <a:t>“Scripture quote”</a:t>
            </a:r>
          </a:p>
        </p:txBody>
      </p:sp>
      <p:sp>
        <p:nvSpPr>
          <p:cNvPr id="6" name="Text Placeholder 2"/>
          <p:cNvSpPr>
            <a:spLocks noGrp="1"/>
          </p:cNvSpPr>
          <p:nvPr>
            <p:ph type="body" idx="1" hasCustomPrompt="1"/>
          </p:nvPr>
        </p:nvSpPr>
        <p:spPr>
          <a:xfrm>
            <a:off x="6712085" y="5849959"/>
            <a:ext cx="4870315" cy="322241"/>
          </a:xfrm>
        </p:spPr>
        <p:txBody>
          <a:bodyPr>
            <a:noAutofit/>
          </a:bodyPr>
          <a:lstStyle>
            <a:lvl1pPr algn="r">
              <a:defRPr sz="1800" b="0" i="0" spc="300">
                <a:solidFill>
                  <a:schemeClr val="accent4"/>
                </a:solidFill>
                <a:latin typeface="Arial" panose="020B0604020202020204" pitchFamily="34" charset="0"/>
                <a:ea typeface="Arial" panose="020B0604020202020204" pitchFamily="34" charset="0"/>
                <a:cs typeface="Arial" panose="020B0604020202020204" pitchFamily="34" charset="0"/>
              </a:defRPr>
            </a:lvl1pPr>
          </a:lstStyle>
          <a:p>
            <a:pPr marL="228600" marR="0" lvl="0" indent="-228600" algn="r" defTabSz="914400" rtl="0" eaLnBrk="1" fontAlgn="auto" latinLnBrk="0" hangingPunct="1">
              <a:lnSpc>
                <a:spcPct val="90000"/>
              </a:lnSpc>
              <a:spcBef>
                <a:spcPts val="1000"/>
              </a:spcBef>
              <a:spcAft>
                <a:spcPts val="0"/>
              </a:spcAft>
              <a:buClrTx/>
              <a:buSzTx/>
              <a:buFont typeface="Arial"/>
              <a:buNone/>
              <a:tabLst/>
              <a:defRPr/>
            </a:pPr>
            <a:r>
              <a:rPr lang="en-US" dirty="0"/>
              <a:t>Scripture reference</a:t>
            </a:r>
          </a:p>
        </p:txBody>
      </p:sp>
    </p:spTree>
    <p:extLst>
      <p:ext uri="{BB962C8B-B14F-4D97-AF65-F5344CB8AC3E}">
        <p14:creationId xmlns:p14="http://schemas.microsoft.com/office/powerpoint/2010/main" val="3805863532"/>
      </p:ext>
    </p:extLst>
  </p:cSld>
  <p:clrMapOvr>
    <a:masterClrMapping/>
  </p:clrMapOvr>
  <p:transition>
    <p:fade/>
  </p:transition>
</p:sldLayout>
</file>

<file path=ppt/slideLayouts/slideLayout105.xml><?xml version="1.0" encoding="utf-8"?>
<p:sldLayout xmlns:a="http://schemas.openxmlformats.org/drawingml/2006/main" xmlns:r="http://schemas.openxmlformats.org/officeDocument/2006/relationships" xmlns:p="http://schemas.openxmlformats.org/presentationml/2006/main" showMasterSp="0" preserve="1" userDrawn="1">
  <p:cSld name="1_Small Image and Quote">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609600" y="1371600"/>
            <a:ext cx="1828800" cy="1859654"/>
          </a:xfrm>
        </p:spPr>
        <p:txBody>
          <a:bodyPr>
            <a:noAutofit/>
          </a:bodyPr>
          <a:lstStyle>
            <a:lvl1pPr>
              <a:defRPr sz="1800" b="0" i="0">
                <a:latin typeface="Arial" panose="020B0604020202020204" pitchFamily="34" charset="0"/>
              </a:defRPr>
            </a:lvl1pPr>
          </a:lstStyle>
          <a:p>
            <a:r>
              <a:rPr lang="en-US" dirty="0"/>
              <a:t>Click icon to add picture</a:t>
            </a:r>
          </a:p>
        </p:txBody>
      </p:sp>
      <p:sp>
        <p:nvSpPr>
          <p:cNvPr id="5" name="Title 1"/>
          <p:cNvSpPr>
            <a:spLocks noGrp="1"/>
          </p:cNvSpPr>
          <p:nvPr>
            <p:ph type="title" hasCustomPrompt="1"/>
          </p:nvPr>
        </p:nvSpPr>
        <p:spPr>
          <a:xfrm>
            <a:off x="3657600" y="1371600"/>
            <a:ext cx="7924800" cy="4114800"/>
          </a:xfrm>
        </p:spPr>
        <p:txBody>
          <a:bodyPr anchor="ctr">
            <a:noAutofit/>
          </a:bodyPr>
          <a:lstStyle>
            <a:lvl1pPr marL="173038" indent="-173038">
              <a:lnSpc>
                <a:spcPct val="100000"/>
              </a:lnSpc>
              <a:tabLst/>
              <a:defRPr sz="2800">
                <a:solidFill>
                  <a:schemeClr val="tx1"/>
                </a:solidFill>
              </a:defRPr>
            </a:lvl1pPr>
          </a:lstStyle>
          <a:p>
            <a:r>
              <a:rPr lang="en-US" dirty="0"/>
              <a:t>“Scripture quote”</a:t>
            </a:r>
          </a:p>
        </p:txBody>
      </p:sp>
      <p:sp>
        <p:nvSpPr>
          <p:cNvPr id="4" name="Text Placeholder 3"/>
          <p:cNvSpPr>
            <a:spLocks noGrp="1"/>
          </p:cNvSpPr>
          <p:nvPr>
            <p:ph type="body" sz="quarter" idx="12" hasCustomPrompt="1"/>
          </p:nvPr>
        </p:nvSpPr>
        <p:spPr>
          <a:xfrm>
            <a:off x="609600" y="3429000"/>
            <a:ext cx="1829546" cy="1371600"/>
          </a:xfrm>
        </p:spPr>
        <p:txBody>
          <a:bodyPr>
            <a:noAutofit/>
          </a:bodyPr>
          <a:lstStyle>
            <a:lvl1pPr marL="0" indent="0">
              <a:buNone/>
              <a:defRPr sz="1800" b="0" i="0">
                <a:solidFill>
                  <a:schemeClr val="accent4"/>
                </a:solidFill>
                <a:latin typeface="Arial" panose="020B0604020202020204" pitchFamily="34" charset="0"/>
                <a:ea typeface="Arial" panose="020B0604020202020204" pitchFamily="34" charset="0"/>
                <a:cs typeface="Arial" panose="020B0604020202020204" pitchFamily="34" charset="0"/>
              </a:defRPr>
            </a:lvl1pPr>
            <a:lvl2pPr marL="457200" indent="0">
              <a:buNone/>
              <a:defRPr sz="1800">
                <a:latin typeface="Zoram ldsLat" charset="0"/>
                <a:ea typeface="Zoram ldsLat" charset="0"/>
                <a:cs typeface="Zoram ldsLat" charset="0"/>
              </a:defRPr>
            </a:lvl2pPr>
            <a:lvl3pPr marL="914400" indent="0">
              <a:buNone/>
              <a:defRPr sz="1800">
                <a:latin typeface="Zoram ldsLat" charset="0"/>
                <a:ea typeface="Zoram ldsLat" charset="0"/>
                <a:cs typeface="Zoram ldsLat" charset="0"/>
              </a:defRPr>
            </a:lvl3pPr>
            <a:lvl4pPr marL="1371600" indent="0">
              <a:buNone/>
              <a:defRPr sz="1800">
                <a:latin typeface="Zoram ldsLat" charset="0"/>
                <a:ea typeface="Zoram ldsLat" charset="0"/>
                <a:cs typeface="Zoram ldsLat" charset="0"/>
              </a:defRPr>
            </a:lvl4pPr>
            <a:lvl5pPr marL="1828800" indent="0">
              <a:buNone/>
              <a:defRPr sz="1800">
                <a:latin typeface="Zoram ldsLat" charset="0"/>
                <a:ea typeface="Zoram ldsLat" charset="0"/>
                <a:cs typeface="Zoram ldsLat" charset="0"/>
              </a:defRPr>
            </a:lvl5pPr>
          </a:lstStyle>
          <a:p>
            <a:pPr lvl="0"/>
            <a:r>
              <a:rPr lang="en-US" dirty="0"/>
              <a:t>Scripture reference</a:t>
            </a:r>
          </a:p>
        </p:txBody>
      </p:sp>
    </p:spTree>
    <p:extLst>
      <p:ext uri="{BB962C8B-B14F-4D97-AF65-F5344CB8AC3E}">
        <p14:creationId xmlns:p14="http://schemas.microsoft.com/office/powerpoint/2010/main" val="278444833"/>
      </p:ext>
    </p:extLst>
  </p:cSld>
  <p:clrMapOvr>
    <a:masterClrMapping/>
  </p:clrMapOvr>
  <p:transition>
    <p:fade/>
  </p:transition>
</p:sldLayout>
</file>

<file path=ppt/slideLayouts/slideLayout106.xml><?xml version="1.0" encoding="utf-8"?>
<p:sldLayout xmlns:a="http://schemas.openxmlformats.org/drawingml/2006/main" xmlns:r="http://schemas.openxmlformats.org/officeDocument/2006/relationships" xmlns:p="http://schemas.openxmlformats.org/presentationml/2006/main" showMasterSp="0" preserve="1" userDrawn="1">
  <p:cSld name="Content and Imag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1" y="342900"/>
            <a:ext cx="4876799" cy="1714499"/>
          </a:xfrm>
        </p:spPr>
        <p:txBody>
          <a:bodyPr anchor="t">
            <a:noAutofit/>
          </a:bodyPr>
          <a:lstStyle>
            <a:lvl1pPr>
              <a:lnSpc>
                <a:spcPct val="100000"/>
              </a:lnSpc>
              <a:defRPr>
                <a:solidFill>
                  <a:schemeClr val="accent4"/>
                </a:solidFill>
              </a:defRPr>
            </a:lvl1pPr>
          </a:lstStyle>
          <a:p>
            <a:r>
              <a:rPr lang="en-US" dirty="0"/>
              <a:t>Slide Title</a:t>
            </a:r>
          </a:p>
        </p:txBody>
      </p:sp>
      <p:sp>
        <p:nvSpPr>
          <p:cNvPr id="3" name="Content Placeholder 2"/>
          <p:cNvSpPr>
            <a:spLocks noGrp="1"/>
          </p:cNvSpPr>
          <p:nvPr>
            <p:ph idx="1" hasCustomPrompt="1"/>
          </p:nvPr>
        </p:nvSpPr>
        <p:spPr>
          <a:xfrm>
            <a:off x="609600" y="2057400"/>
            <a:ext cx="4876801" cy="4446420"/>
          </a:xfrm>
        </p:spPr>
        <p:txBody>
          <a:bodyPr>
            <a:noAutofit/>
          </a:bodyPr>
          <a:lstStyle>
            <a:lvl1pPr>
              <a:lnSpc>
                <a:spcPct val="100000"/>
              </a:lnSpc>
              <a:defRPr b="0" i="0">
                <a:latin typeface="Arial" panose="020B0604020202020204" pitchFamily="34" charset="0"/>
                <a:ea typeface="Arial" panose="020B0604020202020204" pitchFamily="34" charset="0"/>
                <a:cs typeface="Arial" panose="020B0604020202020204" pitchFamily="34" charset="0"/>
              </a:defRPr>
            </a:lvl1pPr>
            <a:lvl2pPr>
              <a:lnSpc>
                <a:spcPct val="100000"/>
              </a:lnSpc>
              <a:defRPr b="0" i="0">
                <a:latin typeface="Arial" panose="020B0604020202020204" pitchFamily="34" charset="0"/>
              </a:defRPr>
            </a:lvl2pPr>
            <a:lvl3pPr>
              <a:lnSpc>
                <a:spcPct val="100000"/>
              </a:lnSpc>
              <a:defRPr b="0" i="0">
                <a:latin typeface="Arial" panose="020B0604020202020204" pitchFamily="34" charset="0"/>
              </a:defRPr>
            </a:lvl3pPr>
            <a:lvl4pPr>
              <a:lnSpc>
                <a:spcPct val="100000"/>
              </a:lnSpc>
              <a:defRPr b="0" i="0">
                <a:latin typeface="Arial" panose="020B0604020202020204" pitchFamily="34" charset="0"/>
              </a:defRPr>
            </a:lvl4pPr>
            <a:lvl5pPr>
              <a:lnSpc>
                <a:spcPct val="100000"/>
              </a:lnSpc>
              <a:defRPr b="0" i="0">
                <a:latin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Picture Placeholder 2"/>
          <p:cNvSpPr>
            <a:spLocks noGrp="1"/>
          </p:cNvSpPr>
          <p:nvPr>
            <p:ph type="pic" sz="quarter" idx="10"/>
          </p:nvPr>
        </p:nvSpPr>
        <p:spPr>
          <a:xfrm>
            <a:off x="6096000" y="0"/>
            <a:ext cx="6096000" cy="6858000"/>
          </a:xfrm>
        </p:spPr>
        <p:txBody>
          <a:bodyPr>
            <a:noAutofit/>
          </a:bodyPr>
          <a:lstStyle>
            <a:lvl1pPr>
              <a:defRPr sz="1800" b="0" i="0">
                <a:latin typeface="Arial" panose="020B0604020202020204" pitchFamily="34" charset="0"/>
              </a:defRPr>
            </a:lvl1pPr>
          </a:lstStyle>
          <a:p>
            <a:r>
              <a:rPr lang="en-US" dirty="0"/>
              <a:t>Click icon to add picture</a:t>
            </a:r>
          </a:p>
        </p:txBody>
      </p:sp>
    </p:spTree>
    <p:extLst>
      <p:ext uri="{BB962C8B-B14F-4D97-AF65-F5344CB8AC3E}">
        <p14:creationId xmlns:p14="http://schemas.microsoft.com/office/powerpoint/2010/main" val="3284033235"/>
      </p:ext>
    </p:extLst>
  </p:cSld>
  <p:clrMapOvr>
    <a:masterClrMapping/>
  </p:clrMapOvr>
  <p:transition>
    <p:fade/>
  </p:transition>
</p:sldLayout>
</file>

<file path=ppt/slideLayouts/slideLayout107.xml><?xml version="1.0" encoding="utf-8"?>
<p:sldLayout xmlns:a="http://schemas.openxmlformats.org/drawingml/2006/main" xmlns:r="http://schemas.openxmlformats.org/officeDocument/2006/relationships" xmlns:p="http://schemas.openxmlformats.org/presentationml/2006/main" showMasterSp="0" preserve="1" userDrawn="1">
  <p:cSld name="Imag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758310" y="342900"/>
            <a:ext cx="4824091" cy="1714500"/>
          </a:xfrm>
        </p:spPr>
        <p:txBody>
          <a:bodyPr anchor="t">
            <a:noAutofit/>
          </a:bodyPr>
          <a:lstStyle>
            <a:lvl1pPr>
              <a:lnSpc>
                <a:spcPct val="100000"/>
              </a:lnSpc>
              <a:defRPr>
                <a:solidFill>
                  <a:schemeClr val="accent4"/>
                </a:solidFill>
              </a:defRPr>
            </a:lvl1pPr>
          </a:lstStyle>
          <a:p>
            <a:r>
              <a:rPr lang="en-US" dirty="0"/>
              <a:t>Slide Title</a:t>
            </a:r>
          </a:p>
        </p:txBody>
      </p:sp>
      <p:sp>
        <p:nvSpPr>
          <p:cNvPr id="3" name="Content Placeholder 2"/>
          <p:cNvSpPr>
            <a:spLocks noGrp="1"/>
          </p:cNvSpPr>
          <p:nvPr>
            <p:ph idx="1" hasCustomPrompt="1"/>
          </p:nvPr>
        </p:nvSpPr>
        <p:spPr>
          <a:xfrm>
            <a:off x="6758309" y="2057400"/>
            <a:ext cx="4824091" cy="4457700"/>
          </a:xfrm>
        </p:spPr>
        <p:txBody>
          <a:bodyPr>
            <a:noAutofit/>
          </a:bodyPr>
          <a:lstStyle>
            <a:lvl1pPr>
              <a:lnSpc>
                <a:spcPct val="100000"/>
              </a:lnSpc>
              <a:defRPr b="0" i="0">
                <a:latin typeface="Arial" panose="020B0604020202020204" pitchFamily="34" charset="0"/>
                <a:ea typeface="Arial" panose="020B0604020202020204" pitchFamily="34" charset="0"/>
                <a:cs typeface="Arial" panose="020B0604020202020204" pitchFamily="34" charset="0"/>
              </a:defRPr>
            </a:lvl1pPr>
            <a:lvl2pPr>
              <a:lnSpc>
                <a:spcPct val="100000"/>
              </a:lnSpc>
              <a:defRPr b="0" i="0">
                <a:latin typeface="Arial" panose="020B0604020202020204" pitchFamily="34" charset="0"/>
              </a:defRPr>
            </a:lvl2pPr>
            <a:lvl3pPr>
              <a:lnSpc>
                <a:spcPct val="100000"/>
              </a:lnSpc>
              <a:defRPr b="0" i="0">
                <a:latin typeface="Arial" panose="020B0604020202020204" pitchFamily="34" charset="0"/>
              </a:defRPr>
            </a:lvl3pPr>
            <a:lvl4pPr>
              <a:lnSpc>
                <a:spcPct val="100000"/>
              </a:lnSpc>
              <a:defRPr b="0" i="0">
                <a:latin typeface="Arial" panose="020B0604020202020204" pitchFamily="34" charset="0"/>
              </a:defRPr>
            </a:lvl4pPr>
            <a:lvl5pPr>
              <a:lnSpc>
                <a:spcPct val="100000"/>
              </a:lnSpc>
              <a:defRPr b="0" i="0">
                <a:latin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Picture Placeholder 2"/>
          <p:cNvSpPr>
            <a:spLocks noGrp="1"/>
          </p:cNvSpPr>
          <p:nvPr>
            <p:ph type="pic" sz="quarter" idx="10"/>
          </p:nvPr>
        </p:nvSpPr>
        <p:spPr>
          <a:xfrm>
            <a:off x="0" y="0"/>
            <a:ext cx="6096000" cy="6858000"/>
          </a:xfrm>
        </p:spPr>
        <p:txBody>
          <a:bodyPr>
            <a:noAutofit/>
          </a:bodyPr>
          <a:lstStyle>
            <a:lvl1pPr>
              <a:defRPr sz="1800" b="0" i="0">
                <a:latin typeface="Arial" panose="020B0604020202020204" pitchFamily="34" charset="0"/>
              </a:defRPr>
            </a:lvl1pPr>
          </a:lstStyle>
          <a:p>
            <a:r>
              <a:rPr lang="en-US" dirty="0"/>
              <a:t>Click icon to add picture</a:t>
            </a:r>
          </a:p>
        </p:txBody>
      </p:sp>
    </p:spTree>
    <p:extLst>
      <p:ext uri="{BB962C8B-B14F-4D97-AF65-F5344CB8AC3E}">
        <p14:creationId xmlns:p14="http://schemas.microsoft.com/office/powerpoint/2010/main" val="3070747778"/>
      </p:ext>
    </p:extLst>
  </p:cSld>
  <p:clrMapOvr>
    <a:masterClrMapping/>
  </p:clrMapOvr>
  <p:transition>
    <p:fade/>
  </p:transition>
</p:sldLayout>
</file>

<file path=ppt/slideLayouts/slideLayout108.xml><?xml version="1.0" encoding="utf-8"?>
<p:sldLayout xmlns:a="http://schemas.openxmlformats.org/drawingml/2006/main" xmlns:r="http://schemas.openxmlformats.org/officeDocument/2006/relationships" xmlns:p="http://schemas.openxmlformats.org/presentationml/2006/main" showMasterSp="0" preserve="1" userDrawn="1">
  <p:cSld name="Content and  2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1" y="342900"/>
            <a:ext cx="4842424" cy="1714500"/>
          </a:xfrm>
        </p:spPr>
        <p:txBody>
          <a:bodyPr anchor="t">
            <a:noAutofit/>
          </a:bodyPr>
          <a:lstStyle>
            <a:lvl1pPr>
              <a:lnSpc>
                <a:spcPct val="100000"/>
              </a:lnSpc>
              <a:defRPr/>
            </a:lvl1pPr>
          </a:lstStyle>
          <a:p>
            <a:r>
              <a:rPr lang="en-US" dirty="0"/>
              <a:t>Click to edit master title style</a:t>
            </a:r>
          </a:p>
        </p:txBody>
      </p:sp>
      <p:sp>
        <p:nvSpPr>
          <p:cNvPr id="3" name="Content Placeholder 2"/>
          <p:cNvSpPr>
            <a:spLocks noGrp="1"/>
          </p:cNvSpPr>
          <p:nvPr>
            <p:ph idx="1" hasCustomPrompt="1"/>
          </p:nvPr>
        </p:nvSpPr>
        <p:spPr>
          <a:xfrm>
            <a:off x="609600" y="2057400"/>
            <a:ext cx="4842426" cy="4446420"/>
          </a:xfrm>
        </p:spPr>
        <p:txBody>
          <a:bodyPr>
            <a:noAutofit/>
          </a:bodyPr>
          <a:lstStyle>
            <a:lvl1pPr>
              <a:lnSpc>
                <a:spcPct val="100000"/>
              </a:lnSpc>
              <a:defRPr b="0" i="0">
                <a:latin typeface="Arial" panose="020B0604020202020204" pitchFamily="34" charset="0"/>
                <a:ea typeface="Arial" panose="020B0604020202020204" pitchFamily="34" charset="0"/>
                <a:cs typeface="Arial" panose="020B0604020202020204" pitchFamily="34" charset="0"/>
              </a:defRPr>
            </a:lvl1pPr>
            <a:lvl2pPr>
              <a:lnSpc>
                <a:spcPct val="100000"/>
              </a:lnSpc>
              <a:defRPr b="0" i="0">
                <a:latin typeface="Arial" panose="020B0604020202020204" pitchFamily="34" charset="0"/>
              </a:defRPr>
            </a:lvl2pPr>
            <a:lvl3pPr>
              <a:lnSpc>
                <a:spcPct val="100000"/>
              </a:lnSpc>
              <a:defRPr b="0" i="0">
                <a:latin typeface="Arial" panose="020B0604020202020204" pitchFamily="34" charset="0"/>
              </a:defRPr>
            </a:lvl3pPr>
            <a:lvl4pPr>
              <a:lnSpc>
                <a:spcPct val="100000"/>
              </a:lnSpc>
              <a:defRPr b="0" i="0">
                <a:latin typeface="Arial" panose="020B0604020202020204" pitchFamily="34" charset="0"/>
              </a:defRPr>
            </a:lvl4pPr>
            <a:lvl5pPr>
              <a:lnSpc>
                <a:spcPct val="100000"/>
              </a:lnSpc>
              <a:defRPr b="0" i="0">
                <a:latin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Picture Placeholder 2"/>
          <p:cNvSpPr>
            <a:spLocks noGrp="1"/>
          </p:cNvSpPr>
          <p:nvPr>
            <p:ph type="pic" sz="quarter" idx="10"/>
          </p:nvPr>
        </p:nvSpPr>
        <p:spPr>
          <a:xfrm>
            <a:off x="6096000" y="0"/>
            <a:ext cx="6096000" cy="3429000"/>
          </a:xfrm>
        </p:spPr>
        <p:txBody>
          <a:bodyPr>
            <a:noAutofit/>
          </a:bodyPr>
          <a:lstStyle>
            <a:lvl1pPr>
              <a:defRPr sz="1800" b="0" i="0">
                <a:latin typeface="Arial" panose="020B0604020202020204" pitchFamily="34" charset="0"/>
              </a:defRPr>
            </a:lvl1pPr>
          </a:lstStyle>
          <a:p>
            <a:r>
              <a:rPr lang="en-US" dirty="0"/>
              <a:t>Click icon to add picture</a:t>
            </a:r>
          </a:p>
        </p:txBody>
      </p:sp>
      <p:sp>
        <p:nvSpPr>
          <p:cNvPr id="6" name="Picture Placeholder 2"/>
          <p:cNvSpPr>
            <a:spLocks noGrp="1"/>
          </p:cNvSpPr>
          <p:nvPr>
            <p:ph type="pic" sz="quarter" idx="12"/>
          </p:nvPr>
        </p:nvSpPr>
        <p:spPr>
          <a:xfrm>
            <a:off x="6096000" y="3429000"/>
            <a:ext cx="6096000" cy="3429000"/>
          </a:xfrm>
        </p:spPr>
        <p:txBody>
          <a:bodyPr>
            <a:noAutofit/>
          </a:bodyPr>
          <a:lstStyle>
            <a:lvl1pPr>
              <a:defRPr sz="1800" b="0" i="0">
                <a:latin typeface="Arial" panose="020B0604020202020204" pitchFamily="34" charset="0"/>
              </a:defRPr>
            </a:lvl1pPr>
          </a:lstStyle>
          <a:p>
            <a:r>
              <a:rPr lang="en-US" dirty="0"/>
              <a:t>Click icon to add picture</a:t>
            </a:r>
          </a:p>
        </p:txBody>
      </p:sp>
    </p:spTree>
    <p:extLst>
      <p:ext uri="{BB962C8B-B14F-4D97-AF65-F5344CB8AC3E}">
        <p14:creationId xmlns:p14="http://schemas.microsoft.com/office/powerpoint/2010/main" val="1383053026"/>
      </p:ext>
    </p:extLst>
  </p:cSld>
  <p:clrMapOvr>
    <a:masterClrMapping/>
  </p:clrMapOvr>
  <p:transition>
    <p:fade/>
  </p:transition>
</p:sldLayout>
</file>

<file path=ppt/slideLayouts/slideLayout109.xml><?xml version="1.0" encoding="utf-8"?>
<p:sldLayout xmlns:a="http://schemas.openxmlformats.org/drawingml/2006/main" xmlns:r="http://schemas.openxmlformats.org/officeDocument/2006/relationships" xmlns:p="http://schemas.openxmlformats.org/presentationml/2006/main" showMasterSp="0" preserve="1" userDrawn="1">
  <p:cSld name="Content and 3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1" y="342900"/>
            <a:ext cx="4869924" cy="1714500"/>
          </a:xfrm>
        </p:spPr>
        <p:txBody>
          <a:bodyPr anchor="t">
            <a:noAutofit/>
          </a:bodyPr>
          <a:lstStyle>
            <a:lvl1pPr>
              <a:lnSpc>
                <a:spcPct val="100000"/>
              </a:lnSpc>
              <a:defRPr>
                <a:solidFill>
                  <a:schemeClr val="accent4"/>
                </a:solidFill>
              </a:defRPr>
            </a:lvl1pPr>
          </a:lstStyle>
          <a:p>
            <a:r>
              <a:rPr lang="en-US" dirty="0"/>
              <a:t>Slide Title</a:t>
            </a:r>
          </a:p>
        </p:txBody>
      </p:sp>
      <p:sp>
        <p:nvSpPr>
          <p:cNvPr id="3" name="Content Placeholder 2"/>
          <p:cNvSpPr>
            <a:spLocks noGrp="1"/>
          </p:cNvSpPr>
          <p:nvPr>
            <p:ph idx="1" hasCustomPrompt="1"/>
          </p:nvPr>
        </p:nvSpPr>
        <p:spPr>
          <a:xfrm>
            <a:off x="609600" y="2068680"/>
            <a:ext cx="4869926" cy="4446420"/>
          </a:xfrm>
        </p:spPr>
        <p:txBody>
          <a:bodyPr>
            <a:noAutofit/>
          </a:bodyPr>
          <a:lstStyle>
            <a:lvl1pPr>
              <a:lnSpc>
                <a:spcPct val="100000"/>
              </a:lnSpc>
              <a:defRPr b="0" i="0">
                <a:latin typeface="Arial" panose="020B0604020202020204" pitchFamily="34" charset="0"/>
                <a:ea typeface="Arial" panose="020B0604020202020204" pitchFamily="34" charset="0"/>
                <a:cs typeface="Arial" panose="020B0604020202020204" pitchFamily="34" charset="0"/>
              </a:defRPr>
            </a:lvl1pPr>
            <a:lvl2pPr>
              <a:lnSpc>
                <a:spcPct val="100000"/>
              </a:lnSpc>
              <a:defRPr b="0" i="0">
                <a:latin typeface="Arial" panose="020B0604020202020204" pitchFamily="34" charset="0"/>
              </a:defRPr>
            </a:lvl2pPr>
            <a:lvl3pPr>
              <a:lnSpc>
                <a:spcPct val="100000"/>
              </a:lnSpc>
              <a:defRPr b="0" i="0">
                <a:latin typeface="Arial" panose="020B0604020202020204" pitchFamily="34" charset="0"/>
              </a:defRPr>
            </a:lvl3pPr>
            <a:lvl4pPr>
              <a:lnSpc>
                <a:spcPct val="100000"/>
              </a:lnSpc>
              <a:defRPr b="0" i="0">
                <a:latin typeface="Arial" panose="020B0604020202020204" pitchFamily="34" charset="0"/>
              </a:defRPr>
            </a:lvl4pPr>
            <a:lvl5pPr>
              <a:lnSpc>
                <a:spcPct val="100000"/>
              </a:lnSpc>
              <a:defRPr b="0" i="0">
                <a:latin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Picture Placeholder 2"/>
          <p:cNvSpPr>
            <a:spLocks noGrp="1"/>
          </p:cNvSpPr>
          <p:nvPr>
            <p:ph type="pic" sz="quarter" idx="10"/>
          </p:nvPr>
        </p:nvSpPr>
        <p:spPr>
          <a:xfrm>
            <a:off x="6096000" y="0"/>
            <a:ext cx="6096000" cy="3429000"/>
          </a:xfrm>
        </p:spPr>
        <p:txBody>
          <a:bodyPr>
            <a:noAutofit/>
          </a:bodyPr>
          <a:lstStyle>
            <a:lvl1pPr>
              <a:defRPr sz="1800" b="0" i="0">
                <a:latin typeface="Arial" panose="020B0604020202020204" pitchFamily="34" charset="0"/>
              </a:defRPr>
            </a:lvl1pPr>
          </a:lstStyle>
          <a:p>
            <a:r>
              <a:rPr lang="en-US" dirty="0"/>
              <a:t>Click icon to add picture</a:t>
            </a:r>
          </a:p>
        </p:txBody>
      </p:sp>
      <p:sp>
        <p:nvSpPr>
          <p:cNvPr id="6" name="Picture Placeholder 2"/>
          <p:cNvSpPr>
            <a:spLocks noGrp="1"/>
          </p:cNvSpPr>
          <p:nvPr>
            <p:ph type="pic" sz="quarter" idx="12"/>
          </p:nvPr>
        </p:nvSpPr>
        <p:spPr>
          <a:xfrm>
            <a:off x="6096000" y="3429000"/>
            <a:ext cx="3048000" cy="3429000"/>
          </a:xfrm>
        </p:spPr>
        <p:txBody>
          <a:bodyPr>
            <a:noAutofit/>
          </a:bodyPr>
          <a:lstStyle>
            <a:lvl1pPr>
              <a:defRPr sz="1800" b="0" i="0">
                <a:latin typeface="Arial" panose="020B0604020202020204" pitchFamily="34" charset="0"/>
              </a:defRPr>
            </a:lvl1pPr>
          </a:lstStyle>
          <a:p>
            <a:r>
              <a:rPr lang="en-US" dirty="0"/>
              <a:t>Click icon to add picture</a:t>
            </a:r>
          </a:p>
        </p:txBody>
      </p:sp>
      <p:sp>
        <p:nvSpPr>
          <p:cNvPr id="8" name="Picture Placeholder 2"/>
          <p:cNvSpPr>
            <a:spLocks noGrp="1"/>
          </p:cNvSpPr>
          <p:nvPr>
            <p:ph type="pic" sz="quarter" idx="13"/>
          </p:nvPr>
        </p:nvSpPr>
        <p:spPr>
          <a:xfrm>
            <a:off x="9144001" y="3429000"/>
            <a:ext cx="3048000" cy="3429000"/>
          </a:xfrm>
        </p:spPr>
        <p:txBody>
          <a:bodyPr>
            <a:noAutofit/>
          </a:bodyPr>
          <a:lstStyle>
            <a:lvl1pPr>
              <a:defRPr sz="1800" b="0" i="0">
                <a:latin typeface="Arial" panose="020B0604020202020204" pitchFamily="34" charset="0"/>
              </a:defRPr>
            </a:lvl1pPr>
          </a:lstStyle>
          <a:p>
            <a:r>
              <a:rPr lang="en-US" dirty="0"/>
              <a:t>Click icon to add picture</a:t>
            </a:r>
          </a:p>
        </p:txBody>
      </p:sp>
    </p:spTree>
    <p:extLst>
      <p:ext uri="{BB962C8B-B14F-4D97-AF65-F5344CB8AC3E}">
        <p14:creationId xmlns:p14="http://schemas.microsoft.com/office/powerpoint/2010/main" val="4194573247"/>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itle, Content and Sub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19971" y="342901"/>
            <a:ext cx="10962429" cy="671707"/>
          </a:xfrm>
        </p:spPr>
        <p:txBody>
          <a:bodyPr anchor="t"/>
          <a:lstStyle>
            <a:lvl1pPr>
              <a:lnSpc>
                <a:spcPct val="100000"/>
              </a:lnSpc>
              <a:defRPr>
                <a:solidFill>
                  <a:schemeClr val="tx2">
                    <a:lumMod val="90000"/>
                    <a:lumOff val="10000"/>
                  </a:schemeClr>
                </a:solidFill>
              </a:defRPr>
            </a:lvl1pPr>
          </a:lstStyle>
          <a:p>
            <a:r>
              <a:rPr lang="en-US" dirty="0"/>
              <a:t>Slide Title</a:t>
            </a:r>
          </a:p>
        </p:txBody>
      </p:sp>
      <p:sp>
        <p:nvSpPr>
          <p:cNvPr id="3" name="Content Placeholder 2"/>
          <p:cNvSpPr>
            <a:spLocks noGrp="1"/>
          </p:cNvSpPr>
          <p:nvPr>
            <p:ph idx="1" hasCustomPrompt="1"/>
          </p:nvPr>
        </p:nvSpPr>
        <p:spPr>
          <a:xfrm>
            <a:off x="619970" y="1894914"/>
            <a:ext cx="10962430" cy="4620185"/>
          </a:xfrm>
        </p:spPr>
        <p:txBody>
          <a:bodyPr/>
          <a:lstStyle>
            <a:lvl1pPr>
              <a:lnSpc>
                <a:spcPct val="100000"/>
              </a:lnSpc>
              <a:defRPr b="0" i="0">
                <a:solidFill>
                  <a:schemeClr val="tx2">
                    <a:lumMod val="90000"/>
                    <a:lumOff val="10000"/>
                  </a:schemeClr>
                </a:solidFill>
                <a:latin typeface="Arial" panose="020B0604020202020204" pitchFamily="34" charset="0"/>
                <a:ea typeface="Arial" panose="020B0604020202020204" pitchFamily="34" charset="0"/>
                <a:cs typeface="Arial" panose="020B0604020202020204" pitchFamily="34" charset="0"/>
              </a:defRPr>
            </a:lvl1pPr>
            <a:lvl2pPr>
              <a:lnSpc>
                <a:spcPct val="100000"/>
              </a:lnSpc>
              <a:defRPr b="0" i="0">
                <a:solidFill>
                  <a:schemeClr val="tx2">
                    <a:lumMod val="90000"/>
                    <a:lumOff val="10000"/>
                  </a:schemeClr>
                </a:solidFill>
                <a:latin typeface="Arial" panose="020B0604020202020204" pitchFamily="34" charset="0"/>
              </a:defRPr>
            </a:lvl2pPr>
            <a:lvl3pPr>
              <a:lnSpc>
                <a:spcPct val="100000"/>
              </a:lnSpc>
              <a:defRPr b="0" i="0">
                <a:solidFill>
                  <a:schemeClr val="tx2">
                    <a:lumMod val="90000"/>
                    <a:lumOff val="10000"/>
                  </a:schemeClr>
                </a:solidFill>
                <a:latin typeface="Arial" panose="020B0604020202020204" pitchFamily="34" charset="0"/>
              </a:defRPr>
            </a:lvl3pPr>
            <a:lvl4pPr>
              <a:lnSpc>
                <a:spcPct val="100000"/>
              </a:lnSpc>
              <a:defRPr b="0" i="0">
                <a:solidFill>
                  <a:schemeClr val="tx2">
                    <a:lumMod val="90000"/>
                    <a:lumOff val="10000"/>
                  </a:schemeClr>
                </a:solidFill>
                <a:latin typeface="Arial" panose="020B0604020202020204" pitchFamily="34" charset="0"/>
              </a:defRPr>
            </a:lvl4pPr>
            <a:lvl5pPr>
              <a:lnSpc>
                <a:spcPct val="100000"/>
              </a:lnSpc>
              <a:defRPr b="0" i="0">
                <a:solidFill>
                  <a:schemeClr val="tx2">
                    <a:lumMod val="90000"/>
                    <a:lumOff val="10000"/>
                  </a:schemeClr>
                </a:solidFill>
                <a:latin typeface="Arial" panose="020B0604020202020204" pitchFamily="34" charset="0"/>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2"/>
          <p:cNvSpPr>
            <a:spLocks noGrp="1"/>
          </p:cNvSpPr>
          <p:nvPr>
            <p:ph type="body" idx="12" hasCustomPrompt="1"/>
          </p:nvPr>
        </p:nvSpPr>
        <p:spPr>
          <a:xfrm>
            <a:off x="619970" y="1189398"/>
            <a:ext cx="10962430" cy="388390"/>
          </a:xfrm>
        </p:spPr>
        <p:txBody>
          <a:bodyPr>
            <a:noAutofit/>
          </a:bodyPr>
          <a:lstStyle>
            <a:lvl1pPr marL="0" indent="0" algn="l">
              <a:lnSpc>
                <a:spcPct val="100000"/>
              </a:lnSpc>
              <a:buNone/>
              <a:defRPr sz="2800" b="0" i="0" cap="none" spc="0" baseline="0">
                <a:solidFill>
                  <a:schemeClr val="tx2">
                    <a:lumMod val="90000"/>
                    <a:lumOff val="10000"/>
                  </a:schemeClr>
                </a:solidFill>
                <a:latin typeface="Arial" panose="020B0604020202020204" pitchFamily="34" charset="0"/>
                <a:ea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a:t>
            </a:r>
          </a:p>
        </p:txBody>
      </p:sp>
    </p:spTree>
  </p:cSld>
  <p:clrMapOvr>
    <a:masterClrMapping/>
  </p:clrMapOvr>
  <p:transition>
    <p:fade/>
  </p:transition>
</p:sldLayout>
</file>

<file path=ppt/slideLayouts/slideLayout110.xml><?xml version="1.0" encoding="utf-8"?>
<p:sldLayout xmlns:a="http://schemas.openxmlformats.org/drawingml/2006/main" xmlns:r="http://schemas.openxmlformats.org/officeDocument/2006/relationships" xmlns:p="http://schemas.openxmlformats.org/presentationml/2006/main" showMasterSp="0" preserve="1" userDrawn="1">
  <p:cSld name="Image">
    <p:bg>
      <p:bgPr>
        <a:solidFill>
          <a:schemeClr val="tx1"/>
        </a:solidFill>
        <a:effectLst/>
      </p:bgPr>
    </p:bg>
    <p:spTree>
      <p:nvGrpSpPr>
        <p:cNvPr id="1" name=""/>
        <p:cNvGrpSpPr/>
        <p:nvPr/>
      </p:nvGrpSpPr>
      <p:grpSpPr>
        <a:xfrm>
          <a:off x="0" y="0"/>
          <a:ext cx="0" cy="0"/>
          <a:chOff x="0" y="0"/>
          <a:chExt cx="0" cy="0"/>
        </a:xfrm>
      </p:grpSpPr>
      <p:sp>
        <p:nvSpPr>
          <p:cNvPr id="7" name="Picture Placeholder 2"/>
          <p:cNvSpPr>
            <a:spLocks noGrp="1"/>
          </p:cNvSpPr>
          <p:nvPr>
            <p:ph type="pic" sz="quarter" idx="10"/>
          </p:nvPr>
        </p:nvSpPr>
        <p:spPr>
          <a:xfrm>
            <a:off x="0" y="0"/>
            <a:ext cx="12192000" cy="6858000"/>
          </a:xfrm>
        </p:spPr>
        <p:txBody>
          <a:bodyPr>
            <a:noAutofit/>
          </a:bodyPr>
          <a:lstStyle>
            <a:lvl1pPr>
              <a:defRPr sz="1800">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16033188"/>
      </p:ext>
    </p:extLst>
  </p:cSld>
  <p:clrMapOvr>
    <a:masterClrMapping/>
  </p:clrMapOvr>
  <p:transition>
    <p:fade/>
  </p:transition>
</p:sldLayout>
</file>

<file path=ppt/slideLayouts/slideLayout111.xml><?xml version="1.0" encoding="utf-8"?>
<p:sldLayout xmlns:a="http://schemas.openxmlformats.org/drawingml/2006/main" xmlns:r="http://schemas.openxmlformats.org/officeDocument/2006/relationships" xmlns:p="http://schemas.openxmlformats.org/presentationml/2006/main" showMasterSp="0" preserve="1" userDrawn="1">
  <p:cSld name="Image Collage">
    <p:bg>
      <p:bgPr>
        <a:solidFill>
          <a:schemeClr val="tx1"/>
        </a:solidFill>
        <a:effectLst/>
      </p:bgPr>
    </p:bg>
    <p:spTree>
      <p:nvGrpSpPr>
        <p:cNvPr id="1" name=""/>
        <p:cNvGrpSpPr/>
        <p:nvPr/>
      </p:nvGrpSpPr>
      <p:grpSpPr>
        <a:xfrm>
          <a:off x="0" y="0"/>
          <a:ext cx="0" cy="0"/>
          <a:chOff x="0" y="0"/>
          <a:chExt cx="0" cy="0"/>
        </a:xfrm>
      </p:grpSpPr>
      <p:sp>
        <p:nvSpPr>
          <p:cNvPr id="7" name="Picture Placeholder 2"/>
          <p:cNvSpPr>
            <a:spLocks noGrp="1"/>
          </p:cNvSpPr>
          <p:nvPr>
            <p:ph type="pic" sz="quarter" idx="10"/>
          </p:nvPr>
        </p:nvSpPr>
        <p:spPr>
          <a:xfrm>
            <a:off x="0" y="0"/>
            <a:ext cx="6096000" cy="6858000"/>
          </a:xfrm>
        </p:spPr>
        <p:txBody>
          <a:bodyPr>
            <a:noAutofit/>
          </a:bodyPr>
          <a:lstStyle>
            <a:lvl1pPr>
              <a:defRPr sz="1800">
                <a:solidFill>
                  <a:schemeClr val="bg1"/>
                </a:solidFill>
              </a:defRPr>
            </a:lvl1pPr>
          </a:lstStyle>
          <a:p>
            <a:r>
              <a:rPr lang="en-US"/>
              <a:t>Click icon to add picture</a:t>
            </a:r>
            <a:endParaRPr lang="en-US" dirty="0"/>
          </a:p>
        </p:txBody>
      </p:sp>
      <p:sp>
        <p:nvSpPr>
          <p:cNvPr id="3" name="Picture Placeholder 2"/>
          <p:cNvSpPr>
            <a:spLocks noGrp="1"/>
          </p:cNvSpPr>
          <p:nvPr>
            <p:ph type="pic" sz="quarter" idx="11"/>
          </p:nvPr>
        </p:nvSpPr>
        <p:spPr>
          <a:xfrm>
            <a:off x="6096000" y="0"/>
            <a:ext cx="6096000" cy="3429000"/>
          </a:xfrm>
        </p:spPr>
        <p:txBody>
          <a:bodyPr>
            <a:noAutofit/>
          </a:bodyPr>
          <a:lstStyle>
            <a:lvl1pPr>
              <a:defRPr sz="1800">
                <a:solidFill>
                  <a:schemeClr val="bg1"/>
                </a:solidFill>
              </a:defRPr>
            </a:lvl1pPr>
          </a:lstStyle>
          <a:p>
            <a:r>
              <a:rPr lang="en-US"/>
              <a:t>Click icon to add picture</a:t>
            </a:r>
            <a:endParaRPr lang="en-US" dirty="0"/>
          </a:p>
        </p:txBody>
      </p:sp>
      <p:sp>
        <p:nvSpPr>
          <p:cNvPr id="4" name="Picture Placeholder 2"/>
          <p:cNvSpPr>
            <a:spLocks noGrp="1"/>
          </p:cNvSpPr>
          <p:nvPr>
            <p:ph type="pic" sz="quarter" idx="12"/>
          </p:nvPr>
        </p:nvSpPr>
        <p:spPr>
          <a:xfrm>
            <a:off x="6096000" y="3429000"/>
            <a:ext cx="6096000" cy="3429000"/>
          </a:xfrm>
        </p:spPr>
        <p:txBody>
          <a:bodyPr>
            <a:noAutofit/>
          </a:bodyPr>
          <a:lstStyle>
            <a:lvl1pPr>
              <a:defRPr sz="1800">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2277088297"/>
      </p:ext>
    </p:extLst>
  </p:cSld>
  <p:clrMapOvr>
    <a:masterClrMapping/>
  </p:clrMapOvr>
  <p:transition>
    <p:fade/>
  </p:transition>
</p:sldLayout>
</file>

<file path=ppt/slideLayouts/slideLayout112.xml><?xml version="1.0" encoding="utf-8"?>
<p:sldLayout xmlns:a="http://schemas.openxmlformats.org/drawingml/2006/main" xmlns:r="http://schemas.openxmlformats.org/officeDocument/2006/relationships" xmlns:p="http://schemas.openxmlformats.org/presentationml/2006/main" showMasterSp="0" preserve="1" userDrawn="1">
  <p:cSld name="Video">
    <p:bg>
      <p:bgPr>
        <a:solidFill>
          <a:schemeClr val="tx1"/>
        </a:solidFill>
        <a:effectLst/>
      </p:bgPr>
    </p:bg>
    <p:spTree>
      <p:nvGrpSpPr>
        <p:cNvPr id="1" name=""/>
        <p:cNvGrpSpPr/>
        <p:nvPr/>
      </p:nvGrpSpPr>
      <p:grpSpPr>
        <a:xfrm>
          <a:off x="0" y="0"/>
          <a:ext cx="0" cy="0"/>
          <a:chOff x="0" y="0"/>
          <a:chExt cx="0" cy="0"/>
        </a:xfrm>
      </p:grpSpPr>
      <p:sp>
        <p:nvSpPr>
          <p:cNvPr id="5" name="Media Placeholder 4"/>
          <p:cNvSpPr>
            <a:spLocks noGrp="1"/>
          </p:cNvSpPr>
          <p:nvPr>
            <p:ph type="media" sz="quarter" idx="10"/>
          </p:nvPr>
        </p:nvSpPr>
        <p:spPr>
          <a:xfrm>
            <a:off x="0" y="0"/>
            <a:ext cx="12192000" cy="6858000"/>
          </a:xfrm>
        </p:spPr>
        <p:txBody>
          <a:bodyPr/>
          <a:lstStyle>
            <a:lvl1pPr>
              <a:defRPr>
                <a:solidFill>
                  <a:schemeClr val="bg1"/>
                </a:solidFill>
              </a:defRPr>
            </a:lvl1pPr>
          </a:lstStyle>
          <a:p>
            <a:r>
              <a:rPr lang="en-US"/>
              <a:t>Click icon to add media</a:t>
            </a:r>
          </a:p>
        </p:txBody>
      </p:sp>
    </p:spTree>
    <p:extLst>
      <p:ext uri="{BB962C8B-B14F-4D97-AF65-F5344CB8AC3E}">
        <p14:creationId xmlns:p14="http://schemas.microsoft.com/office/powerpoint/2010/main" val="2400320303"/>
      </p:ext>
    </p:extLst>
  </p:cSld>
  <p:clrMapOvr>
    <a:masterClrMapping/>
  </p:clrMapOvr>
  <p:transition>
    <p:fade/>
  </p:transition>
</p:sldLayout>
</file>

<file path=ppt/slideLayouts/slideLayout113.xml><?xml version="1.0" encoding="utf-8"?>
<p:sldLayout xmlns:a="http://schemas.openxmlformats.org/drawingml/2006/main" xmlns:r="http://schemas.openxmlformats.org/officeDocument/2006/relationships" xmlns:p="http://schemas.openxmlformats.org/presentationml/2006/main" showMasterSp="0" preserve="1" userDrawn="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329585052"/>
      </p:ext>
    </p:extLst>
  </p:cSld>
  <p:clrMapOvr>
    <a:masterClrMapping/>
  </p:clrMapOvr>
  <p:transition>
    <p:fade/>
  </p:transition>
</p:sldLayout>
</file>

<file path=ppt/slideLayouts/slideLayout114.xml><?xml version="1.0" encoding="utf-8"?>
<p:sldLayout xmlns:a="http://schemas.openxmlformats.org/drawingml/2006/main" xmlns:r="http://schemas.openxmlformats.org/officeDocument/2006/relationships" xmlns:p="http://schemas.openxmlformats.org/presentationml/2006/main" showMasterSp="0" preserve="1" userDrawn="1">
  <p:cSld name="End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05208066"/>
      </p:ext>
    </p:extLst>
  </p:cSld>
  <p:clrMapOvr>
    <a:masterClrMapping/>
  </p:clrMapOvr>
  <p:transition>
    <p:fade/>
  </p:transition>
</p:sldLayout>
</file>

<file path=ppt/slideLayouts/slideLayout115.xml><?xml version="1.0" encoding="utf-8"?>
<p:sldLayout xmlns:a="http://schemas.openxmlformats.org/drawingml/2006/main" xmlns:r="http://schemas.openxmlformats.org/officeDocument/2006/relationships" xmlns:p="http://schemas.openxmlformats.org/presentationml/2006/main" showMasterSp="0" preserve="1" userDrawn="1">
  <p:cSld name="1_End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16002476"/>
      </p:ext>
    </p:extLst>
  </p:cSld>
  <p:clrMapOvr>
    <a:masterClrMapping/>
  </p:clrMapOvr>
  <p:transition>
    <p:fade/>
  </p:transition>
</p:sldLayout>
</file>

<file path=ppt/slideLayouts/slideLayout116.xml><?xml version="1.0" encoding="utf-8"?>
<p:sldLayout xmlns:a="http://schemas.openxmlformats.org/drawingml/2006/main" xmlns:r="http://schemas.openxmlformats.org/officeDocument/2006/relationships" xmlns:p="http://schemas.openxmlformats.org/presentationml/2006/main" showMasterSp="0" preserve="1" userDrawn="1">
  <p:cSld name="Title Slide 1">
    <p:bg>
      <p:bgPr>
        <a:solidFill>
          <a:schemeClr val="accent6">
            <a:lumMod val="40000"/>
            <a:lumOff val="60000"/>
          </a:schemeClr>
        </a:solidFill>
        <a:effectLst/>
      </p:bgPr>
    </p:bg>
    <p:spTree>
      <p:nvGrpSpPr>
        <p:cNvPr id="1" name=""/>
        <p:cNvGrpSpPr/>
        <p:nvPr/>
      </p:nvGrpSpPr>
      <p:grpSpPr>
        <a:xfrm>
          <a:off x="0" y="0"/>
          <a:ext cx="0" cy="0"/>
          <a:chOff x="0" y="0"/>
          <a:chExt cx="0" cy="0"/>
        </a:xfrm>
      </p:grpSpPr>
      <p:pic>
        <p:nvPicPr>
          <p:cNvPr id="13" name="Picture 12"/>
          <p:cNvPicPr>
            <a:picLocks noChangeAspect="1"/>
          </p:cNvPicPr>
          <p:nvPr userDrawn="1"/>
        </p:nvPicPr>
        <p:blipFill rotWithShape="1">
          <a:blip r:embed="rId2">
            <a:alphaModFix amt="25000"/>
          </a:blip>
          <a:srcRect b="78483"/>
          <a:stretch/>
        </p:blipFill>
        <p:spPr>
          <a:xfrm rot="10800000">
            <a:off x="0" y="2417348"/>
            <a:ext cx="12192000" cy="3394903"/>
          </a:xfrm>
          <a:prstGeom prst="rect">
            <a:avLst/>
          </a:prstGeom>
        </p:spPr>
      </p:pic>
      <p:sp>
        <p:nvSpPr>
          <p:cNvPr id="12" name="Rectangle 11"/>
          <p:cNvSpPr/>
          <p:nvPr userDrawn="1"/>
        </p:nvSpPr>
        <p:spPr>
          <a:xfrm>
            <a:off x="0" y="5843910"/>
            <a:ext cx="12192000" cy="10140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b="0" i="0" dirty="0">
              <a:latin typeface="Arial" panose="020B0604020202020204" pitchFamily="34" charset="0"/>
            </a:endParaRPr>
          </a:p>
        </p:txBody>
      </p:sp>
      <p:sp>
        <p:nvSpPr>
          <p:cNvPr id="2" name="Title 1"/>
          <p:cNvSpPr>
            <a:spLocks noGrp="1"/>
          </p:cNvSpPr>
          <p:nvPr>
            <p:ph type="ctrTitle" hasCustomPrompt="1"/>
          </p:nvPr>
        </p:nvSpPr>
        <p:spPr>
          <a:xfrm>
            <a:off x="623350" y="1371600"/>
            <a:ext cx="10972800" cy="1371600"/>
          </a:xfrm>
        </p:spPr>
        <p:txBody>
          <a:bodyPr anchor="b">
            <a:noAutofit/>
          </a:bodyPr>
          <a:lstStyle>
            <a:lvl1pPr marL="0" marR="0" indent="0" algn="ctr" defTabSz="914400" rtl="0" eaLnBrk="1" fontAlgn="auto" latinLnBrk="0" hangingPunct="1">
              <a:lnSpc>
                <a:spcPct val="100000"/>
              </a:lnSpc>
              <a:spcBef>
                <a:spcPct val="0"/>
              </a:spcBef>
              <a:spcAft>
                <a:spcPts val="0"/>
              </a:spcAft>
              <a:buClrTx/>
              <a:buSzTx/>
              <a:buFontTx/>
              <a:buNone/>
              <a:tabLst/>
              <a:defRPr sz="4800" cap="none" spc="0" baseline="0">
                <a:solidFill>
                  <a:schemeClr val="accent6"/>
                </a:solidFill>
              </a:defRPr>
            </a:lvl1pPr>
          </a:lstStyle>
          <a:p>
            <a:r>
              <a:rPr lang="en-US" dirty="0"/>
              <a:t>Presentation title</a:t>
            </a:r>
            <a:br>
              <a:rPr lang="en-US" dirty="0"/>
            </a:br>
            <a:r>
              <a:rPr lang="en-US" dirty="0"/>
              <a:t>goes here</a:t>
            </a:r>
          </a:p>
        </p:txBody>
      </p:sp>
      <p:sp>
        <p:nvSpPr>
          <p:cNvPr id="4" name="Date Placeholder 3"/>
          <p:cNvSpPr>
            <a:spLocks noGrp="1"/>
          </p:cNvSpPr>
          <p:nvPr>
            <p:ph type="dt" sz="half" idx="10"/>
          </p:nvPr>
        </p:nvSpPr>
        <p:spPr>
          <a:xfrm>
            <a:off x="635000" y="6185632"/>
            <a:ext cx="4241799" cy="329468"/>
          </a:xfrm>
          <a:prstGeom prst="rect">
            <a:avLst/>
          </a:prstGeom>
        </p:spPr>
        <p:txBody>
          <a:bodyPr anchor="t">
            <a:noAutofit/>
          </a:bodyPr>
          <a:lstStyle>
            <a:lvl1pPr>
              <a:defRPr sz="900" b="0" i="0">
                <a:solidFill>
                  <a:schemeClr val="tx1">
                    <a:alpha val="40000"/>
                  </a:schemeClr>
                </a:solidFill>
                <a:latin typeface="Arial" panose="020B0604020202020204" pitchFamily="34" charset="0"/>
                <a:ea typeface="Arial" panose="020B0604020202020204" pitchFamily="34" charset="0"/>
                <a:cs typeface="Arial" panose="020B0604020202020204" pitchFamily="34" charset="0"/>
              </a:defRPr>
            </a:lvl1pPr>
          </a:lstStyle>
          <a:p>
            <a:r>
              <a:rPr lang="en-US" dirty="0"/>
              <a:t>Confidential—for headquarters use only  © 2024 by Intellectual Reserve, Inc. All Rights Reserved. PD#88888888</a:t>
            </a:r>
          </a:p>
        </p:txBody>
      </p:sp>
      <p:sp>
        <p:nvSpPr>
          <p:cNvPr id="5" name="Footer Placeholder 4"/>
          <p:cNvSpPr>
            <a:spLocks noGrp="1"/>
          </p:cNvSpPr>
          <p:nvPr>
            <p:ph type="ftr" sz="quarter" idx="11"/>
          </p:nvPr>
        </p:nvSpPr>
        <p:spPr>
          <a:xfrm>
            <a:off x="7315200" y="6185632"/>
            <a:ext cx="4267200" cy="329468"/>
          </a:xfrm>
          <a:prstGeom prst="rect">
            <a:avLst/>
          </a:prstGeom>
        </p:spPr>
        <p:txBody>
          <a:bodyPr anchor="t">
            <a:noAutofit/>
          </a:bodyPr>
          <a:lstStyle>
            <a:lvl1pPr algn="r">
              <a:defRPr sz="1400" b="1" i="0">
                <a:solidFill>
                  <a:schemeClr val="tx1">
                    <a:alpha val="40000"/>
                  </a:schemeClr>
                </a:solidFill>
                <a:latin typeface="Arial" panose="020B0604020202020204" pitchFamily="34" charset="0"/>
                <a:ea typeface="Arial" panose="020B0604020202020204" pitchFamily="34" charset="0"/>
                <a:cs typeface="Arial" panose="020B0604020202020204" pitchFamily="34" charset="0"/>
              </a:defRPr>
            </a:lvl1pPr>
          </a:lstStyle>
          <a:p>
            <a:r>
              <a:rPr lang="en-US"/>
              <a:t>Department Goes Here</a:t>
            </a:r>
            <a:endParaRPr lang="en-US" dirty="0"/>
          </a:p>
        </p:txBody>
      </p:sp>
      <p:sp>
        <p:nvSpPr>
          <p:cNvPr id="18" name="Text Placeholder 2"/>
          <p:cNvSpPr>
            <a:spLocks noGrp="1"/>
          </p:cNvSpPr>
          <p:nvPr>
            <p:ph type="body" idx="1" hasCustomPrompt="1"/>
          </p:nvPr>
        </p:nvSpPr>
        <p:spPr>
          <a:xfrm>
            <a:off x="609600" y="2743200"/>
            <a:ext cx="10972800" cy="685800"/>
          </a:xfrm>
        </p:spPr>
        <p:txBody>
          <a:bodyPr anchor="ctr">
            <a:noAutofit/>
          </a:bodyPr>
          <a:lstStyle>
            <a:lvl1pPr marL="0" indent="0" algn="ctr">
              <a:lnSpc>
                <a:spcPct val="100000"/>
              </a:lnSpc>
              <a:buNone/>
              <a:defRPr sz="2800" b="0" i="1">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a:t>
            </a:r>
          </a:p>
        </p:txBody>
      </p:sp>
    </p:spTree>
    <p:extLst>
      <p:ext uri="{BB962C8B-B14F-4D97-AF65-F5344CB8AC3E}">
        <p14:creationId xmlns:p14="http://schemas.microsoft.com/office/powerpoint/2010/main" val="4257911007"/>
      </p:ext>
    </p:extLst>
  </p:cSld>
  <p:clrMapOvr>
    <a:masterClrMapping/>
  </p:clrMapOvr>
  <p:transition>
    <p:fade/>
  </p:transition>
</p:sldLayout>
</file>

<file path=ppt/slideLayouts/slideLayout117.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accent6">
            <a:lumMod val="40000"/>
            <a:lumOff val="60000"/>
          </a:schemeClr>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54FFBE7-1136-DB4E-A357-0BFC66F96AD2}"/>
              </a:ext>
            </a:extLst>
          </p:cNvPr>
          <p:cNvPicPr>
            <a:picLocks noChangeAspect="1"/>
          </p:cNvPicPr>
          <p:nvPr userDrawn="1"/>
        </p:nvPicPr>
        <p:blipFill rotWithShape="1">
          <a:blip r:embed="rId2">
            <a:alphaModFix amt="40000"/>
          </a:blip>
          <a:srcRect b="71922"/>
          <a:stretch/>
        </p:blipFill>
        <p:spPr>
          <a:xfrm rot="10800000" flipV="1">
            <a:off x="0" y="-22104"/>
            <a:ext cx="12192000" cy="4430088"/>
          </a:xfrm>
          <a:prstGeom prst="rect">
            <a:avLst/>
          </a:prstGeom>
        </p:spPr>
      </p:pic>
      <p:sp>
        <p:nvSpPr>
          <p:cNvPr id="2" name="Title 1"/>
          <p:cNvSpPr>
            <a:spLocks noGrp="1"/>
          </p:cNvSpPr>
          <p:nvPr>
            <p:ph type="ctrTitle" hasCustomPrompt="1"/>
          </p:nvPr>
        </p:nvSpPr>
        <p:spPr>
          <a:xfrm>
            <a:off x="1219200" y="2743200"/>
            <a:ext cx="10363200" cy="1371600"/>
          </a:xfrm>
        </p:spPr>
        <p:txBody>
          <a:bodyPr anchor="b">
            <a:noAutofit/>
          </a:bodyPr>
          <a:lstStyle>
            <a:lvl1pPr marL="0" marR="0" indent="0" algn="l" defTabSz="914400" rtl="0" eaLnBrk="1" fontAlgn="auto" latinLnBrk="0" hangingPunct="1">
              <a:lnSpc>
                <a:spcPct val="100000"/>
              </a:lnSpc>
              <a:spcBef>
                <a:spcPct val="0"/>
              </a:spcBef>
              <a:spcAft>
                <a:spcPts val="0"/>
              </a:spcAft>
              <a:buClrTx/>
              <a:buSzTx/>
              <a:buFontTx/>
              <a:buNone/>
              <a:tabLst/>
              <a:defRPr sz="4800" cap="none" baseline="0">
                <a:solidFill>
                  <a:schemeClr val="accent6"/>
                </a:solidFill>
              </a:defRPr>
            </a:lvl1pPr>
          </a:lstStyle>
          <a:p>
            <a:r>
              <a:rPr lang="en-US" dirty="0"/>
              <a:t>Presentation </a:t>
            </a:r>
            <a:br>
              <a:rPr lang="en-US" dirty="0"/>
            </a:br>
            <a:r>
              <a:rPr lang="en-US" dirty="0"/>
              <a:t>title here</a:t>
            </a:r>
          </a:p>
        </p:txBody>
      </p:sp>
      <p:sp>
        <p:nvSpPr>
          <p:cNvPr id="4" name="Date Placeholder 3"/>
          <p:cNvSpPr>
            <a:spLocks noGrp="1"/>
          </p:cNvSpPr>
          <p:nvPr>
            <p:ph type="dt" sz="half" idx="10"/>
          </p:nvPr>
        </p:nvSpPr>
        <p:spPr>
          <a:xfrm>
            <a:off x="609600" y="6192171"/>
            <a:ext cx="4267200" cy="301757"/>
          </a:xfrm>
          <a:prstGeom prst="rect">
            <a:avLst/>
          </a:prstGeom>
        </p:spPr>
        <p:txBody>
          <a:bodyPr anchor="t">
            <a:noAutofit/>
          </a:bodyPr>
          <a:lstStyle>
            <a:lvl1pPr>
              <a:defRPr sz="900" b="0" i="0">
                <a:solidFill>
                  <a:schemeClr val="tx1">
                    <a:alpha val="40000"/>
                  </a:schemeClr>
                </a:solidFill>
                <a:latin typeface="Zoram ldsLat" panose="020B0603030504020204" pitchFamily="34" charset="0"/>
                <a:ea typeface="Zoram ldsLat" panose="020B0603030504020204" pitchFamily="34" charset="0"/>
                <a:cs typeface="Zoram ldsLat" panose="020B0603030504020204" pitchFamily="34" charset="0"/>
              </a:defRPr>
            </a:lvl1pPr>
          </a:lstStyle>
          <a:p>
            <a:r>
              <a:rPr lang="en-US" dirty="0">
                <a:latin typeface="Arial" panose="020B0604020202020204" pitchFamily="34" charset="0"/>
                <a:cs typeface="Arial" panose="020B0604020202020204" pitchFamily="34" charset="0"/>
              </a:rPr>
              <a:t>Confidential—for headquarters use only  </a:t>
            </a:r>
          </a:p>
          <a:p>
            <a:r>
              <a:rPr lang="en-US" dirty="0">
                <a:latin typeface="Arial" panose="020B0604020202020204" pitchFamily="34" charset="0"/>
                <a:cs typeface="Arial" panose="020B0604020202020204" pitchFamily="34" charset="0"/>
              </a:rPr>
              <a:t>© 2024 by Intellectual Reserve, Inc. All Rights Reserved. PD#88888888</a:t>
            </a:r>
          </a:p>
        </p:txBody>
      </p:sp>
      <p:sp>
        <p:nvSpPr>
          <p:cNvPr id="5" name="Footer Placeholder 4"/>
          <p:cNvSpPr>
            <a:spLocks noGrp="1"/>
          </p:cNvSpPr>
          <p:nvPr>
            <p:ph type="ftr" sz="quarter" idx="11"/>
          </p:nvPr>
        </p:nvSpPr>
        <p:spPr>
          <a:xfrm>
            <a:off x="7315200" y="6192172"/>
            <a:ext cx="4267200" cy="301756"/>
          </a:xfrm>
          <a:prstGeom prst="rect">
            <a:avLst/>
          </a:prstGeom>
        </p:spPr>
        <p:txBody>
          <a:bodyPr anchor="t">
            <a:noAutofit/>
          </a:bodyPr>
          <a:lstStyle>
            <a:lvl1pPr algn="r">
              <a:defRPr sz="1400" b="1" i="0">
                <a:solidFill>
                  <a:schemeClr val="tx1">
                    <a:alpha val="40000"/>
                  </a:schemeClr>
                </a:solidFill>
                <a:latin typeface="Arial" panose="020B0604020202020204" pitchFamily="34" charset="0"/>
                <a:ea typeface="Arial" panose="020B0604020202020204" pitchFamily="34" charset="0"/>
                <a:cs typeface="Arial" panose="020B0604020202020204" pitchFamily="34" charset="0"/>
              </a:defRPr>
            </a:lvl1pPr>
          </a:lstStyle>
          <a:p>
            <a:r>
              <a:rPr lang="en-US"/>
              <a:t>Department Goes Here</a:t>
            </a:r>
            <a:endParaRPr lang="en-US" dirty="0"/>
          </a:p>
        </p:txBody>
      </p:sp>
      <p:sp>
        <p:nvSpPr>
          <p:cNvPr id="10" name="Text Placeholder 2"/>
          <p:cNvSpPr>
            <a:spLocks noGrp="1"/>
          </p:cNvSpPr>
          <p:nvPr>
            <p:ph type="body" idx="1" hasCustomPrompt="1"/>
          </p:nvPr>
        </p:nvSpPr>
        <p:spPr>
          <a:xfrm>
            <a:off x="1219200" y="4114800"/>
            <a:ext cx="10363200" cy="685800"/>
          </a:xfrm>
        </p:spPr>
        <p:txBody>
          <a:bodyPr anchor="ctr">
            <a:noAutofit/>
          </a:bodyPr>
          <a:lstStyle>
            <a:lvl1pPr marL="0" indent="0" algn="l">
              <a:lnSpc>
                <a:spcPct val="100000"/>
              </a:lnSpc>
              <a:buNone/>
              <a:defRPr sz="2800" b="0" i="1">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a:t>
            </a:r>
          </a:p>
        </p:txBody>
      </p:sp>
    </p:spTree>
    <p:extLst>
      <p:ext uri="{BB962C8B-B14F-4D97-AF65-F5344CB8AC3E}">
        <p14:creationId xmlns:p14="http://schemas.microsoft.com/office/powerpoint/2010/main" val="23122429"/>
      </p:ext>
    </p:extLst>
  </p:cSld>
  <p:clrMapOvr>
    <a:masterClrMapping/>
  </p:clrMapOvr>
  <p:transition>
    <p:fade/>
  </p:transition>
</p:sldLayout>
</file>

<file path=ppt/slideLayouts/slideLayout118.xml><?xml version="1.0" encoding="utf-8"?>
<p:sldLayout xmlns:a="http://schemas.openxmlformats.org/drawingml/2006/main" xmlns:r="http://schemas.openxmlformats.org/officeDocument/2006/relationships" xmlns:p="http://schemas.openxmlformats.org/presentationml/2006/main" showMasterSp="0" preserve="1" userDrawn="1">
  <p:cSld name="Title Slide 3">
    <p:bg>
      <p:bgPr>
        <a:solidFill>
          <a:schemeClr val="accent6"/>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alphaModFix amt="10000"/>
            <a:extLst>
              <a:ext uri="{28A0092B-C50C-407E-A947-70E740481C1C}">
                <a14:useLocalDpi xmlns:a14="http://schemas.microsoft.com/office/drawing/2010/main" val="0"/>
              </a:ext>
            </a:extLst>
          </a:blip>
          <a:stretch>
            <a:fillRect/>
          </a:stretch>
        </p:blipFill>
        <p:spPr>
          <a:xfrm rot="16200000" flipH="1">
            <a:off x="-1210865" y="1210865"/>
            <a:ext cx="6858000" cy="4436269"/>
          </a:xfrm>
          <a:prstGeom prst="rect">
            <a:avLst/>
          </a:prstGeom>
        </p:spPr>
      </p:pic>
      <p:sp>
        <p:nvSpPr>
          <p:cNvPr id="2" name="Title 1"/>
          <p:cNvSpPr>
            <a:spLocks noGrp="1"/>
          </p:cNvSpPr>
          <p:nvPr>
            <p:ph type="ctrTitle" hasCustomPrompt="1"/>
          </p:nvPr>
        </p:nvSpPr>
        <p:spPr>
          <a:xfrm>
            <a:off x="1219200" y="1371600"/>
            <a:ext cx="10363200" cy="1371600"/>
          </a:xfrm>
        </p:spPr>
        <p:txBody>
          <a:bodyPr anchor="b">
            <a:noAutofit/>
          </a:bodyPr>
          <a:lstStyle>
            <a:lvl1pPr marL="0" marR="0" indent="0" algn="l" defTabSz="914400" rtl="0" eaLnBrk="1" fontAlgn="auto" latinLnBrk="0" hangingPunct="1">
              <a:lnSpc>
                <a:spcPct val="100000"/>
              </a:lnSpc>
              <a:spcBef>
                <a:spcPct val="0"/>
              </a:spcBef>
              <a:spcAft>
                <a:spcPts val="0"/>
              </a:spcAft>
              <a:buClrTx/>
              <a:buSzTx/>
              <a:buFontTx/>
              <a:buNone/>
              <a:tabLst/>
              <a:defRPr sz="4800" baseline="0">
                <a:solidFill>
                  <a:schemeClr val="bg1"/>
                </a:solidFill>
              </a:defRPr>
            </a:lvl1pPr>
          </a:lstStyle>
          <a:p>
            <a:r>
              <a:rPr lang="en-US" dirty="0"/>
              <a:t>Presentation title</a:t>
            </a:r>
            <a:br>
              <a:rPr lang="en-US" dirty="0"/>
            </a:br>
            <a:r>
              <a:rPr lang="en-US" dirty="0"/>
              <a:t>goes here</a:t>
            </a:r>
          </a:p>
        </p:txBody>
      </p:sp>
      <p:sp>
        <p:nvSpPr>
          <p:cNvPr id="10" name="Text Placeholder 2"/>
          <p:cNvSpPr>
            <a:spLocks noGrp="1"/>
          </p:cNvSpPr>
          <p:nvPr>
            <p:ph type="body" idx="1" hasCustomPrompt="1"/>
          </p:nvPr>
        </p:nvSpPr>
        <p:spPr>
          <a:xfrm>
            <a:off x="1219200" y="2743200"/>
            <a:ext cx="10363200" cy="685800"/>
          </a:xfrm>
        </p:spPr>
        <p:txBody>
          <a:bodyPr anchor="ctr">
            <a:noAutofit/>
          </a:bodyPr>
          <a:lstStyle>
            <a:lvl1pPr marL="0" indent="0" algn="l">
              <a:lnSpc>
                <a:spcPct val="100000"/>
              </a:lnSpc>
              <a:buNone/>
              <a:defRPr sz="2800" b="0" i="0">
                <a:solidFill>
                  <a:schemeClr val="bg1"/>
                </a:solidFill>
                <a:latin typeface="Arial" panose="020B0604020202020204" pitchFamily="34" charset="0"/>
                <a:ea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a:t>
            </a:r>
          </a:p>
        </p:txBody>
      </p:sp>
      <p:sp>
        <p:nvSpPr>
          <p:cNvPr id="9" name="Date Placeholder 3"/>
          <p:cNvSpPr>
            <a:spLocks noGrp="1"/>
          </p:cNvSpPr>
          <p:nvPr>
            <p:ph type="dt" sz="half" idx="10"/>
          </p:nvPr>
        </p:nvSpPr>
        <p:spPr>
          <a:xfrm>
            <a:off x="1219201" y="6172200"/>
            <a:ext cx="3657600" cy="342900"/>
          </a:xfrm>
          <a:prstGeom prst="rect">
            <a:avLst/>
          </a:prstGeom>
        </p:spPr>
        <p:txBody>
          <a:bodyPr anchor="t">
            <a:noAutofit/>
          </a:bodyPr>
          <a:lstStyle>
            <a:lvl1pPr>
              <a:defRPr sz="900" b="0" i="0">
                <a:solidFill>
                  <a:schemeClr val="bg1">
                    <a:alpha val="40000"/>
                  </a:schemeClr>
                </a:solidFill>
                <a:latin typeface="Arial" panose="020B0604020202020204" pitchFamily="34" charset="0"/>
                <a:ea typeface="Arial" panose="020B0604020202020204" pitchFamily="34" charset="0"/>
                <a:cs typeface="Arial" panose="020B0604020202020204" pitchFamily="34" charset="0"/>
              </a:defRPr>
            </a:lvl1pPr>
          </a:lstStyle>
          <a:p>
            <a:r>
              <a:rPr lang="en-US" dirty="0"/>
              <a:t>Confidential—for headquarters use only  © 2024 by Intellectual Reserve, Inc. All Rights Reserved. PD#88888888</a:t>
            </a:r>
          </a:p>
        </p:txBody>
      </p:sp>
      <p:sp>
        <p:nvSpPr>
          <p:cNvPr id="11" name="Footer Placeholder 4"/>
          <p:cNvSpPr>
            <a:spLocks noGrp="1"/>
          </p:cNvSpPr>
          <p:nvPr>
            <p:ph type="ftr" sz="quarter" idx="11"/>
          </p:nvPr>
        </p:nvSpPr>
        <p:spPr>
          <a:xfrm>
            <a:off x="7315201" y="6172200"/>
            <a:ext cx="4267199" cy="342900"/>
          </a:xfrm>
          <a:prstGeom prst="rect">
            <a:avLst/>
          </a:prstGeom>
        </p:spPr>
        <p:txBody>
          <a:bodyPr anchor="t">
            <a:noAutofit/>
          </a:bodyPr>
          <a:lstStyle>
            <a:lvl1pPr algn="r">
              <a:defRPr sz="1400" b="1" i="0">
                <a:solidFill>
                  <a:schemeClr val="bg1">
                    <a:alpha val="40000"/>
                  </a:schemeClr>
                </a:solidFill>
                <a:latin typeface="Arial" panose="020B0604020202020204" pitchFamily="34" charset="0"/>
                <a:ea typeface="Arial" panose="020B0604020202020204" pitchFamily="34" charset="0"/>
                <a:cs typeface="Arial" panose="020B0604020202020204" pitchFamily="34" charset="0"/>
              </a:defRPr>
            </a:lvl1pPr>
          </a:lstStyle>
          <a:p>
            <a:r>
              <a:rPr lang="en-US"/>
              <a:t>Department Goes Here</a:t>
            </a:r>
            <a:endParaRPr lang="en-US" dirty="0"/>
          </a:p>
        </p:txBody>
      </p:sp>
    </p:spTree>
    <p:extLst>
      <p:ext uri="{BB962C8B-B14F-4D97-AF65-F5344CB8AC3E}">
        <p14:creationId xmlns:p14="http://schemas.microsoft.com/office/powerpoint/2010/main" val="2290290928"/>
      </p:ext>
    </p:extLst>
  </p:cSld>
  <p:clrMapOvr>
    <a:masterClrMapping/>
  </p:clrMapOvr>
  <p:transition>
    <p:fade/>
  </p:transition>
</p:sldLayout>
</file>

<file path=ppt/slideLayouts/slideLayout119.xml><?xml version="1.0" encoding="utf-8"?>
<p:sldLayout xmlns:a="http://schemas.openxmlformats.org/drawingml/2006/main" xmlns:r="http://schemas.openxmlformats.org/officeDocument/2006/relationships" xmlns:p="http://schemas.openxmlformats.org/presentationml/2006/main" showMasterSp="0" preserve="1" userDrawn="1">
  <p:cSld name="Title Slide 4 - Image Background">
    <p:bg>
      <p:bgPr>
        <a:solidFill>
          <a:schemeClr val="tx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A0ED44ED-AEAC-D647-BB77-FDCE2D87BB9B}"/>
              </a:ext>
            </a:extLst>
          </p:cNvPr>
          <p:cNvSpPr>
            <a:spLocks noGrp="1"/>
          </p:cNvSpPr>
          <p:nvPr>
            <p:ph type="pic" sz="quarter" idx="12"/>
          </p:nvPr>
        </p:nvSpPr>
        <p:spPr>
          <a:xfrm>
            <a:off x="0" y="0"/>
            <a:ext cx="12192000" cy="6858000"/>
          </a:xfrm>
        </p:spPr>
        <p:txBody>
          <a:bodyPr/>
          <a:lstStyle>
            <a:lvl1pPr>
              <a:defRPr>
                <a:solidFill>
                  <a:schemeClr val="bg1"/>
                </a:solidFill>
              </a:defRPr>
            </a:lvl1pPr>
          </a:lstStyle>
          <a:p>
            <a:endParaRPr lang="en-US"/>
          </a:p>
        </p:txBody>
      </p:sp>
      <p:sp>
        <p:nvSpPr>
          <p:cNvPr id="9" name="Date Placeholder 3"/>
          <p:cNvSpPr>
            <a:spLocks noGrp="1"/>
          </p:cNvSpPr>
          <p:nvPr>
            <p:ph type="dt" sz="half" idx="10"/>
          </p:nvPr>
        </p:nvSpPr>
        <p:spPr>
          <a:xfrm>
            <a:off x="1219201" y="6172200"/>
            <a:ext cx="3657600" cy="342900"/>
          </a:xfrm>
          <a:prstGeom prst="rect">
            <a:avLst/>
          </a:prstGeom>
        </p:spPr>
        <p:txBody>
          <a:bodyPr anchor="t">
            <a:noAutofit/>
          </a:bodyPr>
          <a:lstStyle>
            <a:lvl1pPr>
              <a:defRPr sz="900" b="0" i="0">
                <a:solidFill>
                  <a:schemeClr val="bg1">
                    <a:alpha val="40000"/>
                  </a:schemeClr>
                </a:solidFill>
                <a:latin typeface="Arial" panose="020B0604020202020204" pitchFamily="34" charset="0"/>
                <a:ea typeface="Arial" panose="020B0604020202020204" pitchFamily="34" charset="0"/>
                <a:cs typeface="Arial" panose="020B0604020202020204" pitchFamily="34" charset="0"/>
              </a:defRPr>
            </a:lvl1pPr>
          </a:lstStyle>
          <a:p>
            <a:r>
              <a:rPr lang="en-US" dirty="0"/>
              <a:t>Confidential—for headquarters use only  © 2024 by Intellectual Reserve, Inc. All Rights Reserved. PD#88888888</a:t>
            </a:r>
          </a:p>
        </p:txBody>
      </p:sp>
      <p:sp>
        <p:nvSpPr>
          <p:cNvPr id="11" name="Footer Placeholder 4"/>
          <p:cNvSpPr>
            <a:spLocks noGrp="1"/>
          </p:cNvSpPr>
          <p:nvPr>
            <p:ph type="ftr" sz="quarter" idx="11"/>
          </p:nvPr>
        </p:nvSpPr>
        <p:spPr>
          <a:xfrm>
            <a:off x="7315200" y="6172200"/>
            <a:ext cx="3657600" cy="342900"/>
          </a:xfrm>
          <a:prstGeom prst="rect">
            <a:avLst/>
          </a:prstGeom>
        </p:spPr>
        <p:txBody>
          <a:bodyPr anchor="t">
            <a:noAutofit/>
          </a:bodyPr>
          <a:lstStyle>
            <a:lvl1pPr algn="r">
              <a:defRPr sz="1400" b="1" i="0">
                <a:solidFill>
                  <a:schemeClr val="bg1">
                    <a:alpha val="40000"/>
                  </a:schemeClr>
                </a:solidFill>
                <a:latin typeface="Arial" panose="020B0604020202020204" pitchFamily="34" charset="0"/>
                <a:ea typeface="Arial" panose="020B0604020202020204" pitchFamily="34" charset="0"/>
                <a:cs typeface="Arial" panose="020B0604020202020204" pitchFamily="34" charset="0"/>
              </a:defRPr>
            </a:lvl1pPr>
          </a:lstStyle>
          <a:p>
            <a:r>
              <a:rPr lang="en-US"/>
              <a:t>Department Goes Here</a:t>
            </a:r>
            <a:endParaRPr lang="en-US" dirty="0"/>
          </a:p>
        </p:txBody>
      </p:sp>
      <p:sp>
        <p:nvSpPr>
          <p:cNvPr id="8" name="Title 1"/>
          <p:cNvSpPr>
            <a:spLocks noGrp="1"/>
          </p:cNvSpPr>
          <p:nvPr>
            <p:ph type="ctrTitle" hasCustomPrompt="1"/>
          </p:nvPr>
        </p:nvSpPr>
        <p:spPr>
          <a:xfrm>
            <a:off x="1219200" y="1371600"/>
            <a:ext cx="9753600" cy="1371600"/>
          </a:xfrm>
        </p:spPr>
        <p:txBody>
          <a:bodyPr anchor="b">
            <a:noAutofit/>
          </a:bodyPr>
          <a:lstStyle>
            <a:lvl1pPr marL="0" marR="0" indent="0" algn="l" defTabSz="914400" rtl="0" eaLnBrk="1" fontAlgn="auto" latinLnBrk="0" hangingPunct="1">
              <a:lnSpc>
                <a:spcPct val="100000"/>
              </a:lnSpc>
              <a:spcBef>
                <a:spcPct val="0"/>
              </a:spcBef>
              <a:spcAft>
                <a:spcPts val="0"/>
              </a:spcAft>
              <a:buClrTx/>
              <a:buSzTx/>
              <a:buFontTx/>
              <a:buNone/>
              <a:tabLst/>
              <a:defRPr sz="4800" baseline="0">
                <a:solidFill>
                  <a:schemeClr val="bg1"/>
                </a:solidFill>
              </a:defRPr>
            </a:lvl1pPr>
          </a:lstStyle>
          <a:p>
            <a:r>
              <a:rPr lang="en-US" dirty="0"/>
              <a:t>Presentation title</a:t>
            </a:r>
            <a:br>
              <a:rPr lang="en-US" dirty="0"/>
            </a:br>
            <a:r>
              <a:rPr lang="en-US" dirty="0"/>
              <a:t>goes here</a:t>
            </a:r>
          </a:p>
        </p:txBody>
      </p:sp>
      <p:sp>
        <p:nvSpPr>
          <p:cNvPr id="12" name="Text Placeholder 2"/>
          <p:cNvSpPr>
            <a:spLocks noGrp="1"/>
          </p:cNvSpPr>
          <p:nvPr>
            <p:ph type="body" idx="1" hasCustomPrompt="1"/>
          </p:nvPr>
        </p:nvSpPr>
        <p:spPr>
          <a:xfrm>
            <a:off x="1219200" y="2743200"/>
            <a:ext cx="9753600" cy="685800"/>
          </a:xfrm>
        </p:spPr>
        <p:txBody>
          <a:bodyPr anchor="ctr">
            <a:noAutofit/>
          </a:bodyPr>
          <a:lstStyle>
            <a:lvl1pPr marL="0" indent="0" algn="l">
              <a:lnSpc>
                <a:spcPct val="100000"/>
              </a:lnSpc>
              <a:buNone/>
              <a:defRPr sz="2800" b="0" i="0">
                <a:solidFill>
                  <a:schemeClr val="bg1"/>
                </a:solidFill>
                <a:latin typeface="Arial" panose="020B0604020202020204" pitchFamily="34" charset="0"/>
                <a:ea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a:t>
            </a:r>
          </a:p>
        </p:txBody>
      </p:sp>
    </p:spTree>
    <p:extLst>
      <p:ext uri="{BB962C8B-B14F-4D97-AF65-F5344CB8AC3E}">
        <p14:creationId xmlns:p14="http://schemas.microsoft.com/office/powerpoint/2010/main" val="210655159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obj" preserve="1">
  <p:cSld name="2 Line 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0" y="349349"/>
            <a:ext cx="10972800" cy="1708051"/>
          </a:xfrm>
        </p:spPr>
        <p:txBody>
          <a:bodyPr anchor="t"/>
          <a:lstStyle>
            <a:lvl1pPr>
              <a:lnSpc>
                <a:spcPct val="100000"/>
              </a:lnSpc>
              <a:defRPr>
                <a:solidFill>
                  <a:schemeClr val="tx2">
                    <a:lumMod val="90000"/>
                    <a:lumOff val="10000"/>
                  </a:schemeClr>
                </a:solidFill>
              </a:defRPr>
            </a:lvl1pPr>
          </a:lstStyle>
          <a:p>
            <a:r>
              <a:rPr lang="en-US" dirty="0"/>
              <a:t>Slide Title (for long titles)</a:t>
            </a:r>
          </a:p>
        </p:txBody>
      </p:sp>
      <p:sp>
        <p:nvSpPr>
          <p:cNvPr id="3" name="Content Placeholder 2"/>
          <p:cNvSpPr>
            <a:spLocks noGrp="1"/>
          </p:cNvSpPr>
          <p:nvPr>
            <p:ph idx="1" hasCustomPrompt="1"/>
          </p:nvPr>
        </p:nvSpPr>
        <p:spPr>
          <a:xfrm>
            <a:off x="609599" y="2057400"/>
            <a:ext cx="10972801" cy="4451251"/>
          </a:xfrm>
        </p:spPr>
        <p:txBody>
          <a:bodyPr/>
          <a:lstStyle>
            <a:lvl1pPr>
              <a:lnSpc>
                <a:spcPct val="100000"/>
              </a:lnSpc>
              <a:defRPr b="0" i="0">
                <a:solidFill>
                  <a:schemeClr val="tx2">
                    <a:lumMod val="90000"/>
                    <a:lumOff val="10000"/>
                  </a:schemeClr>
                </a:solidFill>
                <a:latin typeface="Arial" panose="020B0604020202020204" pitchFamily="34" charset="0"/>
                <a:ea typeface="Arial" panose="020B0604020202020204" pitchFamily="34" charset="0"/>
                <a:cs typeface="Arial" panose="020B0604020202020204" pitchFamily="34" charset="0"/>
              </a:defRPr>
            </a:lvl1pPr>
            <a:lvl2pPr>
              <a:lnSpc>
                <a:spcPct val="100000"/>
              </a:lnSpc>
              <a:defRPr b="0" i="0">
                <a:solidFill>
                  <a:schemeClr val="tx2">
                    <a:lumMod val="90000"/>
                    <a:lumOff val="10000"/>
                  </a:schemeClr>
                </a:solidFill>
                <a:latin typeface="Arial" panose="020B0604020202020204" pitchFamily="34" charset="0"/>
              </a:defRPr>
            </a:lvl2pPr>
            <a:lvl3pPr>
              <a:lnSpc>
                <a:spcPct val="100000"/>
              </a:lnSpc>
              <a:defRPr b="0" i="0">
                <a:solidFill>
                  <a:schemeClr val="tx2">
                    <a:lumMod val="90000"/>
                    <a:lumOff val="10000"/>
                  </a:schemeClr>
                </a:solidFill>
                <a:latin typeface="Arial" panose="020B0604020202020204" pitchFamily="34" charset="0"/>
              </a:defRPr>
            </a:lvl3pPr>
            <a:lvl4pPr>
              <a:lnSpc>
                <a:spcPct val="100000"/>
              </a:lnSpc>
              <a:defRPr b="0" i="0">
                <a:solidFill>
                  <a:schemeClr val="tx2">
                    <a:lumMod val="90000"/>
                    <a:lumOff val="10000"/>
                  </a:schemeClr>
                </a:solidFill>
                <a:latin typeface="Arial" panose="020B0604020202020204" pitchFamily="34" charset="0"/>
              </a:defRPr>
            </a:lvl4pPr>
            <a:lvl5pPr>
              <a:lnSpc>
                <a:spcPct val="100000"/>
              </a:lnSpc>
              <a:defRPr b="0" i="0">
                <a:solidFill>
                  <a:schemeClr val="tx2">
                    <a:lumMod val="90000"/>
                    <a:lumOff val="10000"/>
                  </a:schemeClr>
                </a:solidFill>
                <a:latin typeface="Arial" panose="020B0604020202020204" pitchFamily="34" charset="0"/>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transition>
    <p:fade/>
  </p:transition>
</p:sldLayout>
</file>

<file path=ppt/slideLayouts/slideLayout120.xml><?xml version="1.0" encoding="utf-8"?>
<p:sldLayout xmlns:a="http://schemas.openxmlformats.org/drawingml/2006/main" xmlns:r="http://schemas.openxmlformats.org/officeDocument/2006/relationships" xmlns:p="http://schemas.openxmlformats.org/presentationml/2006/main" showMasterSp="0" type="secHead" preserve="1">
  <p:cSld name="Section Header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0" y="685800"/>
            <a:ext cx="10972800" cy="2057400"/>
          </a:xfrm>
        </p:spPr>
        <p:txBody>
          <a:bodyPr anchor="b">
            <a:noAutofit/>
          </a:bodyPr>
          <a:lstStyle>
            <a:lvl1pPr algn="l">
              <a:lnSpc>
                <a:spcPct val="100000"/>
              </a:lnSpc>
              <a:defRPr sz="4000">
                <a:solidFill>
                  <a:schemeClr val="accent6"/>
                </a:solidFill>
              </a:defRPr>
            </a:lvl1pPr>
          </a:lstStyle>
          <a:p>
            <a:r>
              <a:rPr lang="en-US" dirty="0"/>
              <a:t>Section Title</a:t>
            </a:r>
          </a:p>
        </p:txBody>
      </p:sp>
      <p:sp>
        <p:nvSpPr>
          <p:cNvPr id="3" name="Text Placeholder 2"/>
          <p:cNvSpPr>
            <a:spLocks noGrp="1"/>
          </p:cNvSpPr>
          <p:nvPr>
            <p:ph type="body" idx="1" hasCustomPrompt="1"/>
          </p:nvPr>
        </p:nvSpPr>
        <p:spPr>
          <a:xfrm>
            <a:off x="609600" y="2743201"/>
            <a:ext cx="10972800" cy="1371600"/>
          </a:xfrm>
        </p:spPr>
        <p:txBody>
          <a:bodyPr>
            <a:noAutofit/>
          </a:bodyPr>
          <a:lstStyle>
            <a:lvl1pPr marL="0" indent="0" algn="l">
              <a:lnSpc>
                <a:spcPct val="100000"/>
              </a:lnSpc>
              <a:buNone/>
              <a:defRPr sz="2800" b="0" i="1">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err="1"/>
              <a:t>Suibtitle</a:t>
            </a:r>
            <a:endParaRPr lang="en-US" dirty="0"/>
          </a:p>
        </p:txBody>
      </p:sp>
    </p:spTree>
    <p:extLst>
      <p:ext uri="{BB962C8B-B14F-4D97-AF65-F5344CB8AC3E}">
        <p14:creationId xmlns:p14="http://schemas.microsoft.com/office/powerpoint/2010/main" val="3451175646"/>
      </p:ext>
    </p:extLst>
  </p:cSld>
  <p:clrMapOvr>
    <a:masterClrMapping/>
  </p:clrMapOvr>
  <p:transition>
    <p:fade/>
  </p:transition>
</p:sldLayout>
</file>

<file path=ppt/slideLayouts/slideLayout121.xml><?xml version="1.0" encoding="utf-8"?>
<p:sldLayout xmlns:a="http://schemas.openxmlformats.org/drawingml/2006/main" xmlns:r="http://schemas.openxmlformats.org/officeDocument/2006/relationships" xmlns:p="http://schemas.openxmlformats.org/presentationml/2006/main" showMasterSp="0" preserve="1" userDrawn="1">
  <p:cSld name="Section Header 2">
    <p:bg>
      <p:bgPr>
        <a:solidFill>
          <a:schemeClr val="accent6"/>
        </a:solidFill>
        <a:effectLst/>
      </p:bgPr>
    </p:bg>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609600" y="685800"/>
            <a:ext cx="10972800" cy="2057400"/>
          </a:xfrm>
        </p:spPr>
        <p:txBody>
          <a:bodyPr anchor="b">
            <a:noAutofit/>
          </a:bodyPr>
          <a:lstStyle>
            <a:lvl1pPr algn="l">
              <a:lnSpc>
                <a:spcPct val="100000"/>
              </a:lnSpc>
              <a:defRPr sz="4000">
                <a:solidFill>
                  <a:schemeClr val="bg1"/>
                </a:solidFill>
              </a:defRPr>
            </a:lvl1pPr>
          </a:lstStyle>
          <a:p>
            <a:r>
              <a:rPr lang="en-US" dirty="0"/>
              <a:t>Section Title</a:t>
            </a:r>
          </a:p>
        </p:txBody>
      </p:sp>
      <p:sp>
        <p:nvSpPr>
          <p:cNvPr id="7" name="Text Placeholder 2"/>
          <p:cNvSpPr>
            <a:spLocks noGrp="1"/>
          </p:cNvSpPr>
          <p:nvPr>
            <p:ph type="body" idx="1" hasCustomPrompt="1"/>
          </p:nvPr>
        </p:nvSpPr>
        <p:spPr>
          <a:xfrm>
            <a:off x="609600" y="2743201"/>
            <a:ext cx="10972800" cy="1371600"/>
          </a:xfrm>
        </p:spPr>
        <p:txBody>
          <a:bodyPr>
            <a:noAutofit/>
          </a:bodyPr>
          <a:lstStyle>
            <a:lvl1pPr marL="0" indent="0" algn="l">
              <a:lnSpc>
                <a:spcPct val="100000"/>
              </a:lnSpc>
              <a:buNone/>
              <a:defRPr sz="2800" b="0" i="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a:t>
            </a:r>
          </a:p>
        </p:txBody>
      </p:sp>
    </p:spTree>
    <p:extLst>
      <p:ext uri="{BB962C8B-B14F-4D97-AF65-F5344CB8AC3E}">
        <p14:creationId xmlns:p14="http://schemas.microsoft.com/office/powerpoint/2010/main" val="65496673"/>
      </p:ext>
    </p:extLst>
  </p:cSld>
  <p:clrMapOvr>
    <a:masterClrMapping/>
  </p:clrMapOvr>
  <p:transition>
    <p:fade/>
  </p:transition>
</p:sldLayout>
</file>

<file path=ppt/slideLayouts/slideLayout122.xml><?xml version="1.0" encoding="utf-8"?>
<p:sldLayout xmlns:a="http://schemas.openxmlformats.org/drawingml/2006/main" xmlns:r="http://schemas.openxmlformats.org/officeDocument/2006/relationships" xmlns:p="http://schemas.openxmlformats.org/presentationml/2006/main" showMasterSp="0" preserve="1" userDrawn="1">
  <p:cSld name="Section Header 3 - Image Background">
    <p:bg>
      <p:bgPr>
        <a:solidFill>
          <a:schemeClr val="tx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93F42945-546E-DC45-B5FC-024563656FA2}"/>
              </a:ext>
            </a:extLst>
          </p:cNvPr>
          <p:cNvSpPr>
            <a:spLocks noGrp="1"/>
          </p:cNvSpPr>
          <p:nvPr>
            <p:ph type="pic" sz="quarter" idx="10"/>
          </p:nvPr>
        </p:nvSpPr>
        <p:spPr>
          <a:xfrm>
            <a:off x="0" y="0"/>
            <a:ext cx="12192000" cy="6858000"/>
          </a:xfrm>
        </p:spPr>
        <p:txBody>
          <a:bodyPr/>
          <a:lstStyle>
            <a:lvl1pPr>
              <a:defRPr>
                <a:solidFill>
                  <a:schemeClr val="bg1"/>
                </a:solidFill>
              </a:defRPr>
            </a:lvl1pPr>
          </a:lstStyle>
          <a:p>
            <a:endParaRPr lang="en-US"/>
          </a:p>
        </p:txBody>
      </p:sp>
      <p:sp>
        <p:nvSpPr>
          <p:cNvPr id="6" name="Title 1"/>
          <p:cNvSpPr>
            <a:spLocks noGrp="1"/>
          </p:cNvSpPr>
          <p:nvPr>
            <p:ph type="title" hasCustomPrompt="1"/>
          </p:nvPr>
        </p:nvSpPr>
        <p:spPr>
          <a:xfrm>
            <a:off x="1219200" y="2743200"/>
            <a:ext cx="9753600" cy="689112"/>
          </a:xfrm>
        </p:spPr>
        <p:txBody>
          <a:bodyPr anchor="b">
            <a:noAutofit/>
          </a:bodyPr>
          <a:lstStyle>
            <a:lvl1pPr algn="ctr">
              <a:lnSpc>
                <a:spcPct val="100000"/>
              </a:lnSpc>
              <a:defRPr sz="3600" cap="none" baseline="0">
                <a:solidFill>
                  <a:schemeClr val="bg1"/>
                </a:solidFill>
              </a:defRPr>
            </a:lvl1pPr>
          </a:lstStyle>
          <a:p>
            <a:r>
              <a:rPr lang="en-US" dirty="0"/>
              <a:t>Section Title (background picture)</a:t>
            </a:r>
          </a:p>
        </p:txBody>
      </p:sp>
      <p:sp>
        <p:nvSpPr>
          <p:cNvPr id="7" name="Text Placeholder 2"/>
          <p:cNvSpPr>
            <a:spLocks noGrp="1"/>
          </p:cNvSpPr>
          <p:nvPr>
            <p:ph type="body" idx="1" hasCustomPrompt="1"/>
          </p:nvPr>
        </p:nvSpPr>
        <p:spPr>
          <a:xfrm>
            <a:off x="1219200" y="3429000"/>
            <a:ext cx="9753600" cy="1371601"/>
          </a:xfrm>
        </p:spPr>
        <p:txBody>
          <a:bodyPr>
            <a:noAutofit/>
          </a:bodyPr>
          <a:lstStyle>
            <a:lvl1pPr marL="0" indent="0" algn="ctr">
              <a:lnSpc>
                <a:spcPct val="100000"/>
              </a:lnSpc>
              <a:buNone/>
              <a:defRPr sz="2800" b="0" i="1">
                <a:solidFill>
                  <a:schemeClr val="bg1"/>
                </a:solidFill>
                <a:latin typeface="Arial" panose="020B0604020202020204" pitchFamily="34" charset="0"/>
                <a:ea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a:t>
            </a:r>
          </a:p>
        </p:txBody>
      </p:sp>
    </p:spTree>
    <p:extLst>
      <p:ext uri="{BB962C8B-B14F-4D97-AF65-F5344CB8AC3E}">
        <p14:creationId xmlns:p14="http://schemas.microsoft.com/office/powerpoint/2010/main" val="3624951090"/>
      </p:ext>
    </p:extLst>
  </p:cSld>
  <p:clrMapOvr>
    <a:masterClrMapping/>
  </p:clrMapOvr>
  <p:transition>
    <p:fade/>
  </p:transition>
</p:sldLayout>
</file>

<file path=ppt/slideLayouts/slideLayout123.xml><?xml version="1.0" encoding="utf-8"?>
<p:sldLayout xmlns:a="http://schemas.openxmlformats.org/drawingml/2006/main" xmlns:r="http://schemas.openxmlformats.org/officeDocument/2006/relationships" xmlns:p="http://schemas.openxmlformats.org/presentationml/2006/main" showMasterSp="0" preserve="1" userDrawn="1">
  <p:cSld name="Section Header 4">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0" y="2054087"/>
            <a:ext cx="4855925" cy="1374913"/>
          </a:xfrm>
        </p:spPr>
        <p:txBody>
          <a:bodyPr anchor="t">
            <a:noAutofit/>
          </a:bodyPr>
          <a:lstStyle>
            <a:lvl1pPr algn="l">
              <a:lnSpc>
                <a:spcPct val="100000"/>
              </a:lnSpc>
              <a:defRPr sz="4000" b="1" i="1">
                <a:solidFill>
                  <a:schemeClr val="accent6"/>
                </a:solidFill>
              </a:defRPr>
            </a:lvl1pPr>
          </a:lstStyle>
          <a:p>
            <a:r>
              <a:rPr lang="en-US" dirty="0"/>
              <a:t>Section Title</a:t>
            </a:r>
          </a:p>
        </p:txBody>
      </p:sp>
      <p:sp>
        <p:nvSpPr>
          <p:cNvPr id="3" name="Text Placeholder 2"/>
          <p:cNvSpPr>
            <a:spLocks noGrp="1"/>
          </p:cNvSpPr>
          <p:nvPr>
            <p:ph type="body" idx="1" hasCustomPrompt="1"/>
          </p:nvPr>
        </p:nvSpPr>
        <p:spPr>
          <a:xfrm>
            <a:off x="602974" y="3428999"/>
            <a:ext cx="4855925" cy="1371601"/>
          </a:xfrm>
        </p:spPr>
        <p:txBody>
          <a:bodyPr>
            <a:noAutofit/>
          </a:bodyPr>
          <a:lstStyle>
            <a:lvl1pPr marL="0" indent="0" algn="l">
              <a:lnSpc>
                <a:spcPct val="100000"/>
              </a:lnSpc>
              <a:buNone/>
              <a:defRPr sz="2800" b="0" i="0">
                <a:solidFill>
                  <a:schemeClr val="tx1"/>
                </a:solidFill>
                <a:latin typeface="Arial" panose="020B0604020202020204" pitchFamily="34" charset="0"/>
                <a:ea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a:t>
            </a:r>
          </a:p>
        </p:txBody>
      </p:sp>
      <p:sp>
        <p:nvSpPr>
          <p:cNvPr id="6" name="Picture Placeholder 5"/>
          <p:cNvSpPr>
            <a:spLocks noGrp="1"/>
          </p:cNvSpPr>
          <p:nvPr>
            <p:ph type="pic" sz="quarter" idx="10"/>
          </p:nvPr>
        </p:nvSpPr>
        <p:spPr>
          <a:xfrm>
            <a:off x="6096000" y="1371600"/>
            <a:ext cx="3114675" cy="4114800"/>
          </a:xfrm>
        </p:spPr>
        <p:txBody>
          <a:bodyPr>
            <a:noAutofit/>
          </a:bodyPr>
          <a:lstStyle>
            <a:lvl1pPr>
              <a:defRPr sz="1600" b="0" i="0">
                <a:latin typeface="Arial" panose="020B0604020202020204" pitchFamily="34" charset="0"/>
              </a:defRPr>
            </a:lvl1pPr>
          </a:lstStyle>
          <a:p>
            <a:r>
              <a:rPr lang="en-US" dirty="0"/>
              <a:t>Click icon to add picture</a:t>
            </a:r>
          </a:p>
        </p:txBody>
      </p:sp>
      <p:sp>
        <p:nvSpPr>
          <p:cNvPr id="8" name="Picture Placeholder 7"/>
          <p:cNvSpPr>
            <a:spLocks noGrp="1"/>
          </p:cNvSpPr>
          <p:nvPr>
            <p:ph type="pic" sz="quarter" idx="11"/>
          </p:nvPr>
        </p:nvSpPr>
        <p:spPr>
          <a:xfrm>
            <a:off x="9356725" y="1371600"/>
            <a:ext cx="2828925" cy="1868488"/>
          </a:xfrm>
        </p:spPr>
        <p:txBody>
          <a:bodyPr>
            <a:noAutofit/>
          </a:bodyPr>
          <a:lstStyle>
            <a:lvl1pPr>
              <a:defRPr sz="1600" b="0" i="0">
                <a:latin typeface="Arial" panose="020B0604020202020204" pitchFamily="34" charset="0"/>
              </a:defRPr>
            </a:lvl1pPr>
          </a:lstStyle>
          <a:p>
            <a:r>
              <a:rPr lang="en-US" dirty="0"/>
              <a:t>Click icon to add picture</a:t>
            </a:r>
          </a:p>
        </p:txBody>
      </p:sp>
      <p:sp>
        <p:nvSpPr>
          <p:cNvPr id="10" name="Picture Placeholder 9"/>
          <p:cNvSpPr>
            <a:spLocks noGrp="1"/>
          </p:cNvSpPr>
          <p:nvPr>
            <p:ph type="pic" sz="quarter" idx="12"/>
          </p:nvPr>
        </p:nvSpPr>
        <p:spPr>
          <a:xfrm>
            <a:off x="9342438" y="3429000"/>
            <a:ext cx="2843212" cy="2057400"/>
          </a:xfrm>
        </p:spPr>
        <p:txBody>
          <a:bodyPr>
            <a:noAutofit/>
          </a:bodyPr>
          <a:lstStyle>
            <a:lvl1pPr>
              <a:defRPr sz="1600" b="0" i="0">
                <a:latin typeface="Arial" panose="020B0604020202020204" pitchFamily="34" charset="0"/>
              </a:defRPr>
            </a:lvl1pPr>
          </a:lstStyle>
          <a:p>
            <a:r>
              <a:rPr lang="en-US" dirty="0"/>
              <a:t>Click icon to add picture</a:t>
            </a:r>
          </a:p>
        </p:txBody>
      </p:sp>
    </p:spTree>
    <p:extLst>
      <p:ext uri="{BB962C8B-B14F-4D97-AF65-F5344CB8AC3E}">
        <p14:creationId xmlns:p14="http://schemas.microsoft.com/office/powerpoint/2010/main" val="2385701961"/>
      </p:ext>
    </p:extLst>
  </p:cSld>
  <p:clrMapOvr>
    <a:masterClrMapping/>
  </p:clrMapOvr>
  <p:transition>
    <p:fade/>
  </p:transition>
</p:sldLayout>
</file>

<file path=ppt/slideLayouts/slideLayout124.xml><?xml version="1.0" encoding="utf-8"?>
<p:sldLayout xmlns:a="http://schemas.openxmlformats.org/drawingml/2006/main" xmlns:r="http://schemas.openxmlformats.org/officeDocument/2006/relationships" xmlns:p="http://schemas.openxmlformats.org/presentationml/2006/main" showMasterSp="0" preserve="1" userDrawn="1">
  <p:cSld name="Section Header 5 - Image Background">
    <p:bg>
      <p:bgPr>
        <a:solidFill>
          <a:schemeClr val="tx1"/>
        </a:solidFill>
        <a:effectLst/>
      </p:bgPr>
    </p:bg>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360C976F-FDA2-374E-A27A-FBBFBA179C73}"/>
              </a:ext>
            </a:extLst>
          </p:cNvPr>
          <p:cNvSpPr>
            <a:spLocks noGrp="1"/>
          </p:cNvSpPr>
          <p:nvPr>
            <p:ph type="pic" sz="quarter" idx="10"/>
          </p:nvPr>
        </p:nvSpPr>
        <p:spPr>
          <a:xfrm>
            <a:off x="0" y="0"/>
            <a:ext cx="12192000" cy="6858000"/>
          </a:xfrm>
        </p:spPr>
        <p:txBody>
          <a:bodyPr/>
          <a:lstStyle>
            <a:lvl1pPr>
              <a:defRPr>
                <a:solidFill>
                  <a:schemeClr val="bg1"/>
                </a:solidFill>
              </a:defRPr>
            </a:lvl1pPr>
          </a:lstStyle>
          <a:p>
            <a:endParaRPr lang="en-US"/>
          </a:p>
        </p:txBody>
      </p:sp>
      <p:sp>
        <p:nvSpPr>
          <p:cNvPr id="2" name="Title 1"/>
          <p:cNvSpPr>
            <a:spLocks noGrp="1"/>
          </p:cNvSpPr>
          <p:nvPr>
            <p:ph type="title" hasCustomPrompt="1"/>
          </p:nvPr>
        </p:nvSpPr>
        <p:spPr>
          <a:xfrm>
            <a:off x="609600" y="4114800"/>
            <a:ext cx="9758183" cy="667890"/>
          </a:xfrm>
        </p:spPr>
        <p:txBody>
          <a:bodyPr anchor="t">
            <a:noAutofit/>
          </a:bodyPr>
          <a:lstStyle>
            <a:lvl1pPr algn="l">
              <a:lnSpc>
                <a:spcPct val="100000"/>
              </a:lnSpc>
              <a:defRPr sz="4400" b="1" i="1">
                <a:solidFill>
                  <a:schemeClr val="bg1"/>
                </a:solidFill>
              </a:defRPr>
            </a:lvl1pPr>
          </a:lstStyle>
          <a:p>
            <a:r>
              <a:rPr lang="en-US" dirty="0"/>
              <a:t>Section Title (background image)</a:t>
            </a:r>
          </a:p>
        </p:txBody>
      </p:sp>
      <p:sp>
        <p:nvSpPr>
          <p:cNvPr id="3" name="Text Placeholder 2"/>
          <p:cNvSpPr>
            <a:spLocks noGrp="1"/>
          </p:cNvSpPr>
          <p:nvPr>
            <p:ph type="body" idx="1" hasCustomPrompt="1"/>
          </p:nvPr>
        </p:nvSpPr>
        <p:spPr>
          <a:xfrm>
            <a:off x="609600" y="4800601"/>
            <a:ext cx="9758183" cy="1371600"/>
          </a:xfrm>
        </p:spPr>
        <p:txBody>
          <a:bodyPr>
            <a:noAutofit/>
          </a:bodyPr>
          <a:lstStyle>
            <a:lvl1pPr marL="0" indent="0" algn="l">
              <a:lnSpc>
                <a:spcPct val="100000"/>
              </a:lnSpc>
              <a:buNone/>
              <a:defRPr sz="2800" b="0" i="0">
                <a:solidFill>
                  <a:schemeClr val="bg1"/>
                </a:solidFill>
                <a:latin typeface="Arial" panose="020B0604020202020204" pitchFamily="34" charset="0"/>
                <a:ea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a:t>
            </a:r>
          </a:p>
        </p:txBody>
      </p:sp>
    </p:spTree>
    <p:extLst>
      <p:ext uri="{BB962C8B-B14F-4D97-AF65-F5344CB8AC3E}">
        <p14:creationId xmlns:p14="http://schemas.microsoft.com/office/powerpoint/2010/main" val="2346854747"/>
      </p:ext>
    </p:extLst>
  </p:cSld>
  <p:clrMapOvr>
    <a:masterClrMapping/>
  </p:clrMapOvr>
  <p:transition>
    <p:fade/>
  </p:transition>
</p:sldLayout>
</file>

<file path=ppt/slideLayouts/slideLayout125.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0" y="342900"/>
            <a:ext cx="10972800" cy="1028700"/>
          </a:xfrm>
        </p:spPr>
        <p:txBody>
          <a:bodyPr anchor="t"/>
          <a:lstStyle>
            <a:lvl1pPr>
              <a:lnSpc>
                <a:spcPct val="100000"/>
              </a:lnSpc>
              <a:defRPr>
                <a:solidFill>
                  <a:schemeClr val="accent6"/>
                </a:solidFill>
              </a:defRPr>
            </a:lvl1pPr>
          </a:lstStyle>
          <a:p>
            <a:r>
              <a:rPr lang="en-US" dirty="0"/>
              <a:t>Slide Title</a:t>
            </a:r>
          </a:p>
        </p:txBody>
      </p:sp>
      <p:sp>
        <p:nvSpPr>
          <p:cNvPr id="3" name="Content Placeholder 2"/>
          <p:cNvSpPr>
            <a:spLocks noGrp="1"/>
          </p:cNvSpPr>
          <p:nvPr>
            <p:ph idx="1" hasCustomPrompt="1"/>
          </p:nvPr>
        </p:nvSpPr>
        <p:spPr>
          <a:xfrm>
            <a:off x="609600" y="1371601"/>
            <a:ext cx="10972800" cy="5143500"/>
          </a:xfrm>
        </p:spPr>
        <p:txBody>
          <a:bodyPr/>
          <a:lstStyle>
            <a:lvl1pPr>
              <a:lnSpc>
                <a:spcPct val="100000"/>
              </a:lnSpc>
              <a:defRPr b="0" i="0">
                <a:latin typeface="Arial" panose="020B0604020202020204" pitchFamily="34" charset="0"/>
                <a:ea typeface="Arial" panose="020B0604020202020204" pitchFamily="34" charset="0"/>
                <a:cs typeface="Arial" panose="020B0604020202020204" pitchFamily="34" charset="0"/>
              </a:defRPr>
            </a:lvl1pPr>
            <a:lvl2pPr>
              <a:lnSpc>
                <a:spcPct val="100000"/>
              </a:lnSpc>
              <a:defRPr b="0" i="0">
                <a:latin typeface="Arial" panose="020B0604020202020204" pitchFamily="34" charset="0"/>
              </a:defRPr>
            </a:lvl2pPr>
            <a:lvl3pPr>
              <a:lnSpc>
                <a:spcPct val="100000"/>
              </a:lnSpc>
              <a:defRPr b="0" i="0">
                <a:latin typeface="Arial" panose="020B0604020202020204" pitchFamily="34" charset="0"/>
              </a:defRPr>
            </a:lvl3pPr>
            <a:lvl4pPr>
              <a:lnSpc>
                <a:spcPct val="100000"/>
              </a:lnSpc>
              <a:defRPr b="0" i="0">
                <a:latin typeface="Arial" panose="020B0604020202020204" pitchFamily="34" charset="0"/>
              </a:defRPr>
            </a:lvl4pPr>
            <a:lvl5pPr>
              <a:lnSpc>
                <a:spcPct val="100000"/>
              </a:lnSpc>
              <a:defRPr b="0" i="0">
                <a:latin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02357782"/>
      </p:ext>
    </p:extLst>
  </p:cSld>
  <p:clrMapOvr>
    <a:masterClrMapping/>
  </p:clrMapOvr>
  <p:transition>
    <p:fade/>
  </p:transition>
</p:sldLayout>
</file>

<file path=ppt/slideLayouts/slideLayout126.xml><?xml version="1.0" encoding="utf-8"?>
<p:sldLayout xmlns:a="http://schemas.openxmlformats.org/drawingml/2006/main" xmlns:r="http://schemas.openxmlformats.org/officeDocument/2006/relationships" xmlns:p="http://schemas.openxmlformats.org/presentationml/2006/main" showMasterSp="0" preserve="1" userDrawn="1">
  <p:cSld name="Title, Content and Sub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1" y="342900"/>
            <a:ext cx="10972799" cy="557408"/>
          </a:xfrm>
        </p:spPr>
        <p:txBody>
          <a:bodyPr anchor="t"/>
          <a:lstStyle>
            <a:lvl1pPr>
              <a:lnSpc>
                <a:spcPct val="100000"/>
              </a:lnSpc>
              <a:defRPr>
                <a:solidFill>
                  <a:schemeClr val="accent6"/>
                </a:solidFill>
              </a:defRPr>
            </a:lvl1pPr>
          </a:lstStyle>
          <a:p>
            <a:r>
              <a:rPr lang="en-US" dirty="0"/>
              <a:t>Slide title</a:t>
            </a:r>
          </a:p>
        </p:txBody>
      </p:sp>
      <p:sp>
        <p:nvSpPr>
          <p:cNvPr id="3" name="Content Placeholder 2"/>
          <p:cNvSpPr>
            <a:spLocks noGrp="1"/>
          </p:cNvSpPr>
          <p:nvPr>
            <p:ph idx="1" hasCustomPrompt="1"/>
          </p:nvPr>
        </p:nvSpPr>
        <p:spPr>
          <a:xfrm>
            <a:off x="609600" y="1638278"/>
            <a:ext cx="10972800" cy="4876822"/>
          </a:xfrm>
        </p:spPr>
        <p:txBody>
          <a:bodyPr/>
          <a:lstStyle>
            <a:lvl1pPr>
              <a:lnSpc>
                <a:spcPct val="100000"/>
              </a:lnSpc>
              <a:defRPr b="0" i="0">
                <a:latin typeface="Arial" panose="020B0604020202020204" pitchFamily="34" charset="0"/>
                <a:ea typeface="Arial" panose="020B0604020202020204" pitchFamily="34" charset="0"/>
                <a:cs typeface="Arial" panose="020B0604020202020204" pitchFamily="34" charset="0"/>
              </a:defRPr>
            </a:lvl1pPr>
            <a:lvl2pPr>
              <a:lnSpc>
                <a:spcPct val="100000"/>
              </a:lnSpc>
              <a:defRPr b="0" i="0">
                <a:latin typeface="Arial" panose="020B0604020202020204" pitchFamily="34" charset="0"/>
              </a:defRPr>
            </a:lvl2pPr>
            <a:lvl3pPr>
              <a:lnSpc>
                <a:spcPct val="100000"/>
              </a:lnSpc>
              <a:defRPr b="0" i="0">
                <a:latin typeface="Arial" panose="020B0604020202020204" pitchFamily="34" charset="0"/>
              </a:defRPr>
            </a:lvl3pPr>
            <a:lvl4pPr>
              <a:lnSpc>
                <a:spcPct val="100000"/>
              </a:lnSpc>
              <a:defRPr b="0" i="0">
                <a:latin typeface="Arial" panose="020B0604020202020204" pitchFamily="34" charset="0"/>
              </a:defRPr>
            </a:lvl4pPr>
            <a:lvl5pPr>
              <a:lnSpc>
                <a:spcPct val="100000"/>
              </a:lnSpc>
              <a:defRPr b="0" i="0">
                <a:latin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2"/>
          <p:cNvSpPr>
            <a:spLocks noGrp="1"/>
          </p:cNvSpPr>
          <p:nvPr>
            <p:ph type="body" idx="12" hasCustomPrompt="1"/>
          </p:nvPr>
        </p:nvSpPr>
        <p:spPr>
          <a:xfrm>
            <a:off x="609600" y="1075098"/>
            <a:ext cx="10972800" cy="388390"/>
          </a:xfrm>
        </p:spPr>
        <p:txBody>
          <a:bodyPr>
            <a:noAutofit/>
          </a:bodyPr>
          <a:lstStyle>
            <a:lvl1pPr marL="0" indent="0" algn="l">
              <a:lnSpc>
                <a:spcPct val="100000"/>
              </a:lnSpc>
              <a:buNone/>
              <a:defRPr sz="2800" b="0" i="0" cap="none" spc="0" baseline="0">
                <a:solidFill>
                  <a:schemeClr val="accent6"/>
                </a:solidFill>
                <a:latin typeface="Arial" panose="020B0604020202020204" pitchFamily="34" charset="0"/>
                <a:ea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a:t>
            </a:r>
          </a:p>
        </p:txBody>
      </p:sp>
    </p:spTree>
    <p:extLst>
      <p:ext uri="{BB962C8B-B14F-4D97-AF65-F5344CB8AC3E}">
        <p14:creationId xmlns:p14="http://schemas.microsoft.com/office/powerpoint/2010/main" val="2239134732"/>
      </p:ext>
    </p:extLst>
  </p:cSld>
  <p:clrMapOvr>
    <a:masterClrMapping/>
  </p:clrMapOvr>
  <p:transition>
    <p:fade/>
  </p:transition>
</p:sldLayout>
</file>

<file path=ppt/slideLayouts/slideLayout127.xml><?xml version="1.0" encoding="utf-8"?>
<p:sldLayout xmlns:a="http://schemas.openxmlformats.org/drawingml/2006/main" xmlns:r="http://schemas.openxmlformats.org/officeDocument/2006/relationships" xmlns:p="http://schemas.openxmlformats.org/presentationml/2006/main" showMasterSp="0" type="obj" preserve="1">
  <p:cSld name="2 Line 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0" y="342900"/>
            <a:ext cx="10972800" cy="1714500"/>
          </a:xfrm>
        </p:spPr>
        <p:txBody>
          <a:bodyPr anchor="t"/>
          <a:lstStyle>
            <a:lvl1pPr>
              <a:lnSpc>
                <a:spcPct val="100000"/>
              </a:lnSpc>
              <a:defRPr>
                <a:solidFill>
                  <a:schemeClr val="accent6"/>
                </a:solidFill>
              </a:defRPr>
            </a:lvl1pPr>
          </a:lstStyle>
          <a:p>
            <a:r>
              <a:rPr lang="en-US" dirty="0"/>
              <a:t>Longer slide title</a:t>
            </a:r>
          </a:p>
        </p:txBody>
      </p:sp>
      <p:sp>
        <p:nvSpPr>
          <p:cNvPr id="3" name="Content Placeholder 2"/>
          <p:cNvSpPr>
            <a:spLocks noGrp="1"/>
          </p:cNvSpPr>
          <p:nvPr>
            <p:ph idx="1" hasCustomPrompt="1"/>
          </p:nvPr>
        </p:nvSpPr>
        <p:spPr>
          <a:xfrm>
            <a:off x="621774" y="2063849"/>
            <a:ext cx="10972800" cy="4451251"/>
          </a:xfrm>
        </p:spPr>
        <p:txBody>
          <a:bodyPr/>
          <a:lstStyle>
            <a:lvl1pPr>
              <a:lnSpc>
                <a:spcPct val="100000"/>
              </a:lnSpc>
              <a:defRPr b="0" i="0">
                <a:latin typeface="Arial" panose="020B0604020202020204" pitchFamily="34" charset="0"/>
                <a:ea typeface="Arial" panose="020B0604020202020204" pitchFamily="34" charset="0"/>
                <a:cs typeface="Arial" panose="020B0604020202020204" pitchFamily="34" charset="0"/>
              </a:defRPr>
            </a:lvl1pPr>
            <a:lvl2pPr>
              <a:lnSpc>
                <a:spcPct val="100000"/>
              </a:lnSpc>
              <a:defRPr b="0" i="0">
                <a:latin typeface="Arial" panose="020B0604020202020204" pitchFamily="34" charset="0"/>
              </a:defRPr>
            </a:lvl2pPr>
            <a:lvl3pPr>
              <a:lnSpc>
                <a:spcPct val="100000"/>
              </a:lnSpc>
              <a:defRPr b="0" i="0">
                <a:latin typeface="Arial" panose="020B0604020202020204" pitchFamily="34" charset="0"/>
              </a:defRPr>
            </a:lvl3pPr>
            <a:lvl4pPr>
              <a:lnSpc>
                <a:spcPct val="100000"/>
              </a:lnSpc>
              <a:defRPr b="0" i="0">
                <a:latin typeface="Arial" panose="020B0604020202020204" pitchFamily="34" charset="0"/>
              </a:defRPr>
            </a:lvl4pPr>
            <a:lvl5pPr>
              <a:lnSpc>
                <a:spcPct val="100000"/>
              </a:lnSpc>
              <a:defRPr b="0" i="0">
                <a:latin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32602604"/>
      </p:ext>
    </p:extLst>
  </p:cSld>
  <p:clrMapOvr>
    <a:masterClrMapping/>
  </p:clrMapOvr>
  <p:transition>
    <p:fade/>
  </p:transition>
</p:sldLayout>
</file>

<file path=ppt/slideLayouts/slideLayout128.xml><?xml version="1.0" encoding="utf-8"?>
<p:sldLayout xmlns:a="http://schemas.openxmlformats.org/drawingml/2006/main" xmlns:r="http://schemas.openxmlformats.org/officeDocument/2006/relationships" xmlns:p="http://schemas.openxmlformats.org/presentationml/2006/main" showMasterSp="0" type="twoObj" preserve="1">
  <p:cSld name="Title and Two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0" y="342900"/>
            <a:ext cx="10972800" cy="1028700"/>
          </a:xfrm>
        </p:spPr>
        <p:txBody>
          <a:bodyPr/>
          <a:lstStyle>
            <a:lvl1pPr>
              <a:lnSpc>
                <a:spcPct val="100000"/>
              </a:lnSpc>
              <a:defRPr>
                <a:solidFill>
                  <a:schemeClr val="accent6"/>
                </a:solidFill>
              </a:defRPr>
            </a:lvl1pPr>
          </a:lstStyle>
          <a:p>
            <a:r>
              <a:rPr lang="en-US" dirty="0"/>
              <a:t>Slide title</a:t>
            </a:r>
          </a:p>
        </p:txBody>
      </p:sp>
      <p:sp>
        <p:nvSpPr>
          <p:cNvPr id="3" name="Content Placeholder 2"/>
          <p:cNvSpPr>
            <a:spLocks noGrp="1"/>
          </p:cNvSpPr>
          <p:nvPr>
            <p:ph sz="half" idx="1" hasCustomPrompt="1"/>
          </p:nvPr>
        </p:nvSpPr>
        <p:spPr>
          <a:xfrm>
            <a:off x="605557" y="1371600"/>
            <a:ext cx="5336091" cy="5143500"/>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6259606" y="1371600"/>
            <a:ext cx="5322794" cy="5143500"/>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81981542"/>
      </p:ext>
    </p:extLst>
  </p:cSld>
  <p:clrMapOvr>
    <a:masterClrMapping/>
  </p:clrMapOvr>
  <p:transition>
    <p:fade/>
  </p:transition>
</p:sldLayout>
</file>

<file path=ppt/slideLayouts/slideLayout129.xml><?xml version="1.0" encoding="utf-8"?>
<p:sldLayout xmlns:a="http://schemas.openxmlformats.org/drawingml/2006/main" xmlns:r="http://schemas.openxmlformats.org/officeDocument/2006/relationships" xmlns:p="http://schemas.openxmlformats.org/presentationml/2006/main" showMasterSp="0"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1" y="3044169"/>
            <a:ext cx="10972800" cy="769662"/>
          </a:xfrm>
        </p:spPr>
        <p:txBody>
          <a:bodyPr anchor="t"/>
          <a:lstStyle>
            <a:lvl1pPr algn="ctr">
              <a:lnSpc>
                <a:spcPct val="100000"/>
              </a:lnSpc>
              <a:defRPr>
                <a:solidFill>
                  <a:schemeClr val="accent6"/>
                </a:solidFill>
              </a:defRPr>
            </a:lvl1pPr>
          </a:lstStyle>
          <a:p>
            <a:r>
              <a:rPr lang="en-US" dirty="0"/>
              <a:t>Title only</a:t>
            </a:r>
          </a:p>
        </p:txBody>
      </p:sp>
    </p:spTree>
    <p:extLst>
      <p:ext uri="{BB962C8B-B14F-4D97-AF65-F5344CB8AC3E}">
        <p14:creationId xmlns:p14="http://schemas.microsoft.com/office/powerpoint/2010/main" val="4266173197"/>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woObj" preserve="1">
  <p:cSld name="Title and Two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0" y="342901"/>
            <a:ext cx="10972800" cy="1028699"/>
          </a:xfrm>
        </p:spPr>
        <p:txBody>
          <a:bodyPr/>
          <a:lstStyle>
            <a:lvl1pPr>
              <a:lnSpc>
                <a:spcPct val="100000"/>
              </a:lnSpc>
              <a:defRPr>
                <a:solidFill>
                  <a:schemeClr val="tx2"/>
                </a:solidFill>
              </a:defRPr>
            </a:lvl1pPr>
          </a:lstStyle>
          <a:p>
            <a:r>
              <a:rPr lang="en-US" dirty="0"/>
              <a:t>Slide Title</a:t>
            </a:r>
          </a:p>
        </p:txBody>
      </p:sp>
      <p:sp>
        <p:nvSpPr>
          <p:cNvPr id="3" name="Content Placeholder 2"/>
          <p:cNvSpPr>
            <a:spLocks noGrp="1"/>
          </p:cNvSpPr>
          <p:nvPr>
            <p:ph sz="half" idx="1" hasCustomPrompt="1"/>
          </p:nvPr>
        </p:nvSpPr>
        <p:spPr>
          <a:xfrm>
            <a:off x="634404" y="1374666"/>
            <a:ext cx="5336091" cy="5140433"/>
          </a:xfrm>
        </p:spPr>
        <p:txBody>
          <a:bodyPr/>
          <a:lstStyle>
            <a:lvl1pPr>
              <a:lnSpc>
                <a:spcPct val="100000"/>
              </a:lnSpc>
              <a:defRPr>
                <a:solidFill>
                  <a:schemeClr val="tx2">
                    <a:lumMod val="90000"/>
                    <a:lumOff val="10000"/>
                  </a:schemeClr>
                </a:solidFill>
              </a:defRPr>
            </a:lvl1pPr>
            <a:lvl2pPr>
              <a:lnSpc>
                <a:spcPct val="100000"/>
              </a:lnSpc>
              <a:defRPr>
                <a:solidFill>
                  <a:schemeClr val="tx2">
                    <a:lumMod val="90000"/>
                    <a:lumOff val="10000"/>
                  </a:schemeClr>
                </a:solidFill>
              </a:defRPr>
            </a:lvl2pPr>
            <a:lvl3pPr>
              <a:lnSpc>
                <a:spcPct val="100000"/>
              </a:lnSpc>
              <a:defRPr>
                <a:solidFill>
                  <a:schemeClr val="tx2">
                    <a:lumMod val="90000"/>
                    <a:lumOff val="10000"/>
                  </a:schemeClr>
                </a:solidFill>
              </a:defRPr>
            </a:lvl3pPr>
            <a:lvl4pPr>
              <a:lnSpc>
                <a:spcPct val="100000"/>
              </a:lnSpc>
              <a:defRPr>
                <a:solidFill>
                  <a:schemeClr val="tx2">
                    <a:lumMod val="90000"/>
                    <a:lumOff val="10000"/>
                  </a:schemeClr>
                </a:solidFill>
              </a:defRPr>
            </a:lvl4pPr>
            <a:lvl5pPr>
              <a:lnSpc>
                <a:spcPct val="100000"/>
              </a:lnSpc>
              <a:defRPr>
                <a:solidFill>
                  <a:schemeClr val="tx2">
                    <a:lumMod val="90000"/>
                    <a:lumOff val="10000"/>
                  </a:schemeClr>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6259606" y="1374666"/>
            <a:ext cx="5322794" cy="5140433"/>
          </a:xfrm>
        </p:spPr>
        <p:txBody>
          <a:bodyPr/>
          <a:lstStyle>
            <a:lvl1pPr>
              <a:lnSpc>
                <a:spcPct val="100000"/>
              </a:lnSpc>
              <a:defRPr>
                <a:solidFill>
                  <a:schemeClr val="tx2">
                    <a:lumMod val="90000"/>
                    <a:lumOff val="10000"/>
                  </a:schemeClr>
                </a:solidFill>
              </a:defRPr>
            </a:lvl1pPr>
            <a:lvl2pPr>
              <a:lnSpc>
                <a:spcPct val="100000"/>
              </a:lnSpc>
              <a:defRPr>
                <a:solidFill>
                  <a:schemeClr val="tx2">
                    <a:lumMod val="90000"/>
                    <a:lumOff val="10000"/>
                  </a:schemeClr>
                </a:solidFill>
              </a:defRPr>
            </a:lvl2pPr>
            <a:lvl3pPr>
              <a:lnSpc>
                <a:spcPct val="100000"/>
              </a:lnSpc>
              <a:defRPr>
                <a:solidFill>
                  <a:schemeClr val="tx2">
                    <a:lumMod val="90000"/>
                    <a:lumOff val="10000"/>
                  </a:schemeClr>
                </a:solidFill>
              </a:defRPr>
            </a:lvl3pPr>
            <a:lvl4pPr>
              <a:lnSpc>
                <a:spcPct val="100000"/>
              </a:lnSpc>
              <a:defRPr>
                <a:solidFill>
                  <a:schemeClr val="tx2">
                    <a:lumMod val="90000"/>
                    <a:lumOff val="10000"/>
                  </a:schemeClr>
                </a:solidFill>
              </a:defRPr>
            </a:lvl4pPr>
            <a:lvl5pPr>
              <a:lnSpc>
                <a:spcPct val="100000"/>
              </a:lnSpc>
              <a:defRPr>
                <a:solidFill>
                  <a:schemeClr val="tx2">
                    <a:lumMod val="90000"/>
                    <a:lumOff val="10000"/>
                  </a:schemeClr>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transition>
    <p:fade/>
  </p:transition>
</p:sldLayout>
</file>

<file path=ppt/slideLayouts/slideLayout130.xml><?xml version="1.0" encoding="utf-8"?>
<p:sldLayout xmlns:a="http://schemas.openxmlformats.org/drawingml/2006/main" xmlns:r="http://schemas.openxmlformats.org/officeDocument/2006/relationships" xmlns:p="http://schemas.openxmlformats.org/presentationml/2006/main" showMasterSp="0" preserve="1" userDrawn="1">
  <p:cSld name="Scripture">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609600" y="342901"/>
            <a:ext cx="10972800" cy="5143500"/>
          </a:xfrm>
        </p:spPr>
        <p:txBody>
          <a:bodyPr anchor="ctr">
            <a:noAutofit/>
          </a:bodyPr>
          <a:lstStyle>
            <a:lvl1pPr marL="173038" indent="-173038">
              <a:lnSpc>
                <a:spcPct val="100000"/>
              </a:lnSpc>
              <a:tabLst/>
              <a:defRPr sz="2800">
                <a:solidFill>
                  <a:schemeClr val="tx1"/>
                </a:solidFill>
              </a:defRPr>
            </a:lvl1pPr>
          </a:lstStyle>
          <a:p>
            <a:r>
              <a:rPr lang="en-US" dirty="0"/>
              <a:t>“Scripture quote”</a:t>
            </a:r>
          </a:p>
        </p:txBody>
      </p:sp>
      <p:sp>
        <p:nvSpPr>
          <p:cNvPr id="8" name="Text Placeholder 2"/>
          <p:cNvSpPr>
            <a:spLocks noGrp="1"/>
          </p:cNvSpPr>
          <p:nvPr>
            <p:ph type="body" idx="1" hasCustomPrompt="1"/>
          </p:nvPr>
        </p:nvSpPr>
        <p:spPr>
          <a:xfrm>
            <a:off x="2438400" y="5817798"/>
            <a:ext cx="9144000" cy="354402"/>
          </a:xfrm>
        </p:spPr>
        <p:txBody>
          <a:bodyPr>
            <a:noAutofit/>
          </a:bodyPr>
          <a:lstStyle>
            <a:lvl1pPr algn="r">
              <a:defRPr sz="1800" b="0" i="0" spc="300">
                <a:solidFill>
                  <a:schemeClr val="accent6"/>
                </a:solidFill>
                <a:latin typeface="Arial" panose="020B0604020202020204" pitchFamily="34" charset="0"/>
                <a:ea typeface="Arial" panose="020B0604020202020204" pitchFamily="34" charset="0"/>
                <a:cs typeface="Arial" panose="020B0604020202020204" pitchFamily="34" charset="0"/>
              </a:defRPr>
            </a:lvl1pPr>
          </a:lstStyle>
          <a:p>
            <a:pPr marL="228600" marR="0" lvl="0" indent="-228600" algn="r" defTabSz="914400" rtl="0" eaLnBrk="1" fontAlgn="auto" latinLnBrk="0" hangingPunct="1">
              <a:lnSpc>
                <a:spcPct val="90000"/>
              </a:lnSpc>
              <a:spcBef>
                <a:spcPts val="1000"/>
              </a:spcBef>
              <a:spcAft>
                <a:spcPts val="0"/>
              </a:spcAft>
              <a:buClrTx/>
              <a:buSzTx/>
              <a:buFont typeface="Arial"/>
              <a:buNone/>
              <a:tabLst/>
              <a:defRPr/>
            </a:pPr>
            <a:r>
              <a:rPr lang="en-US" dirty="0"/>
              <a:t>Scripture reference</a:t>
            </a:r>
          </a:p>
        </p:txBody>
      </p:sp>
    </p:spTree>
    <p:extLst>
      <p:ext uri="{BB962C8B-B14F-4D97-AF65-F5344CB8AC3E}">
        <p14:creationId xmlns:p14="http://schemas.microsoft.com/office/powerpoint/2010/main" val="946732004"/>
      </p:ext>
    </p:extLst>
  </p:cSld>
  <p:clrMapOvr>
    <a:masterClrMapping/>
  </p:clrMapOvr>
  <p:transition>
    <p:fade/>
  </p:transition>
</p:sldLayout>
</file>

<file path=ppt/slideLayouts/slideLayout131.xml><?xml version="1.0" encoding="utf-8"?>
<p:sldLayout xmlns:a="http://schemas.openxmlformats.org/drawingml/2006/main" xmlns:r="http://schemas.openxmlformats.org/officeDocument/2006/relationships" xmlns:p="http://schemas.openxmlformats.org/presentationml/2006/main" showMasterSp="0" preserve="1" userDrawn="1">
  <p:cSld name="Scripture - Image Background">
    <p:bg>
      <p:bgPr>
        <a:solidFill>
          <a:schemeClr val="tx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742FA601-5751-2140-BE5A-5428FB47D97B}"/>
              </a:ext>
            </a:extLst>
          </p:cNvPr>
          <p:cNvSpPr>
            <a:spLocks noGrp="1"/>
          </p:cNvSpPr>
          <p:nvPr>
            <p:ph type="pic" sz="quarter" idx="10"/>
          </p:nvPr>
        </p:nvSpPr>
        <p:spPr>
          <a:xfrm>
            <a:off x="0" y="0"/>
            <a:ext cx="12192000" cy="6858000"/>
          </a:xfrm>
        </p:spPr>
        <p:txBody>
          <a:bodyPr/>
          <a:lstStyle>
            <a:lvl1pPr>
              <a:defRPr>
                <a:solidFill>
                  <a:schemeClr val="bg1"/>
                </a:solidFill>
              </a:defRPr>
            </a:lvl1pPr>
          </a:lstStyle>
          <a:p>
            <a:endParaRPr lang="en-US"/>
          </a:p>
        </p:txBody>
      </p:sp>
      <p:sp>
        <p:nvSpPr>
          <p:cNvPr id="6" name="Title 1"/>
          <p:cNvSpPr>
            <a:spLocks noGrp="1"/>
          </p:cNvSpPr>
          <p:nvPr>
            <p:ph type="title" hasCustomPrompt="1"/>
          </p:nvPr>
        </p:nvSpPr>
        <p:spPr>
          <a:xfrm>
            <a:off x="1219200" y="2743200"/>
            <a:ext cx="9753600" cy="671568"/>
          </a:xfrm>
        </p:spPr>
        <p:txBody>
          <a:bodyPr anchor="b">
            <a:noAutofit/>
          </a:bodyPr>
          <a:lstStyle>
            <a:lvl1pPr algn="ctr">
              <a:lnSpc>
                <a:spcPct val="100000"/>
              </a:lnSpc>
              <a:defRPr sz="3600" cap="none" baseline="0">
                <a:solidFill>
                  <a:schemeClr val="bg1"/>
                </a:solidFill>
              </a:defRPr>
            </a:lvl1pPr>
          </a:lstStyle>
          <a:p>
            <a:r>
              <a:rPr lang="en-US" dirty="0"/>
              <a:t>Slide title</a:t>
            </a:r>
          </a:p>
        </p:txBody>
      </p:sp>
      <p:sp>
        <p:nvSpPr>
          <p:cNvPr id="7" name="Text Placeholder 2"/>
          <p:cNvSpPr>
            <a:spLocks noGrp="1"/>
          </p:cNvSpPr>
          <p:nvPr>
            <p:ph type="body" idx="1" hasCustomPrompt="1"/>
          </p:nvPr>
        </p:nvSpPr>
        <p:spPr>
          <a:xfrm>
            <a:off x="1219200" y="3436423"/>
            <a:ext cx="9753600" cy="1364177"/>
          </a:xfrm>
        </p:spPr>
        <p:txBody>
          <a:bodyPr>
            <a:noAutofit/>
          </a:bodyPr>
          <a:lstStyle>
            <a:lvl1pPr marL="0" indent="0" algn="ctr">
              <a:lnSpc>
                <a:spcPct val="100000"/>
              </a:lnSpc>
              <a:buNone/>
              <a:defRPr sz="2800" b="0" i="1">
                <a:solidFill>
                  <a:schemeClr val="bg1"/>
                </a:solidFill>
                <a:latin typeface="Arial" panose="020B0604020202020204" pitchFamily="34" charset="0"/>
                <a:ea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Subtext</a:t>
            </a:r>
          </a:p>
        </p:txBody>
      </p:sp>
    </p:spTree>
    <p:extLst>
      <p:ext uri="{BB962C8B-B14F-4D97-AF65-F5344CB8AC3E}">
        <p14:creationId xmlns:p14="http://schemas.microsoft.com/office/powerpoint/2010/main" val="2151026382"/>
      </p:ext>
    </p:extLst>
  </p:cSld>
  <p:clrMapOvr>
    <a:masterClrMapping/>
  </p:clrMapOvr>
  <p:transition>
    <p:fade/>
  </p:transition>
</p:sldLayout>
</file>

<file path=ppt/slideLayouts/slideLayout132.xml><?xml version="1.0" encoding="utf-8"?>
<p:sldLayout xmlns:a="http://schemas.openxmlformats.org/drawingml/2006/main" xmlns:r="http://schemas.openxmlformats.org/officeDocument/2006/relationships" xmlns:p="http://schemas.openxmlformats.org/presentationml/2006/main" showMasterSp="0" preserve="1" userDrawn="1">
  <p:cSld name="Scripture and Image">
    <p:spTree>
      <p:nvGrpSpPr>
        <p:cNvPr id="1" name=""/>
        <p:cNvGrpSpPr/>
        <p:nvPr/>
      </p:nvGrpSpPr>
      <p:grpSpPr>
        <a:xfrm>
          <a:off x="0" y="0"/>
          <a:ext cx="0" cy="0"/>
          <a:chOff x="0" y="0"/>
          <a:chExt cx="0" cy="0"/>
        </a:xfrm>
      </p:grpSpPr>
      <p:sp>
        <p:nvSpPr>
          <p:cNvPr id="16" name="Title 1"/>
          <p:cNvSpPr>
            <a:spLocks noGrp="1"/>
          </p:cNvSpPr>
          <p:nvPr>
            <p:ph type="title" hasCustomPrompt="1"/>
          </p:nvPr>
        </p:nvSpPr>
        <p:spPr>
          <a:xfrm>
            <a:off x="609601" y="342900"/>
            <a:ext cx="4856173" cy="5494135"/>
          </a:xfrm>
        </p:spPr>
        <p:txBody>
          <a:bodyPr anchor="ctr">
            <a:noAutofit/>
          </a:bodyPr>
          <a:lstStyle>
            <a:lvl1pPr marL="173038" indent="-173038">
              <a:lnSpc>
                <a:spcPct val="100000"/>
              </a:lnSpc>
              <a:tabLst/>
              <a:defRPr sz="2800">
                <a:solidFill>
                  <a:schemeClr val="tx1"/>
                </a:solidFill>
              </a:defRPr>
            </a:lvl1pPr>
          </a:lstStyle>
          <a:p>
            <a:r>
              <a:rPr lang="en-US" dirty="0"/>
              <a:t>“Scripture quote”</a:t>
            </a:r>
          </a:p>
        </p:txBody>
      </p:sp>
      <p:sp>
        <p:nvSpPr>
          <p:cNvPr id="17" name="Text Placeholder 2"/>
          <p:cNvSpPr>
            <a:spLocks noGrp="1"/>
          </p:cNvSpPr>
          <p:nvPr>
            <p:ph type="body" idx="1" hasCustomPrompt="1"/>
          </p:nvPr>
        </p:nvSpPr>
        <p:spPr>
          <a:xfrm>
            <a:off x="609600" y="5837035"/>
            <a:ext cx="4856174" cy="335165"/>
          </a:xfrm>
        </p:spPr>
        <p:txBody>
          <a:bodyPr>
            <a:noAutofit/>
          </a:bodyPr>
          <a:lstStyle>
            <a:lvl1pPr algn="r">
              <a:defRPr sz="1800" b="0" i="0" spc="300">
                <a:solidFill>
                  <a:schemeClr val="accent6"/>
                </a:solidFill>
                <a:latin typeface="Arial" panose="020B0604020202020204" pitchFamily="34" charset="0"/>
                <a:ea typeface="Arial" panose="020B0604020202020204" pitchFamily="34" charset="0"/>
                <a:cs typeface="Arial" panose="020B0604020202020204" pitchFamily="34" charset="0"/>
              </a:defRPr>
            </a:lvl1pPr>
          </a:lstStyle>
          <a:p>
            <a:pPr marL="228600" marR="0" lvl="0" indent="-228600" algn="r" defTabSz="914400" rtl="0" eaLnBrk="1" fontAlgn="auto" latinLnBrk="0" hangingPunct="1">
              <a:lnSpc>
                <a:spcPct val="90000"/>
              </a:lnSpc>
              <a:spcBef>
                <a:spcPts val="1000"/>
              </a:spcBef>
              <a:spcAft>
                <a:spcPts val="0"/>
              </a:spcAft>
              <a:buClrTx/>
              <a:buSzTx/>
              <a:buFont typeface="Arial"/>
              <a:buNone/>
              <a:tabLst/>
              <a:defRPr/>
            </a:pPr>
            <a:r>
              <a:rPr lang="en-US" dirty="0"/>
              <a:t>Scripture reference</a:t>
            </a:r>
          </a:p>
        </p:txBody>
      </p:sp>
      <p:sp>
        <p:nvSpPr>
          <p:cNvPr id="3" name="Picture Placeholder 2"/>
          <p:cNvSpPr>
            <a:spLocks noGrp="1"/>
          </p:cNvSpPr>
          <p:nvPr>
            <p:ph type="pic" sz="quarter" idx="10"/>
          </p:nvPr>
        </p:nvSpPr>
        <p:spPr>
          <a:xfrm>
            <a:off x="6096000" y="0"/>
            <a:ext cx="6096000" cy="6858000"/>
          </a:xfrm>
        </p:spPr>
        <p:txBody>
          <a:bodyPr>
            <a:noAutofit/>
          </a:bodyPr>
          <a:lstStyle>
            <a:lvl1pPr>
              <a:defRPr sz="1800" b="0" i="0">
                <a:latin typeface="Arial" panose="020B0604020202020204" pitchFamily="34" charset="0"/>
              </a:defRPr>
            </a:lvl1pPr>
          </a:lstStyle>
          <a:p>
            <a:r>
              <a:rPr lang="en-US" dirty="0"/>
              <a:t>Click icon to add picture</a:t>
            </a:r>
          </a:p>
        </p:txBody>
      </p:sp>
    </p:spTree>
    <p:extLst>
      <p:ext uri="{BB962C8B-B14F-4D97-AF65-F5344CB8AC3E}">
        <p14:creationId xmlns:p14="http://schemas.microsoft.com/office/powerpoint/2010/main" val="3383019602"/>
      </p:ext>
    </p:extLst>
  </p:cSld>
  <p:clrMapOvr>
    <a:masterClrMapping/>
  </p:clrMapOvr>
  <p:transition>
    <p:fade/>
  </p:transition>
</p:sldLayout>
</file>

<file path=ppt/slideLayouts/slideLayout133.xml><?xml version="1.0" encoding="utf-8"?>
<p:sldLayout xmlns:a="http://schemas.openxmlformats.org/drawingml/2006/main" xmlns:r="http://schemas.openxmlformats.org/officeDocument/2006/relationships" xmlns:p="http://schemas.openxmlformats.org/presentationml/2006/main" showMasterSp="0" preserve="1" userDrawn="1">
  <p:cSld name="Image and Scripture">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6096000" cy="6858000"/>
          </a:xfrm>
        </p:spPr>
        <p:txBody>
          <a:bodyPr>
            <a:noAutofit/>
          </a:bodyPr>
          <a:lstStyle>
            <a:lvl1pPr>
              <a:defRPr sz="1800" b="0" i="0">
                <a:latin typeface="Arial" panose="020B0604020202020204" pitchFamily="34" charset="0"/>
              </a:defRPr>
            </a:lvl1pPr>
          </a:lstStyle>
          <a:p>
            <a:r>
              <a:rPr lang="en-US" dirty="0"/>
              <a:t>Click icon to add picture</a:t>
            </a:r>
          </a:p>
        </p:txBody>
      </p:sp>
      <p:sp>
        <p:nvSpPr>
          <p:cNvPr id="5" name="Title 1"/>
          <p:cNvSpPr>
            <a:spLocks noGrp="1"/>
          </p:cNvSpPr>
          <p:nvPr>
            <p:ph type="title" hasCustomPrompt="1"/>
          </p:nvPr>
        </p:nvSpPr>
        <p:spPr>
          <a:xfrm>
            <a:off x="6750185" y="685800"/>
            <a:ext cx="4832215" cy="5146866"/>
          </a:xfrm>
        </p:spPr>
        <p:txBody>
          <a:bodyPr anchor="ctr">
            <a:noAutofit/>
          </a:bodyPr>
          <a:lstStyle>
            <a:lvl1pPr marL="173038" indent="-173038">
              <a:lnSpc>
                <a:spcPct val="100000"/>
              </a:lnSpc>
              <a:tabLst/>
              <a:defRPr sz="2800">
                <a:solidFill>
                  <a:schemeClr val="tx1"/>
                </a:solidFill>
              </a:defRPr>
            </a:lvl1pPr>
          </a:lstStyle>
          <a:p>
            <a:r>
              <a:rPr lang="en-US" dirty="0"/>
              <a:t>“Scripture quote”</a:t>
            </a:r>
          </a:p>
        </p:txBody>
      </p:sp>
      <p:sp>
        <p:nvSpPr>
          <p:cNvPr id="6" name="Text Placeholder 2"/>
          <p:cNvSpPr>
            <a:spLocks noGrp="1"/>
          </p:cNvSpPr>
          <p:nvPr>
            <p:ph type="body" idx="1" hasCustomPrompt="1"/>
          </p:nvPr>
        </p:nvSpPr>
        <p:spPr>
          <a:xfrm>
            <a:off x="6750185" y="5840100"/>
            <a:ext cx="4832215" cy="322241"/>
          </a:xfrm>
        </p:spPr>
        <p:txBody>
          <a:bodyPr>
            <a:noAutofit/>
          </a:bodyPr>
          <a:lstStyle>
            <a:lvl1pPr algn="r">
              <a:defRPr sz="1800" b="0" i="0" spc="300">
                <a:solidFill>
                  <a:schemeClr val="accent6"/>
                </a:solidFill>
                <a:latin typeface="Arial" panose="020B0604020202020204" pitchFamily="34" charset="0"/>
                <a:ea typeface="Arial" panose="020B0604020202020204" pitchFamily="34" charset="0"/>
                <a:cs typeface="Arial" panose="020B0604020202020204" pitchFamily="34" charset="0"/>
              </a:defRPr>
            </a:lvl1pPr>
          </a:lstStyle>
          <a:p>
            <a:pPr marL="228600" marR="0" lvl="0" indent="-228600" algn="r" defTabSz="914400" rtl="0" eaLnBrk="1" fontAlgn="auto" latinLnBrk="0" hangingPunct="1">
              <a:lnSpc>
                <a:spcPct val="90000"/>
              </a:lnSpc>
              <a:spcBef>
                <a:spcPts val="1000"/>
              </a:spcBef>
              <a:spcAft>
                <a:spcPts val="0"/>
              </a:spcAft>
              <a:buClrTx/>
              <a:buSzTx/>
              <a:buFont typeface="Arial"/>
              <a:buNone/>
              <a:tabLst/>
              <a:defRPr/>
            </a:pPr>
            <a:r>
              <a:rPr lang="en-US" dirty="0"/>
              <a:t>Scripture reference</a:t>
            </a:r>
          </a:p>
        </p:txBody>
      </p:sp>
    </p:spTree>
    <p:extLst>
      <p:ext uri="{BB962C8B-B14F-4D97-AF65-F5344CB8AC3E}">
        <p14:creationId xmlns:p14="http://schemas.microsoft.com/office/powerpoint/2010/main" val="3448235275"/>
      </p:ext>
    </p:extLst>
  </p:cSld>
  <p:clrMapOvr>
    <a:masterClrMapping/>
  </p:clrMapOvr>
  <p:transition>
    <p:fade/>
  </p:transition>
</p:sldLayout>
</file>

<file path=ppt/slideLayouts/slideLayout134.xml><?xml version="1.0" encoding="utf-8"?>
<p:sldLayout xmlns:a="http://schemas.openxmlformats.org/drawingml/2006/main" xmlns:r="http://schemas.openxmlformats.org/officeDocument/2006/relationships" xmlns:p="http://schemas.openxmlformats.org/presentationml/2006/main" showMasterSp="0" preserve="1" userDrawn="1">
  <p:cSld name="1_Small Image and Quote">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609600" y="1371600"/>
            <a:ext cx="1828800" cy="1859654"/>
          </a:xfrm>
        </p:spPr>
        <p:txBody>
          <a:bodyPr>
            <a:noAutofit/>
          </a:bodyPr>
          <a:lstStyle>
            <a:lvl1pPr>
              <a:defRPr sz="1800" b="0" i="0">
                <a:latin typeface="Arial" panose="020B0604020202020204" pitchFamily="34" charset="0"/>
              </a:defRPr>
            </a:lvl1pPr>
          </a:lstStyle>
          <a:p>
            <a:r>
              <a:rPr lang="en-US" dirty="0"/>
              <a:t>Click icon to add picture</a:t>
            </a:r>
          </a:p>
        </p:txBody>
      </p:sp>
      <p:sp>
        <p:nvSpPr>
          <p:cNvPr id="5" name="Title 1"/>
          <p:cNvSpPr>
            <a:spLocks noGrp="1"/>
          </p:cNvSpPr>
          <p:nvPr>
            <p:ph type="title" hasCustomPrompt="1"/>
          </p:nvPr>
        </p:nvSpPr>
        <p:spPr>
          <a:xfrm>
            <a:off x="3657600" y="1371600"/>
            <a:ext cx="7924800" cy="4114800"/>
          </a:xfrm>
        </p:spPr>
        <p:txBody>
          <a:bodyPr anchor="ctr">
            <a:noAutofit/>
          </a:bodyPr>
          <a:lstStyle>
            <a:lvl1pPr marL="173038" indent="-173038">
              <a:lnSpc>
                <a:spcPct val="100000"/>
              </a:lnSpc>
              <a:tabLst/>
              <a:defRPr sz="2800">
                <a:solidFill>
                  <a:schemeClr val="tx1"/>
                </a:solidFill>
              </a:defRPr>
            </a:lvl1pPr>
          </a:lstStyle>
          <a:p>
            <a:r>
              <a:rPr lang="en-US" dirty="0"/>
              <a:t>“Scripture quote”</a:t>
            </a:r>
          </a:p>
        </p:txBody>
      </p:sp>
      <p:sp>
        <p:nvSpPr>
          <p:cNvPr id="4" name="Text Placeholder 3"/>
          <p:cNvSpPr>
            <a:spLocks noGrp="1"/>
          </p:cNvSpPr>
          <p:nvPr>
            <p:ph type="body" sz="quarter" idx="12" hasCustomPrompt="1"/>
          </p:nvPr>
        </p:nvSpPr>
        <p:spPr>
          <a:xfrm>
            <a:off x="609600" y="3429000"/>
            <a:ext cx="1828800" cy="1371600"/>
          </a:xfrm>
        </p:spPr>
        <p:txBody>
          <a:bodyPr>
            <a:noAutofit/>
          </a:bodyPr>
          <a:lstStyle>
            <a:lvl1pPr marL="0" indent="0">
              <a:buNone/>
              <a:defRPr sz="1800" b="0" i="0">
                <a:solidFill>
                  <a:schemeClr val="accent6"/>
                </a:solidFill>
                <a:latin typeface="Arial" panose="020B0604020202020204" pitchFamily="34" charset="0"/>
                <a:ea typeface="Arial" panose="020B0604020202020204" pitchFamily="34" charset="0"/>
                <a:cs typeface="Arial" panose="020B0604020202020204" pitchFamily="34" charset="0"/>
              </a:defRPr>
            </a:lvl1pPr>
            <a:lvl2pPr marL="457200" indent="0">
              <a:buNone/>
              <a:defRPr sz="1800">
                <a:latin typeface="Zoram ldsLat" charset="0"/>
                <a:ea typeface="Zoram ldsLat" charset="0"/>
                <a:cs typeface="Zoram ldsLat" charset="0"/>
              </a:defRPr>
            </a:lvl2pPr>
            <a:lvl3pPr marL="914400" indent="0">
              <a:buNone/>
              <a:defRPr sz="1800">
                <a:latin typeface="Zoram ldsLat" charset="0"/>
                <a:ea typeface="Zoram ldsLat" charset="0"/>
                <a:cs typeface="Zoram ldsLat" charset="0"/>
              </a:defRPr>
            </a:lvl3pPr>
            <a:lvl4pPr marL="1371600" indent="0">
              <a:buNone/>
              <a:defRPr sz="1800">
                <a:latin typeface="Zoram ldsLat" charset="0"/>
                <a:ea typeface="Zoram ldsLat" charset="0"/>
                <a:cs typeface="Zoram ldsLat" charset="0"/>
              </a:defRPr>
            </a:lvl4pPr>
            <a:lvl5pPr marL="1828800" indent="0">
              <a:buNone/>
              <a:defRPr sz="1800">
                <a:latin typeface="Zoram ldsLat" charset="0"/>
                <a:ea typeface="Zoram ldsLat" charset="0"/>
                <a:cs typeface="Zoram ldsLat" charset="0"/>
              </a:defRPr>
            </a:lvl5pPr>
          </a:lstStyle>
          <a:p>
            <a:pPr lvl="0"/>
            <a:r>
              <a:rPr lang="en-US" dirty="0"/>
              <a:t>Scripture reference</a:t>
            </a:r>
          </a:p>
        </p:txBody>
      </p:sp>
    </p:spTree>
    <p:extLst>
      <p:ext uri="{BB962C8B-B14F-4D97-AF65-F5344CB8AC3E}">
        <p14:creationId xmlns:p14="http://schemas.microsoft.com/office/powerpoint/2010/main" val="1904095912"/>
      </p:ext>
    </p:extLst>
  </p:cSld>
  <p:clrMapOvr>
    <a:masterClrMapping/>
  </p:clrMapOvr>
  <p:transition>
    <p:fade/>
  </p:transition>
</p:sldLayout>
</file>

<file path=ppt/slideLayouts/slideLayout135.xml><?xml version="1.0" encoding="utf-8"?>
<p:sldLayout xmlns:a="http://schemas.openxmlformats.org/drawingml/2006/main" xmlns:r="http://schemas.openxmlformats.org/officeDocument/2006/relationships" xmlns:p="http://schemas.openxmlformats.org/presentationml/2006/main" showMasterSp="0" preserve="1" userDrawn="1">
  <p:cSld name="Content and Imag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1" y="353212"/>
            <a:ext cx="4856173" cy="1704188"/>
          </a:xfrm>
        </p:spPr>
        <p:txBody>
          <a:bodyPr anchor="t">
            <a:noAutofit/>
          </a:bodyPr>
          <a:lstStyle>
            <a:lvl1pPr>
              <a:lnSpc>
                <a:spcPct val="100000"/>
              </a:lnSpc>
              <a:defRPr>
                <a:solidFill>
                  <a:schemeClr val="accent6"/>
                </a:solidFill>
              </a:defRPr>
            </a:lvl1pPr>
          </a:lstStyle>
          <a:p>
            <a:r>
              <a:rPr lang="en-US" dirty="0"/>
              <a:t>Slide Title</a:t>
            </a:r>
          </a:p>
        </p:txBody>
      </p:sp>
      <p:sp>
        <p:nvSpPr>
          <p:cNvPr id="3" name="Content Placeholder 2"/>
          <p:cNvSpPr>
            <a:spLocks noGrp="1"/>
          </p:cNvSpPr>
          <p:nvPr>
            <p:ph idx="1" hasCustomPrompt="1"/>
          </p:nvPr>
        </p:nvSpPr>
        <p:spPr>
          <a:xfrm>
            <a:off x="609600" y="2068680"/>
            <a:ext cx="4856175" cy="4446420"/>
          </a:xfrm>
        </p:spPr>
        <p:txBody>
          <a:bodyPr>
            <a:noAutofit/>
          </a:bodyPr>
          <a:lstStyle>
            <a:lvl1pPr>
              <a:lnSpc>
                <a:spcPct val="100000"/>
              </a:lnSpc>
              <a:defRPr b="0" i="0">
                <a:latin typeface="Arial" panose="020B0604020202020204" pitchFamily="34" charset="0"/>
                <a:ea typeface="Arial" panose="020B0604020202020204" pitchFamily="34" charset="0"/>
                <a:cs typeface="Arial" panose="020B0604020202020204" pitchFamily="34" charset="0"/>
              </a:defRPr>
            </a:lvl1pPr>
            <a:lvl2pPr>
              <a:lnSpc>
                <a:spcPct val="100000"/>
              </a:lnSpc>
              <a:defRPr b="0" i="0">
                <a:latin typeface="Arial" panose="020B0604020202020204" pitchFamily="34" charset="0"/>
              </a:defRPr>
            </a:lvl2pPr>
            <a:lvl3pPr>
              <a:lnSpc>
                <a:spcPct val="100000"/>
              </a:lnSpc>
              <a:defRPr b="0" i="0">
                <a:latin typeface="Arial" panose="020B0604020202020204" pitchFamily="34" charset="0"/>
              </a:defRPr>
            </a:lvl3pPr>
            <a:lvl4pPr>
              <a:lnSpc>
                <a:spcPct val="100000"/>
              </a:lnSpc>
              <a:defRPr b="0" i="0">
                <a:latin typeface="Arial" panose="020B0604020202020204" pitchFamily="34" charset="0"/>
              </a:defRPr>
            </a:lvl4pPr>
            <a:lvl5pPr>
              <a:lnSpc>
                <a:spcPct val="100000"/>
              </a:lnSpc>
              <a:defRPr b="0" i="0">
                <a:latin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Picture Placeholder 2"/>
          <p:cNvSpPr>
            <a:spLocks noGrp="1"/>
          </p:cNvSpPr>
          <p:nvPr>
            <p:ph type="pic" sz="quarter" idx="10"/>
          </p:nvPr>
        </p:nvSpPr>
        <p:spPr>
          <a:xfrm>
            <a:off x="6096000" y="0"/>
            <a:ext cx="6096000" cy="6858000"/>
          </a:xfrm>
        </p:spPr>
        <p:txBody>
          <a:bodyPr>
            <a:noAutofit/>
          </a:bodyPr>
          <a:lstStyle>
            <a:lvl1pPr>
              <a:defRPr sz="1800" b="0" i="0">
                <a:latin typeface="Arial" panose="020B0604020202020204" pitchFamily="34" charset="0"/>
              </a:defRPr>
            </a:lvl1pPr>
          </a:lstStyle>
          <a:p>
            <a:r>
              <a:rPr lang="en-US" dirty="0"/>
              <a:t>Click icon to add picture</a:t>
            </a:r>
          </a:p>
        </p:txBody>
      </p:sp>
    </p:spTree>
    <p:extLst>
      <p:ext uri="{BB962C8B-B14F-4D97-AF65-F5344CB8AC3E}">
        <p14:creationId xmlns:p14="http://schemas.microsoft.com/office/powerpoint/2010/main" val="26784994"/>
      </p:ext>
    </p:extLst>
  </p:cSld>
  <p:clrMapOvr>
    <a:masterClrMapping/>
  </p:clrMapOvr>
  <p:transition>
    <p:fade/>
  </p:transition>
</p:sldLayout>
</file>

<file path=ppt/slideLayouts/slideLayout136.xml><?xml version="1.0" encoding="utf-8"?>
<p:sldLayout xmlns:a="http://schemas.openxmlformats.org/drawingml/2006/main" xmlns:r="http://schemas.openxmlformats.org/officeDocument/2006/relationships" xmlns:p="http://schemas.openxmlformats.org/presentationml/2006/main" showMasterSp="0" preserve="1" userDrawn="1">
  <p:cSld name="Imag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721929" y="342900"/>
            <a:ext cx="4860471" cy="1714500"/>
          </a:xfrm>
        </p:spPr>
        <p:txBody>
          <a:bodyPr anchor="t">
            <a:noAutofit/>
          </a:bodyPr>
          <a:lstStyle>
            <a:lvl1pPr>
              <a:lnSpc>
                <a:spcPct val="100000"/>
              </a:lnSpc>
              <a:defRPr>
                <a:solidFill>
                  <a:schemeClr val="accent6"/>
                </a:solidFill>
              </a:defRPr>
            </a:lvl1pPr>
          </a:lstStyle>
          <a:p>
            <a:r>
              <a:rPr lang="en-US" dirty="0"/>
              <a:t>Slide Title</a:t>
            </a:r>
          </a:p>
        </p:txBody>
      </p:sp>
      <p:sp>
        <p:nvSpPr>
          <p:cNvPr id="3" name="Content Placeholder 2"/>
          <p:cNvSpPr>
            <a:spLocks noGrp="1"/>
          </p:cNvSpPr>
          <p:nvPr>
            <p:ph idx="1" hasCustomPrompt="1"/>
          </p:nvPr>
        </p:nvSpPr>
        <p:spPr>
          <a:xfrm>
            <a:off x="6721928" y="2057400"/>
            <a:ext cx="4860471" cy="4457700"/>
          </a:xfrm>
        </p:spPr>
        <p:txBody>
          <a:bodyPr>
            <a:noAutofit/>
          </a:bodyPr>
          <a:lstStyle>
            <a:lvl1pPr>
              <a:lnSpc>
                <a:spcPct val="100000"/>
              </a:lnSpc>
              <a:defRPr b="0" i="0">
                <a:latin typeface="Arial" panose="020B0604020202020204" pitchFamily="34" charset="0"/>
                <a:ea typeface="Arial" panose="020B0604020202020204" pitchFamily="34" charset="0"/>
                <a:cs typeface="Arial" panose="020B0604020202020204" pitchFamily="34" charset="0"/>
              </a:defRPr>
            </a:lvl1pPr>
            <a:lvl2pPr>
              <a:lnSpc>
                <a:spcPct val="100000"/>
              </a:lnSpc>
              <a:defRPr b="0" i="0">
                <a:latin typeface="Arial" panose="020B0604020202020204" pitchFamily="34" charset="0"/>
              </a:defRPr>
            </a:lvl2pPr>
            <a:lvl3pPr>
              <a:lnSpc>
                <a:spcPct val="100000"/>
              </a:lnSpc>
              <a:defRPr b="0" i="0">
                <a:latin typeface="Arial" panose="020B0604020202020204" pitchFamily="34" charset="0"/>
              </a:defRPr>
            </a:lvl3pPr>
            <a:lvl4pPr>
              <a:lnSpc>
                <a:spcPct val="100000"/>
              </a:lnSpc>
              <a:defRPr b="0" i="0">
                <a:latin typeface="Arial" panose="020B0604020202020204" pitchFamily="34" charset="0"/>
              </a:defRPr>
            </a:lvl4pPr>
            <a:lvl5pPr>
              <a:lnSpc>
                <a:spcPct val="100000"/>
              </a:lnSpc>
              <a:defRPr b="0" i="0">
                <a:latin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Picture Placeholder 2"/>
          <p:cNvSpPr>
            <a:spLocks noGrp="1"/>
          </p:cNvSpPr>
          <p:nvPr>
            <p:ph type="pic" sz="quarter" idx="10"/>
          </p:nvPr>
        </p:nvSpPr>
        <p:spPr>
          <a:xfrm>
            <a:off x="0" y="0"/>
            <a:ext cx="6096000" cy="6858000"/>
          </a:xfrm>
        </p:spPr>
        <p:txBody>
          <a:bodyPr>
            <a:noAutofit/>
          </a:bodyPr>
          <a:lstStyle>
            <a:lvl1pPr>
              <a:defRPr sz="1800" b="0" i="0">
                <a:latin typeface="Arial" panose="020B0604020202020204" pitchFamily="34" charset="0"/>
              </a:defRPr>
            </a:lvl1pPr>
          </a:lstStyle>
          <a:p>
            <a:r>
              <a:rPr lang="en-US" dirty="0"/>
              <a:t>Click icon to add picture</a:t>
            </a:r>
          </a:p>
        </p:txBody>
      </p:sp>
    </p:spTree>
    <p:extLst>
      <p:ext uri="{BB962C8B-B14F-4D97-AF65-F5344CB8AC3E}">
        <p14:creationId xmlns:p14="http://schemas.microsoft.com/office/powerpoint/2010/main" val="488568422"/>
      </p:ext>
    </p:extLst>
  </p:cSld>
  <p:clrMapOvr>
    <a:masterClrMapping/>
  </p:clrMapOvr>
  <p:transition>
    <p:fade/>
  </p:transition>
</p:sldLayout>
</file>

<file path=ppt/slideLayouts/slideLayout137.xml><?xml version="1.0" encoding="utf-8"?>
<p:sldLayout xmlns:a="http://schemas.openxmlformats.org/drawingml/2006/main" xmlns:r="http://schemas.openxmlformats.org/officeDocument/2006/relationships" xmlns:p="http://schemas.openxmlformats.org/presentationml/2006/main" showMasterSp="0" preserve="1" userDrawn="1">
  <p:cSld name="Content and  2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1" y="342900"/>
            <a:ext cx="4856174" cy="1714500"/>
          </a:xfrm>
        </p:spPr>
        <p:txBody>
          <a:bodyPr anchor="t">
            <a:noAutofit/>
          </a:bodyPr>
          <a:lstStyle>
            <a:lvl1pPr>
              <a:lnSpc>
                <a:spcPct val="100000"/>
              </a:lnSpc>
              <a:defRPr>
                <a:solidFill>
                  <a:schemeClr val="accent6"/>
                </a:solidFill>
              </a:defRPr>
            </a:lvl1pPr>
          </a:lstStyle>
          <a:p>
            <a:r>
              <a:rPr lang="en-US" dirty="0"/>
              <a:t>Slide Title</a:t>
            </a:r>
          </a:p>
        </p:txBody>
      </p:sp>
      <p:sp>
        <p:nvSpPr>
          <p:cNvPr id="3" name="Content Placeholder 2"/>
          <p:cNvSpPr>
            <a:spLocks noGrp="1"/>
          </p:cNvSpPr>
          <p:nvPr>
            <p:ph idx="1" hasCustomPrompt="1"/>
          </p:nvPr>
        </p:nvSpPr>
        <p:spPr>
          <a:xfrm>
            <a:off x="609600" y="2068680"/>
            <a:ext cx="4856176" cy="4446420"/>
          </a:xfrm>
        </p:spPr>
        <p:txBody>
          <a:bodyPr>
            <a:noAutofit/>
          </a:bodyPr>
          <a:lstStyle>
            <a:lvl1pPr>
              <a:lnSpc>
                <a:spcPct val="100000"/>
              </a:lnSpc>
              <a:defRPr b="0" i="0">
                <a:latin typeface="Arial" panose="020B0604020202020204" pitchFamily="34" charset="0"/>
                <a:ea typeface="Arial" panose="020B0604020202020204" pitchFamily="34" charset="0"/>
                <a:cs typeface="Arial" panose="020B0604020202020204" pitchFamily="34" charset="0"/>
              </a:defRPr>
            </a:lvl1pPr>
            <a:lvl2pPr>
              <a:lnSpc>
                <a:spcPct val="100000"/>
              </a:lnSpc>
              <a:defRPr b="0" i="0">
                <a:latin typeface="Arial" panose="020B0604020202020204" pitchFamily="34" charset="0"/>
              </a:defRPr>
            </a:lvl2pPr>
            <a:lvl3pPr>
              <a:lnSpc>
                <a:spcPct val="100000"/>
              </a:lnSpc>
              <a:defRPr b="0" i="0">
                <a:latin typeface="Arial" panose="020B0604020202020204" pitchFamily="34" charset="0"/>
              </a:defRPr>
            </a:lvl3pPr>
            <a:lvl4pPr>
              <a:lnSpc>
                <a:spcPct val="100000"/>
              </a:lnSpc>
              <a:defRPr b="0" i="0">
                <a:latin typeface="Arial" panose="020B0604020202020204" pitchFamily="34" charset="0"/>
              </a:defRPr>
            </a:lvl4pPr>
            <a:lvl5pPr>
              <a:lnSpc>
                <a:spcPct val="100000"/>
              </a:lnSpc>
              <a:defRPr b="0" i="0">
                <a:latin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Picture Placeholder 2"/>
          <p:cNvSpPr>
            <a:spLocks noGrp="1"/>
          </p:cNvSpPr>
          <p:nvPr>
            <p:ph type="pic" sz="quarter" idx="10"/>
          </p:nvPr>
        </p:nvSpPr>
        <p:spPr>
          <a:xfrm>
            <a:off x="6096000" y="0"/>
            <a:ext cx="6096000" cy="3429000"/>
          </a:xfrm>
        </p:spPr>
        <p:txBody>
          <a:bodyPr>
            <a:noAutofit/>
          </a:bodyPr>
          <a:lstStyle>
            <a:lvl1pPr>
              <a:defRPr sz="1800" b="0" i="0">
                <a:latin typeface="Arial" panose="020B0604020202020204" pitchFamily="34" charset="0"/>
              </a:defRPr>
            </a:lvl1pPr>
          </a:lstStyle>
          <a:p>
            <a:r>
              <a:rPr lang="en-US" dirty="0"/>
              <a:t>Click icon to add picture</a:t>
            </a:r>
          </a:p>
        </p:txBody>
      </p:sp>
      <p:sp>
        <p:nvSpPr>
          <p:cNvPr id="6" name="Picture Placeholder 2"/>
          <p:cNvSpPr>
            <a:spLocks noGrp="1"/>
          </p:cNvSpPr>
          <p:nvPr>
            <p:ph type="pic" sz="quarter" idx="12"/>
          </p:nvPr>
        </p:nvSpPr>
        <p:spPr>
          <a:xfrm>
            <a:off x="6096000" y="3429000"/>
            <a:ext cx="6096000" cy="3429000"/>
          </a:xfrm>
        </p:spPr>
        <p:txBody>
          <a:bodyPr>
            <a:noAutofit/>
          </a:bodyPr>
          <a:lstStyle>
            <a:lvl1pPr>
              <a:defRPr sz="1800" b="0" i="0">
                <a:latin typeface="Arial" panose="020B0604020202020204" pitchFamily="34" charset="0"/>
              </a:defRPr>
            </a:lvl1pPr>
          </a:lstStyle>
          <a:p>
            <a:r>
              <a:rPr lang="en-US" dirty="0"/>
              <a:t>Click icon to add picture</a:t>
            </a:r>
          </a:p>
        </p:txBody>
      </p:sp>
    </p:spTree>
    <p:extLst>
      <p:ext uri="{BB962C8B-B14F-4D97-AF65-F5344CB8AC3E}">
        <p14:creationId xmlns:p14="http://schemas.microsoft.com/office/powerpoint/2010/main" val="2937898397"/>
      </p:ext>
    </p:extLst>
  </p:cSld>
  <p:clrMapOvr>
    <a:masterClrMapping/>
  </p:clrMapOvr>
  <p:transition>
    <p:fade/>
  </p:transition>
</p:sldLayout>
</file>

<file path=ppt/slideLayouts/slideLayout138.xml><?xml version="1.0" encoding="utf-8"?>
<p:sldLayout xmlns:a="http://schemas.openxmlformats.org/drawingml/2006/main" xmlns:r="http://schemas.openxmlformats.org/officeDocument/2006/relationships" xmlns:p="http://schemas.openxmlformats.org/presentationml/2006/main" showMasterSp="0" preserve="1" userDrawn="1">
  <p:cSld name="Content and 3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1" y="354180"/>
            <a:ext cx="4869923" cy="1703220"/>
          </a:xfrm>
        </p:spPr>
        <p:txBody>
          <a:bodyPr anchor="t">
            <a:noAutofit/>
          </a:bodyPr>
          <a:lstStyle>
            <a:lvl1pPr>
              <a:lnSpc>
                <a:spcPct val="100000"/>
              </a:lnSpc>
              <a:defRPr>
                <a:solidFill>
                  <a:schemeClr val="accent6"/>
                </a:solidFill>
              </a:defRPr>
            </a:lvl1pPr>
          </a:lstStyle>
          <a:p>
            <a:r>
              <a:rPr lang="en-US" dirty="0"/>
              <a:t>Slide Title</a:t>
            </a:r>
          </a:p>
        </p:txBody>
      </p:sp>
      <p:sp>
        <p:nvSpPr>
          <p:cNvPr id="3" name="Content Placeholder 2"/>
          <p:cNvSpPr>
            <a:spLocks noGrp="1"/>
          </p:cNvSpPr>
          <p:nvPr>
            <p:ph idx="1" hasCustomPrompt="1"/>
          </p:nvPr>
        </p:nvSpPr>
        <p:spPr>
          <a:xfrm>
            <a:off x="609600" y="2057400"/>
            <a:ext cx="4869925" cy="4446420"/>
          </a:xfrm>
        </p:spPr>
        <p:txBody>
          <a:bodyPr>
            <a:noAutofit/>
          </a:bodyPr>
          <a:lstStyle>
            <a:lvl1pPr>
              <a:lnSpc>
                <a:spcPct val="100000"/>
              </a:lnSpc>
              <a:defRPr b="0" i="0">
                <a:latin typeface="Arial" panose="020B0604020202020204" pitchFamily="34" charset="0"/>
                <a:ea typeface="Arial" panose="020B0604020202020204" pitchFamily="34" charset="0"/>
                <a:cs typeface="Arial" panose="020B0604020202020204" pitchFamily="34" charset="0"/>
              </a:defRPr>
            </a:lvl1pPr>
            <a:lvl2pPr>
              <a:lnSpc>
                <a:spcPct val="100000"/>
              </a:lnSpc>
              <a:defRPr b="0" i="0">
                <a:latin typeface="Arial" panose="020B0604020202020204" pitchFamily="34" charset="0"/>
              </a:defRPr>
            </a:lvl2pPr>
            <a:lvl3pPr>
              <a:lnSpc>
                <a:spcPct val="100000"/>
              </a:lnSpc>
              <a:defRPr b="0" i="0">
                <a:latin typeface="Arial" panose="020B0604020202020204" pitchFamily="34" charset="0"/>
              </a:defRPr>
            </a:lvl3pPr>
            <a:lvl4pPr>
              <a:lnSpc>
                <a:spcPct val="100000"/>
              </a:lnSpc>
              <a:defRPr b="0" i="0">
                <a:latin typeface="Arial" panose="020B0604020202020204" pitchFamily="34" charset="0"/>
              </a:defRPr>
            </a:lvl4pPr>
            <a:lvl5pPr>
              <a:lnSpc>
                <a:spcPct val="100000"/>
              </a:lnSpc>
              <a:defRPr b="0" i="0">
                <a:latin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Picture Placeholder 2"/>
          <p:cNvSpPr>
            <a:spLocks noGrp="1"/>
          </p:cNvSpPr>
          <p:nvPr>
            <p:ph type="pic" sz="quarter" idx="10"/>
          </p:nvPr>
        </p:nvSpPr>
        <p:spPr>
          <a:xfrm>
            <a:off x="6096000" y="0"/>
            <a:ext cx="6096000" cy="3429000"/>
          </a:xfrm>
        </p:spPr>
        <p:txBody>
          <a:bodyPr>
            <a:noAutofit/>
          </a:bodyPr>
          <a:lstStyle>
            <a:lvl1pPr>
              <a:defRPr sz="1800" b="0" i="0">
                <a:latin typeface="Arial" panose="020B0604020202020204" pitchFamily="34" charset="0"/>
              </a:defRPr>
            </a:lvl1pPr>
          </a:lstStyle>
          <a:p>
            <a:r>
              <a:rPr lang="en-US" dirty="0"/>
              <a:t>Click icon to add picture</a:t>
            </a:r>
          </a:p>
        </p:txBody>
      </p:sp>
      <p:sp>
        <p:nvSpPr>
          <p:cNvPr id="6" name="Picture Placeholder 2"/>
          <p:cNvSpPr>
            <a:spLocks noGrp="1"/>
          </p:cNvSpPr>
          <p:nvPr>
            <p:ph type="pic" sz="quarter" idx="12"/>
          </p:nvPr>
        </p:nvSpPr>
        <p:spPr>
          <a:xfrm>
            <a:off x="6096000" y="3429000"/>
            <a:ext cx="3048000" cy="3429000"/>
          </a:xfrm>
        </p:spPr>
        <p:txBody>
          <a:bodyPr>
            <a:noAutofit/>
          </a:bodyPr>
          <a:lstStyle>
            <a:lvl1pPr>
              <a:defRPr sz="1800" b="0" i="0">
                <a:latin typeface="Arial" panose="020B0604020202020204" pitchFamily="34" charset="0"/>
              </a:defRPr>
            </a:lvl1pPr>
          </a:lstStyle>
          <a:p>
            <a:r>
              <a:rPr lang="en-US" dirty="0"/>
              <a:t>Click icon to add picture</a:t>
            </a:r>
          </a:p>
        </p:txBody>
      </p:sp>
      <p:sp>
        <p:nvSpPr>
          <p:cNvPr id="8" name="Picture Placeholder 2"/>
          <p:cNvSpPr>
            <a:spLocks noGrp="1"/>
          </p:cNvSpPr>
          <p:nvPr>
            <p:ph type="pic" sz="quarter" idx="13"/>
          </p:nvPr>
        </p:nvSpPr>
        <p:spPr>
          <a:xfrm>
            <a:off x="9144001" y="3429000"/>
            <a:ext cx="3048000" cy="3429000"/>
          </a:xfrm>
        </p:spPr>
        <p:txBody>
          <a:bodyPr>
            <a:noAutofit/>
          </a:bodyPr>
          <a:lstStyle>
            <a:lvl1pPr>
              <a:defRPr sz="1800" b="0" i="0">
                <a:latin typeface="Arial" panose="020B0604020202020204" pitchFamily="34" charset="0"/>
              </a:defRPr>
            </a:lvl1pPr>
          </a:lstStyle>
          <a:p>
            <a:r>
              <a:rPr lang="en-US" dirty="0"/>
              <a:t>Click icon to add picture</a:t>
            </a:r>
          </a:p>
        </p:txBody>
      </p:sp>
    </p:spTree>
    <p:extLst>
      <p:ext uri="{BB962C8B-B14F-4D97-AF65-F5344CB8AC3E}">
        <p14:creationId xmlns:p14="http://schemas.microsoft.com/office/powerpoint/2010/main" val="1459628046"/>
      </p:ext>
    </p:extLst>
  </p:cSld>
  <p:clrMapOvr>
    <a:masterClrMapping/>
  </p:clrMapOvr>
  <p:transition>
    <p:fade/>
  </p:transition>
</p:sldLayout>
</file>

<file path=ppt/slideLayouts/slideLayout139.xml><?xml version="1.0" encoding="utf-8"?>
<p:sldLayout xmlns:a="http://schemas.openxmlformats.org/drawingml/2006/main" xmlns:r="http://schemas.openxmlformats.org/officeDocument/2006/relationships" xmlns:p="http://schemas.openxmlformats.org/presentationml/2006/main" showMasterSp="0" preserve="1" userDrawn="1">
  <p:cSld name="Image">
    <p:bg>
      <p:bgPr>
        <a:solidFill>
          <a:schemeClr val="tx1"/>
        </a:solidFill>
        <a:effectLst/>
      </p:bgPr>
    </p:bg>
    <p:spTree>
      <p:nvGrpSpPr>
        <p:cNvPr id="1" name=""/>
        <p:cNvGrpSpPr/>
        <p:nvPr/>
      </p:nvGrpSpPr>
      <p:grpSpPr>
        <a:xfrm>
          <a:off x="0" y="0"/>
          <a:ext cx="0" cy="0"/>
          <a:chOff x="0" y="0"/>
          <a:chExt cx="0" cy="0"/>
        </a:xfrm>
      </p:grpSpPr>
      <p:sp>
        <p:nvSpPr>
          <p:cNvPr id="7" name="Picture Placeholder 2"/>
          <p:cNvSpPr>
            <a:spLocks noGrp="1"/>
          </p:cNvSpPr>
          <p:nvPr>
            <p:ph type="pic" sz="quarter" idx="10"/>
          </p:nvPr>
        </p:nvSpPr>
        <p:spPr>
          <a:xfrm>
            <a:off x="0" y="0"/>
            <a:ext cx="12192000" cy="6858000"/>
          </a:xfrm>
        </p:spPr>
        <p:txBody>
          <a:bodyPr>
            <a:noAutofit/>
          </a:bodyPr>
          <a:lstStyle>
            <a:lvl1pPr>
              <a:defRPr sz="1800">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3324085313"/>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1" y="3044169"/>
            <a:ext cx="10972800" cy="769662"/>
          </a:xfrm>
        </p:spPr>
        <p:txBody>
          <a:bodyPr anchor="t"/>
          <a:lstStyle>
            <a:lvl1pPr algn="ctr">
              <a:lnSpc>
                <a:spcPct val="100000"/>
              </a:lnSpc>
              <a:defRPr>
                <a:solidFill>
                  <a:schemeClr val="tx2"/>
                </a:solidFill>
              </a:defRPr>
            </a:lvl1pPr>
          </a:lstStyle>
          <a:p>
            <a:r>
              <a:rPr lang="en-US" dirty="0"/>
              <a:t>Title only</a:t>
            </a:r>
          </a:p>
        </p:txBody>
      </p:sp>
    </p:spTree>
  </p:cSld>
  <p:clrMapOvr>
    <a:masterClrMapping/>
  </p:clrMapOvr>
  <p:transition>
    <p:fade/>
  </p:transition>
</p:sldLayout>
</file>

<file path=ppt/slideLayouts/slideLayout140.xml><?xml version="1.0" encoding="utf-8"?>
<p:sldLayout xmlns:a="http://schemas.openxmlformats.org/drawingml/2006/main" xmlns:r="http://schemas.openxmlformats.org/officeDocument/2006/relationships" xmlns:p="http://schemas.openxmlformats.org/presentationml/2006/main" showMasterSp="0" preserve="1" userDrawn="1">
  <p:cSld name="Image Collage">
    <p:bg>
      <p:bgPr>
        <a:solidFill>
          <a:schemeClr val="tx1"/>
        </a:solidFill>
        <a:effectLst/>
      </p:bgPr>
    </p:bg>
    <p:spTree>
      <p:nvGrpSpPr>
        <p:cNvPr id="1" name=""/>
        <p:cNvGrpSpPr/>
        <p:nvPr/>
      </p:nvGrpSpPr>
      <p:grpSpPr>
        <a:xfrm>
          <a:off x="0" y="0"/>
          <a:ext cx="0" cy="0"/>
          <a:chOff x="0" y="0"/>
          <a:chExt cx="0" cy="0"/>
        </a:xfrm>
      </p:grpSpPr>
      <p:sp>
        <p:nvSpPr>
          <p:cNvPr id="7" name="Picture Placeholder 2"/>
          <p:cNvSpPr>
            <a:spLocks noGrp="1"/>
          </p:cNvSpPr>
          <p:nvPr>
            <p:ph type="pic" sz="quarter" idx="10"/>
          </p:nvPr>
        </p:nvSpPr>
        <p:spPr>
          <a:xfrm>
            <a:off x="0" y="0"/>
            <a:ext cx="6096000" cy="6858000"/>
          </a:xfrm>
        </p:spPr>
        <p:txBody>
          <a:bodyPr>
            <a:noAutofit/>
          </a:bodyPr>
          <a:lstStyle>
            <a:lvl1pPr>
              <a:defRPr sz="1800">
                <a:solidFill>
                  <a:schemeClr val="bg1"/>
                </a:solidFill>
              </a:defRPr>
            </a:lvl1pPr>
          </a:lstStyle>
          <a:p>
            <a:r>
              <a:rPr lang="en-US"/>
              <a:t>Click icon to add picture</a:t>
            </a:r>
            <a:endParaRPr lang="en-US" dirty="0"/>
          </a:p>
        </p:txBody>
      </p:sp>
      <p:sp>
        <p:nvSpPr>
          <p:cNvPr id="3" name="Picture Placeholder 2"/>
          <p:cNvSpPr>
            <a:spLocks noGrp="1"/>
          </p:cNvSpPr>
          <p:nvPr>
            <p:ph type="pic" sz="quarter" idx="11"/>
          </p:nvPr>
        </p:nvSpPr>
        <p:spPr>
          <a:xfrm>
            <a:off x="6096000" y="0"/>
            <a:ext cx="6096000" cy="3429000"/>
          </a:xfrm>
        </p:spPr>
        <p:txBody>
          <a:bodyPr>
            <a:noAutofit/>
          </a:bodyPr>
          <a:lstStyle>
            <a:lvl1pPr>
              <a:defRPr sz="1800">
                <a:solidFill>
                  <a:schemeClr val="bg1"/>
                </a:solidFill>
              </a:defRPr>
            </a:lvl1pPr>
          </a:lstStyle>
          <a:p>
            <a:r>
              <a:rPr lang="en-US"/>
              <a:t>Click icon to add picture</a:t>
            </a:r>
            <a:endParaRPr lang="en-US" dirty="0"/>
          </a:p>
        </p:txBody>
      </p:sp>
      <p:sp>
        <p:nvSpPr>
          <p:cNvPr id="4" name="Picture Placeholder 2"/>
          <p:cNvSpPr>
            <a:spLocks noGrp="1"/>
          </p:cNvSpPr>
          <p:nvPr>
            <p:ph type="pic" sz="quarter" idx="12"/>
          </p:nvPr>
        </p:nvSpPr>
        <p:spPr>
          <a:xfrm>
            <a:off x="6096000" y="3429000"/>
            <a:ext cx="6096000" cy="3429000"/>
          </a:xfrm>
        </p:spPr>
        <p:txBody>
          <a:bodyPr>
            <a:noAutofit/>
          </a:bodyPr>
          <a:lstStyle>
            <a:lvl1pPr>
              <a:defRPr sz="1800">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2569764584"/>
      </p:ext>
    </p:extLst>
  </p:cSld>
  <p:clrMapOvr>
    <a:masterClrMapping/>
  </p:clrMapOvr>
  <p:transition>
    <p:fade/>
  </p:transition>
</p:sldLayout>
</file>

<file path=ppt/slideLayouts/slideLayout141.xml><?xml version="1.0" encoding="utf-8"?>
<p:sldLayout xmlns:a="http://schemas.openxmlformats.org/drawingml/2006/main" xmlns:r="http://schemas.openxmlformats.org/officeDocument/2006/relationships" xmlns:p="http://schemas.openxmlformats.org/presentationml/2006/main" showMasterSp="0" preserve="1" userDrawn="1">
  <p:cSld name="Video">
    <p:bg>
      <p:bgPr>
        <a:solidFill>
          <a:schemeClr val="tx1"/>
        </a:solidFill>
        <a:effectLst/>
      </p:bgPr>
    </p:bg>
    <p:spTree>
      <p:nvGrpSpPr>
        <p:cNvPr id="1" name=""/>
        <p:cNvGrpSpPr/>
        <p:nvPr/>
      </p:nvGrpSpPr>
      <p:grpSpPr>
        <a:xfrm>
          <a:off x="0" y="0"/>
          <a:ext cx="0" cy="0"/>
          <a:chOff x="0" y="0"/>
          <a:chExt cx="0" cy="0"/>
        </a:xfrm>
      </p:grpSpPr>
      <p:sp>
        <p:nvSpPr>
          <p:cNvPr id="5" name="Media Placeholder 4"/>
          <p:cNvSpPr>
            <a:spLocks noGrp="1"/>
          </p:cNvSpPr>
          <p:nvPr>
            <p:ph type="media" sz="quarter" idx="10"/>
          </p:nvPr>
        </p:nvSpPr>
        <p:spPr>
          <a:xfrm>
            <a:off x="0" y="0"/>
            <a:ext cx="12192000" cy="6858000"/>
          </a:xfrm>
        </p:spPr>
        <p:txBody>
          <a:bodyPr/>
          <a:lstStyle>
            <a:lvl1pPr>
              <a:defRPr>
                <a:solidFill>
                  <a:schemeClr val="bg1"/>
                </a:solidFill>
              </a:defRPr>
            </a:lvl1pPr>
          </a:lstStyle>
          <a:p>
            <a:r>
              <a:rPr lang="en-US"/>
              <a:t>Click icon to add media</a:t>
            </a:r>
          </a:p>
        </p:txBody>
      </p:sp>
    </p:spTree>
    <p:extLst>
      <p:ext uri="{BB962C8B-B14F-4D97-AF65-F5344CB8AC3E}">
        <p14:creationId xmlns:p14="http://schemas.microsoft.com/office/powerpoint/2010/main" val="3579770001"/>
      </p:ext>
    </p:extLst>
  </p:cSld>
  <p:clrMapOvr>
    <a:masterClrMapping/>
  </p:clrMapOvr>
  <p:transition>
    <p:fade/>
  </p:transition>
</p:sldLayout>
</file>

<file path=ppt/slideLayouts/slideLayout142.xml><?xml version="1.0" encoding="utf-8"?>
<p:sldLayout xmlns:a="http://schemas.openxmlformats.org/drawingml/2006/main" xmlns:r="http://schemas.openxmlformats.org/officeDocument/2006/relationships" xmlns:p="http://schemas.openxmlformats.org/presentationml/2006/main" showMasterSp="0" preserve="1" userDrawn="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697561613"/>
      </p:ext>
    </p:extLst>
  </p:cSld>
  <p:clrMapOvr>
    <a:masterClrMapping/>
  </p:clrMapOvr>
  <p:transition>
    <p:fade/>
  </p:transition>
</p:sldLayout>
</file>

<file path=ppt/slideLayouts/slideLayout143.xml><?xml version="1.0" encoding="utf-8"?>
<p:sldLayout xmlns:a="http://schemas.openxmlformats.org/drawingml/2006/main" xmlns:r="http://schemas.openxmlformats.org/officeDocument/2006/relationships" xmlns:p="http://schemas.openxmlformats.org/presentationml/2006/main" showMasterSp="0" preserve="1" userDrawn="1">
  <p:cSld name="End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010553"/>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Scripture">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609600" y="342901"/>
            <a:ext cx="10972800" cy="5143500"/>
          </a:xfrm>
        </p:spPr>
        <p:txBody>
          <a:bodyPr anchor="ctr">
            <a:noAutofit/>
          </a:bodyPr>
          <a:lstStyle>
            <a:lvl1pPr marL="173038" indent="-173038">
              <a:lnSpc>
                <a:spcPct val="100000"/>
              </a:lnSpc>
              <a:tabLst/>
              <a:defRPr sz="2800">
                <a:solidFill>
                  <a:schemeClr val="tx1"/>
                </a:solidFill>
              </a:defRPr>
            </a:lvl1pPr>
          </a:lstStyle>
          <a:p>
            <a:r>
              <a:rPr lang="en-US" dirty="0"/>
              <a:t>“Scripture Quote”</a:t>
            </a:r>
          </a:p>
        </p:txBody>
      </p:sp>
      <p:sp>
        <p:nvSpPr>
          <p:cNvPr id="8" name="Text Placeholder 2"/>
          <p:cNvSpPr>
            <a:spLocks noGrp="1"/>
          </p:cNvSpPr>
          <p:nvPr>
            <p:ph type="body" idx="1" hasCustomPrompt="1"/>
          </p:nvPr>
        </p:nvSpPr>
        <p:spPr>
          <a:xfrm>
            <a:off x="2438400" y="5837034"/>
            <a:ext cx="9144000" cy="335165"/>
          </a:xfrm>
        </p:spPr>
        <p:txBody>
          <a:bodyPr>
            <a:noAutofit/>
          </a:bodyPr>
          <a:lstStyle>
            <a:lvl1pPr algn="r">
              <a:defRPr sz="1800" b="0" i="0" spc="300">
                <a:solidFill>
                  <a:schemeClr val="tx2"/>
                </a:solidFill>
                <a:latin typeface="Arial" panose="020B0604020202020204" pitchFamily="34" charset="0"/>
                <a:ea typeface="Arial" panose="020B0604020202020204" pitchFamily="34" charset="0"/>
                <a:cs typeface="Arial" panose="020B0604020202020204" pitchFamily="34" charset="0"/>
              </a:defRPr>
            </a:lvl1pPr>
          </a:lstStyle>
          <a:p>
            <a:pPr marL="228600" marR="0" lvl="0" indent="-228600" algn="r" defTabSz="914400" rtl="0" eaLnBrk="1" fontAlgn="auto" latinLnBrk="0" hangingPunct="1">
              <a:lnSpc>
                <a:spcPct val="90000"/>
              </a:lnSpc>
              <a:spcBef>
                <a:spcPts val="1000"/>
              </a:spcBef>
              <a:spcAft>
                <a:spcPts val="0"/>
              </a:spcAft>
              <a:buClrTx/>
              <a:buSzTx/>
              <a:buFont typeface="Arial"/>
              <a:buNone/>
              <a:tabLst/>
              <a:defRPr/>
            </a:pPr>
            <a:r>
              <a:rPr lang="en-US" dirty="0"/>
              <a:t>Scripture Reference</a:t>
            </a:r>
          </a:p>
        </p:txBody>
      </p:sp>
    </p:spTree>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Scripture - Image Background">
    <p:bg>
      <p:bgPr>
        <a:solidFill>
          <a:schemeClr val="tx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7416316C-72BB-2748-A1AF-46EA3EEF2391}"/>
              </a:ext>
            </a:extLst>
          </p:cNvPr>
          <p:cNvSpPr>
            <a:spLocks noGrp="1"/>
          </p:cNvSpPr>
          <p:nvPr>
            <p:ph type="pic" sz="quarter" idx="10"/>
          </p:nvPr>
        </p:nvSpPr>
        <p:spPr>
          <a:xfrm>
            <a:off x="0" y="0"/>
            <a:ext cx="12192000" cy="6908800"/>
          </a:xfrm>
        </p:spPr>
        <p:txBody>
          <a:bodyPr/>
          <a:lstStyle>
            <a:lvl1pPr>
              <a:defRPr>
                <a:solidFill>
                  <a:schemeClr val="bg1"/>
                </a:solidFill>
              </a:defRPr>
            </a:lvl1pPr>
          </a:lstStyle>
          <a:p>
            <a:r>
              <a:rPr lang="en-US"/>
              <a:t>Click icon to add picture</a:t>
            </a:r>
          </a:p>
        </p:txBody>
      </p:sp>
      <p:sp>
        <p:nvSpPr>
          <p:cNvPr id="6" name="Title 1"/>
          <p:cNvSpPr>
            <a:spLocks noGrp="1"/>
          </p:cNvSpPr>
          <p:nvPr>
            <p:ph type="title" hasCustomPrompt="1"/>
          </p:nvPr>
        </p:nvSpPr>
        <p:spPr>
          <a:xfrm>
            <a:off x="1219200" y="2743200"/>
            <a:ext cx="9753600" cy="671568"/>
          </a:xfrm>
        </p:spPr>
        <p:txBody>
          <a:bodyPr anchor="b">
            <a:noAutofit/>
          </a:bodyPr>
          <a:lstStyle>
            <a:lvl1pPr algn="ctr">
              <a:lnSpc>
                <a:spcPct val="100000"/>
              </a:lnSpc>
              <a:defRPr sz="3600" cap="none" baseline="0">
                <a:solidFill>
                  <a:schemeClr val="bg1"/>
                </a:solidFill>
              </a:defRPr>
            </a:lvl1pPr>
          </a:lstStyle>
          <a:p>
            <a:r>
              <a:rPr lang="en-US" dirty="0"/>
              <a:t>Slide Title</a:t>
            </a:r>
          </a:p>
        </p:txBody>
      </p:sp>
      <p:sp>
        <p:nvSpPr>
          <p:cNvPr id="7" name="Text Placeholder 2"/>
          <p:cNvSpPr>
            <a:spLocks noGrp="1"/>
          </p:cNvSpPr>
          <p:nvPr>
            <p:ph type="body" idx="1" hasCustomPrompt="1"/>
          </p:nvPr>
        </p:nvSpPr>
        <p:spPr>
          <a:xfrm>
            <a:off x="1219200" y="3436423"/>
            <a:ext cx="9753600" cy="1364177"/>
          </a:xfrm>
        </p:spPr>
        <p:txBody>
          <a:bodyPr>
            <a:noAutofit/>
          </a:bodyPr>
          <a:lstStyle>
            <a:lvl1pPr marL="0" indent="0" algn="ctr">
              <a:lnSpc>
                <a:spcPct val="100000"/>
              </a:lnSpc>
              <a:buNone/>
              <a:defRPr sz="2800" b="0" i="1">
                <a:solidFill>
                  <a:schemeClr val="bg1"/>
                </a:solidFill>
                <a:latin typeface="Arial" panose="020B0604020202020204" pitchFamily="34" charset="0"/>
                <a:ea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a:t>
            </a:r>
          </a:p>
        </p:txBody>
      </p:sp>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Scripture and Image">
    <p:spTree>
      <p:nvGrpSpPr>
        <p:cNvPr id="1" name=""/>
        <p:cNvGrpSpPr/>
        <p:nvPr/>
      </p:nvGrpSpPr>
      <p:grpSpPr>
        <a:xfrm>
          <a:off x="0" y="0"/>
          <a:ext cx="0" cy="0"/>
          <a:chOff x="0" y="0"/>
          <a:chExt cx="0" cy="0"/>
        </a:xfrm>
      </p:grpSpPr>
      <p:sp>
        <p:nvSpPr>
          <p:cNvPr id="16" name="Title 1"/>
          <p:cNvSpPr>
            <a:spLocks noGrp="1"/>
          </p:cNvSpPr>
          <p:nvPr>
            <p:ph type="title" hasCustomPrompt="1"/>
          </p:nvPr>
        </p:nvSpPr>
        <p:spPr>
          <a:xfrm>
            <a:off x="609602" y="342900"/>
            <a:ext cx="4849298" cy="5507059"/>
          </a:xfrm>
        </p:spPr>
        <p:txBody>
          <a:bodyPr anchor="ctr">
            <a:noAutofit/>
          </a:bodyPr>
          <a:lstStyle>
            <a:lvl1pPr marL="173038" indent="-173038">
              <a:lnSpc>
                <a:spcPct val="100000"/>
              </a:lnSpc>
              <a:tabLst/>
              <a:defRPr sz="2800">
                <a:solidFill>
                  <a:schemeClr val="tx1"/>
                </a:solidFill>
              </a:defRPr>
            </a:lvl1pPr>
          </a:lstStyle>
          <a:p>
            <a:r>
              <a:rPr lang="en-US" dirty="0"/>
              <a:t>“Scripture Quote”</a:t>
            </a:r>
          </a:p>
        </p:txBody>
      </p:sp>
      <p:sp>
        <p:nvSpPr>
          <p:cNvPr id="17" name="Text Placeholder 2"/>
          <p:cNvSpPr>
            <a:spLocks noGrp="1"/>
          </p:cNvSpPr>
          <p:nvPr>
            <p:ph type="body" idx="1" hasCustomPrompt="1"/>
          </p:nvPr>
        </p:nvSpPr>
        <p:spPr>
          <a:xfrm>
            <a:off x="609600" y="5849959"/>
            <a:ext cx="4848316" cy="322241"/>
          </a:xfrm>
        </p:spPr>
        <p:txBody>
          <a:bodyPr>
            <a:noAutofit/>
          </a:bodyPr>
          <a:lstStyle>
            <a:lvl1pPr algn="r">
              <a:defRPr sz="1800" b="0" i="0" spc="300">
                <a:solidFill>
                  <a:schemeClr val="tx2"/>
                </a:solidFill>
                <a:latin typeface="Arial" panose="020B0604020202020204" pitchFamily="34" charset="0"/>
                <a:ea typeface="Arial" panose="020B0604020202020204" pitchFamily="34" charset="0"/>
                <a:cs typeface="Arial" panose="020B0604020202020204" pitchFamily="34" charset="0"/>
              </a:defRPr>
            </a:lvl1pPr>
          </a:lstStyle>
          <a:p>
            <a:pPr marL="228600" marR="0" lvl="0" indent="-228600" algn="r" defTabSz="914400" rtl="0" eaLnBrk="1" fontAlgn="auto" latinLnBrk="0" hangingPunct="1">
              <a:lnSpc>
                <a:spcPct val="90000"/>
              </a:lnSpc>
              <a:spcBef>
                <a:spcPts val="1000"/>
              </a:spcBef>
              <a:spcAft>
                <a:spcPts val="0"/>
              </a:spcAft>
              <a:buClrTx/>
              <a:buSzTx/>
              <a:buFont typeface="Arial"/>
              <a:buNone/>
              <a:tabLst/>
              <a:defRPr/>
            </a:pPr>
            <a:r>
              <a:rPr lang="en-US" dirty="0"/>
              <a:t>Scripture reference</a:t>
            </a:r>
          </a:p>
        </p:txBody>
      </p:sp>
      <p:sp>
        <p:nvSpPr>
          <p:cNvPr id="3" name="Picture Placeholder 2"/>
          <p:cNvSpPr>
            <a:spLocks noGrp="1"/>
          </p:cNvSpPr>
          <p:nvPr>
            <p:ph type="pic" sz="quarter" idx="10"/>
          </p:nvPr>
        </p:nvSpPr>
        <p:spPr>
          <a:xfrm>
            <a:off x="6096000" y="0"/>
            <a:ext cx="6096000" cy="6858000"/>
          </a:xfrm>
        </p:spPr>
        <p:txBody>
          <a:bodyPr>
            <a:noAutofit/>
          </a:bodyPr>
          <a:lstStyle>
            <a:lvl1pPr>
              <a:defRPr sz="1800" b="0" i="0">
                <a:latin typeface="Arial" panose="020B0604020202020204" pitchFamily="34" charset="0"/>
              </a:defRPr>
            </a:lvl1pPr>
          </a:lstStyle>
          <a:p>
            <a:r>
              <a:rPr lang="en-US"/>
              <a:t>Click icon to add picture</a:t>
            </a:r>
            <a:endParaRPr lang="en-US" dirty="0"/>
          </a:p>
        </p:txBody>
      </p:sp>
    </p:spTree>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Image and Scripture">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6096000" cy="6858000"/>
          </a:xfrm>
        </p:spPr>
        <p:txBody>
          <a:bodyPr>
            <a:noAutofit/>
          </a:bodyPr>
          <a:lstStyle>
            <a:lvl1pPr>
              <a:defRPr sz="1800" b="0" i="0">
                <a:latin typeface="Arial" panose="020B0604020202020204" pitchFamily="34" charset="0"/>
              </a:defRPr>
            </a:lvl1pPr>
          </a:lstStyle>
          <a:p>
            <a:r>
              <a:rPr lang="en-US"/>
              <a:t>Click icon to add picture</a:t>
            </a:r>
            <a:endParaRPr lang="en-US" dirty="0"/>
          </a:p>
        </p:txBody>
      </p:sp>
      <p:sp>
        <p:nvSpPr>
          <p:cNvPr id="5" name="Title 1"/>
          <p:cNvSpPr>
            <a:spLocks noGrp="1"/>
          </p:cNvSpPr>
          <p:nvPr>
            <p:ph type="title" hasCustomPrompt="1"/>
          </p:nvPr>
        </p:nvSpPr>
        <p:spPr>
          <a:xfrm>
            <a:off x="6753335" y="685800"/>
            <a:ext cx="4832215" cy="5146866"/>
          </a:xfrm>
        </p:spPr>
        <p:txBody>
          <a:bodyPr anchor="ctr">
            <a:noAutofit/>
          </a:bodyPr>
          <a:lstStyle>
            <a:lvl1pPr marL="173038" indent="-173038">
              <a:lnSpc>
                <a:spcPct val="100000"/>
              </a:lnSpc>
              <a:tabLst/>
              <a:defRPr sz="2800">
                <a:solidFill>
                  <a:schemeClr val="tx1"/>
                </a:solidFill>
              </a:defRPr>
            </a:lvl1pPr>
          </a:lstStyle>
          <a:p>
            <a:r>
              <a:rPr lang="en-US" dirty="0"/>
              <a:t>“Scripture Quote”</a:t>
            </a:r>
          </a:p>
        </p:txBody>
      </p:sp>
      <p:sp>
        <p:nvSpPr>
          <p:cNvPr id="6" name="Text Placeholder 2"/>
          <p:cNvSpPr>
            <a:spLocks noGrp="1"/>
          </p:cNvSpPr>
          <p:nvPr>
            <p:ph type="body" idx="1" hasCustomPrompt="1"/>
          </p:nvPr>
        </p:nvSpPr>
        <p:spPr>
          <a:xfrm>
            <a:off x="6753335" y="5840100"/>
            <a:ext cx="4832215" cy="322241"/>
          </a:xfrm>
        </p:spPr>
        <p:txBody>
          <a:bodyPr>
            <a:noAutofit/>
          </a:bodyPr>
          <a:lstStyle>
            <a:lvl1pPr algn="r">
              <a:defRPr sz="1800" b="0" i="0" spc="300">
                <a:solidFill>
                  <a:schemeClr val="tx2"/>
                </a:solidFill>
                <a:latin typeface="Arial" panose="020B0604020202020204" pitchFamily="34" charset="0"/>
                <a:ea typeface="Arial" panose="020B0604020202020204" pitchFamily="34" charset="0"/>
                <a:cs typeface="Arial" panose="020B0604020202020204" pitchFamily="34" charset="0"/>
              </a:defRPr>
            </a:lvl1pPr>
          </a:lstStyle>
          <a:p>
            <a:pPr marL="228600" marR="0" lvl="0" indent="-228600" algn="r" defTabSz="914400" rtl="0" eaLnBrk="1" fontAlgn="auto" latinLnBrk="0" hangingPunct="1">
              <a:lnSpc>
                <a:spcPct val="90000"/>
              </a:lnSpc>
              <a:spcBef>
                <a:spcPts val="1000"/>
              </a:spcBef>
              <a:spcAft>
                <a:spcPts val="0"/>
              </a:spcAft>
              <a:buClrTx/>
              <a:buSzTx/>
              <a:buFont typeface="Arial"/>
              <a:buNone/>
              <a:tabLst/>
              <a:defRPr/>
            </a:pPr>
            <a:r>
              <a:rPr lang="en-US" dirty="0"/>
              <a:t>Scripture reference</a:t>
            </a:r>
          </a:p>
        </p:txBody>
      </p:sp>
    </p:spTree>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1_Small Image and Quote">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609600" y="1371600"/>
            <a:ext cx="1828800" cy="1859654"/>
          </a:xfrm>
        </p:spPr>
        <p:txBody>
          <a:bodyPr>
            <a:noAutofit/>
          </a:bodyPr>
          <a:lstStyle>
            <a:lvl1pPr>
              <a:defRPr sz="1800" b="0" i="0">
                <a:latin typeface="Arial" panose="020B0604020202020204" pitchFamily="34" charset="0"/>
              </a:defRPr>
            </a:lvl1pPr>
          </a:lstStyle>
          <a:p>
            <a:r>
              <a:rPr lang="en-US"/>
              <a:t>Click icon to add picture</a:t>
            </a:r>
            <a:endParaRPr lang="en-US" dirty="0"/>
          </a:p>
        </p:txBody>
      </p:sp>
      <p:sp>
        <p:nvSpPr>
          <p:cNvPr id="5" name="Title 1"/>
          <p:cNvSpPr>
            <a:spLocks noGrp="1"/>
          </p:cNvSpPr>
          <p:nvPr>
            <p:ph type="title" hasCustomPrompt="1"/>
          </p:nvPr>
        </p:nvSpPr>
        <p:spPr>
          <a:xfrm>
            <a:off x="3657600" y="1371600"/>
            <a:ext cx="7924800" cy="4114800"/>
          </a:xfrm>
        </p:spPr>
        <p:txBody>
          <a:bodyPr anchor="ctr">
            <a:noAutofit/>
          </a:bodyPr>
          <a:lstStyle>
            <a:lvl1pPr marL="173038" indent="-173038">
              <a:lnSpc>
                <a:spcPct val="100000"/>
              </a:lnSpc>
              <a:tabLst/>
              <a:defRPr sz="2800">
                <a:solidFill>
                  <a:schemeClr val="tx1"/>
                </a:solidFill>
              </a:defRPr>
            </a:lvl1pPr>
          </a:lstStyle>
          <a:p>
            <a:r>
              <a:rPr lang="en-US" dirty="0"/>
              <a:t>“Scripture quote”</a:t>
            </a:r>
          </a:p>
        </p:txBody>
      </p:sp>
      <p:sp>
        <p:nvSpPr>
          <p:cNvPr id="4" name="Text Placeholder 3"/>
          <p:cNvSpPr>
            <a:spLocks noGrp="1"/>
          </p:cNvSpPr>
          <p:nvPr>
            <p:ph type="body" sz="quarter" idx="12" hasCustomPrompt="1"/>
          </p:nvPr>
        </p:nvSpPr>
        <p:spPr>
          <a:xfrm>
            <a:off x="609600" y="3429000"/>
            <a:ext cx="1828800" cy="1371600"/>
          </a:xfrm>
        </p:spPr>
        <p:txBody>
          <a:bodyPr>
            <a:noAutofit/>
          </a:bodyPr>
          <a:lstStyle>
            <a:lvl1pPr marL="0" indent="0">
              <a:buNone/>
              <a:defRPr sz="1800" b="0" i="0">
                <a:solidFill>
                  <a:schemeClr val="tx2"/>
                </a:solidFill>
                <a:latin typeface="Arial" panose="020B0604020202020204" pitchFamily="34" charset="0"/>
                <a:ea typeface="Arial" panose="020B0604020202020204" pitchFamily="34" charset="0"/>
                <a:cs typeface="Arial" panose="020B0604020202020204" pitchFamily="34" charset="0"/>
              </a:defRPr>
            </a:lvl1pPr>
            <a:lvl2pPr marL="457200" indent="0">
              <a:buNone/>
              <a:defRPr sz="1800">
                <a:latin typeface="Zoram ldsLat" charset="0"/>
                <a:ea typeface="Zoram ldsLat" charset="0"/>
                <a:cs typeface="Zoram ldsLat" charset="0"/>
              </a:defRPr>
            </a:lvl2pPr>
            <a:lvl3pPr marL="914400" indent="0">
              <a:buNone/>
              <a:defRPr sz="1800">
                <a:latin typeface="Zoram ldsLat" charset="0"/>
                <a:ea typeface="Zoram ldsLat" charset="0"/>
                <a:cs typeface="Zoram ldsLat" charset="0"/>
              </a:defRPr>
            </a:lvl3pPr>
            <a:lvl4pPr marL="1371600" indent="0">
              <a:buNone/>
              <a:defRPr sz="1800">
                <a:latin typeface="Zoram ldsLat" charset="0"/>
                <a:ea typeface="Zoram ldsLat" charset="0"/>
                <a:cs typeface="Zoram ldsLat" charset="0"/>
              </a:defRPr>
            </a:lvl4pPr>
            <a:lvl5pPr marL="1828800" indent="0">
              <a:buNone/>
              <a:defRPr sz="1800">
                <a:latin typeface="Zoram ldsLat" charset="0"/>
                <a:ea typeface="Zoram ldsLat" charset="0"/>
                <a:cs typeface="Zoram ldsLat" charset="0"/>
              </a:defRPr>
            </a:lvl5pPr>
          </a:lstStyle>
          <a:p>
            <a:pPr lvl="0"/>
            <a:r>
              <a:rPr lang="en-US" dirty="0"/>
              <a:t>Scripture reference</a:t>
            </a:r>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a:alphaModFix amt="20000"/>
            <a:extLst>
              <a:ext uri="{28A0092B-C50C-407E-A947-70E740481C1C}">
                <a14:useLocalDpi xmlns:a14="http://schemas.microsoft.com/office/drawing/2010/main" val="0"/>
              </a:ext>
            </a:extLst>
          </a:blip>
          <a:stretch>
            <a:fillRect/>
          </a:stretch>
        </p:blipFill>
        <p:spPr>
          <a:xfrm flipV="1">
            <a:off x="0" y="0"/>
            <a:ext cx="12192000" cy="3155950"/>
          </a:xfrm>
          <a:prstGeom prst="rect">
            <a:avLst/>
          </a:prstGeom>
        </p:spPr>
      </p:pic>
      <p:sp>
        <p:nvSpPr>
          <p:cNvPr id="2" name="Title 1"/>
          <p:cNvSpPr>
            <a:spLocks noGrp="1"/>
          </p:cNvSpPr>
          <p:nvPr>
            <p:ph type="ctrTitle" hasCustomPrompt="1"/>
          </p:nvPr>
        </p:nvSpPr>
        <p:spPr>
          <a:xfrm>
            <a:off x="1219200" y="2743200"/>
            <a:ext cx="10363200" cy="1371600"/>
          </a:xfrm>
        </p:spPr>
        <p:txBody>
          <a:bodyPr anchor="t">
            <a:noAutofit/>
          </a:bodyPr>
          <a:lstStyle>
            <a:lvl1pPr marL="0" marR="0" indent="0" algn="l" defTabSz="914400" rtl="0" eaLnBrk="1" fontAlgn="auto" latinLnBrk="0" hangingPunct="1">
              <a:lnSpc>
                <a:spcPct val="100000"/>
              </a:lnSpc>
              <a:spcBef>
                <a:spcPct val="0"/>
              </a:spcBef>
              <a:spcAft>
                <a:spcPts val="0"/>
              </a:spcAft>
              <a:buClrTx/>
              <a:buSzTx/>
              <a:buFontTx/>
              <a:buNone/>
              <a:tabLst/>
              <a:defRPr sz="4800" cap="none" baseline="0">
                <a:solidFill>
                  <a:schemeClr val="tx2"/>
                </a:solidFill>
              </a:defRPr>
            </a:lvl1pPr>
          </a:lstStyle>
          <a:p>
            <a:r>
              <a:rPr lang="en-US" dirty="0"/>
              <a:t>Presentation title goes here</a:t>
            </a:r>
          </a:p>
        </p:txBody>
      </p:sp>
      <p:sp>
        <p:nvSpPr>
          <p:cNvPr id="4" name="Date Placeholder 3"/>
          <p:cNvSpPr>
            <a:spLocks noGrp="1"/>
          </p:cNvSpPr>
          <p:nvPr>
            <p:ph type="dt" sz="half" idx="10"/>
          </p:nvPr>
        </p:nvSpPr>
        <p:spPr>
          <a:xfrm>
            <a:off x="609601" y="6172200"/>
            <a:ext cx="4267199" cy="338611"/>
          </a:xfrm>
          <a:prstGeom prst="rect">
            <a:avLst/>
          </a:prstGeom>
        </p:spPr>
        <p:txBody>
          <a:bodyPr anchor="t">
            <a:noAutofit/>
          </a:bodyPr>
          <a:lstStyle>
            <a:lvl1pPr>
              <a:defRPr sz="900" b="0" i="0">
                <a:solidFill>
                  <a:schemeClr val="tx1">
                    <a:alpha val="20000"/>
                  </a:schemeClr>
                </a:solidFill>
                <a:latin typeface="Zoram ldsLat" panose="020B0603030504020204" pitchFamily="34" charset="0"/>
                <a:ea typeface="Zoram ldsLat" panose="020B0603030504020204" pitchFamily="34" charset="0"/>
                <a:cs typeface="Zoram ldsLat" panose="020B0603030504020204" pitchFamily="34" charset="0"/>
              </a:defRPr>
            </a:lvl1pPr>
          </a:lstStyle>
          <a:p>
            <a:r>
              <a:rPr lang="en-US" dirty="0">
                <a:latin typeface="Arial" panose="020B0604020202020204" pitchFamily="34" charset="0"/>
                <a:cs typeface="Arial" panose="020B0604020202020204" pitchFamily="34" charset="0"/>
              </a:rPr>
              <a:t>Confidential—for headquarters use only  </a:t>
            </a:r>
          </a:p>
          <a:p>
            <a:r>
              <a:rPr lang="en-US" dirty="0">
                <a:latin typeface="Arial" panose="020B0604020202020204" pitchFamily="34" charset="0"/>
                <a:cs typeface="Arial" panose="020B0604020202020204" pitchFamily="34" charset="0"/>
              </a:rPr>
              <a:t>© 2024 by Intellectual Reserve, Inc. All Rights Reserved. PD#88888888</a:t>
            </a:r>
          </a:p>
        </p:txBody>
      </p:sp>
      <p:sp>
        <p:nvSpPr>
          <p:cNvPr id="5" name="Footer Placeholder 4"/>
          <p:cNvSpPr>
            <a:spLocks noGrp="1"/>
          </p:cNvSpPr>
          <p:nvPr>
            <p:ph type="ftr" sz="quarter" idx="11"/>
          </p:nvPr>
        </p:nvSpPr>
        <p:spPr>
          <a:xfrm>
            <a:off x="7315200" y="6172200"/>
            <a:ext cx="4267199" cy="342900"/>
          </a:xfrm>
          <a:prstGeom prst="rect">
            <a:avLst/>
          </a:prstGeom>
        </p:spPr>
        <p:txBody>
          <a:bodyPr anchor="t">
            <a:noAutofit/>
          </a:bodyPr>
          <a:lstStyle>
            <a:lvl1pPr algn="r">
              <a:defRPr sz="1400" b="1" i="0">
                <a:solidFill>
                  <a:schemeClr val="tx1">
                    <a:alpha val="20000"/>
                  </a:schemeClr>
                </a:solidFill>
                <a:latin typeface="Arial" panose="020B0604020202020204" pitchFamily="34" charset="0"/>
                <a:ea typeface="Arial" panose="020B0604020202020204" pitchFamily="34" charset="0"/>
                <a:cs typeface="Arial" panose="020B0604020202020204" pitchFamily="34" charset="0"/>
              </a:defRPr>
            </a:lvl1pPr>
          </a:lstStyle>
          <a:p>
            <a:r>
              <a:rPr lang="en-US"/>
              <a:t>Department Goes Here</a:t>
            </a:r>
            <a:endParaRPr lang="en-US" dirty="0"/>
          </a:p>
        </p:txBody>
      </p:sp>
      <p:sp>
        <p:nvSpPr>
          <p:cNvPr id="10" name="Text Placeholder 2"/>
          <p:cNvSpPr>
            <a:spLocks noGrp="1"/>
          </p:cNvSpPr>
          <p:nvPr>
            <p:ph type="body" idx="1" hasCustomPrompt="1"/>
          </p:nvPr>
        </p:nvSpPr>
        <p:spPr>
          <a:xfrm>
            <a:off x="1219200" y="4114800"/>
            <a:ext cx="10363200" cy="685800"/>
          </a:xfrm>
        </p:spPr>
        <p:txBody>
          <a:bodyPr anchor="ctr">
            <a:noAutofit/>
          </a:bodyPr>
          <a:lstStyle>
            <a:lvl1pPr marL="0" indent="0" algn="l">
              <a:lnSpc>
                <a:spcPct val="100000"/>
              </a:lnSpc>
              <a:buNone/>
              <a:defRPr sz="2800" b="0" i="1">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(optional)</a:t>
            </a:r>
          </a:p>
        </p:txBody>
      </p:sp>
    </p:spTree>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Content and Imag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1" y="342901"/>
            <a:ext cx="4849298" cy="1711062"/>
          </a:xfrm>
        </p:spPr>
        <p:txBody>
          <a:bodyPr anchor="t">
            <a:noAutofit/>
          </a:bodyPr>
          <a:lstStyle>
            <a:lvl1pPr>
              <a:lnSpc>
                <a:spcPct val="100000"/>
              </a:lnSpc>
              <a:defRPr>
                <a:solidFill>
                  <a:schemeClr val="tx2"/>
                </a:solidFill>
              </a:defRPr>
            </a:lvl1pPr>
          </a:lstStyle>
          <a:p>
            <a:r>
              <a:rPr lang="en-US" dirty="0"/>
              <a:t>Slide Title</a:t>
            </a:r>
          </a:p>
        </p:txBody>
      </p:sp>
      <p:sp>
        <p:nvSpPr>
          <p:cNvPr id="3" name="Content Placeholder 2"/>
          <p:cNvSpPr>
            <a:spLocks noGrp="1"/>
          </p:cNvSpPr>
          <p:nvPr>
            <p:ph idx="1" hasCustomPrompt="1"/>
          </p:nvPr>
        </p:nvSpPr>
        <p:spPr>
          <a:xfrm>
            <a:off x="609600" y="2068680"/>
            <a:ext cx="4849300" cy="4446420"/>
          </a:xfrm>
        </p:spPr>
        <p:txBody>
          <a:bodyPr>
            <a:noAutofit/>
          </a:bodyPr>
          <a:lstStyle>
            <a:lvl1pPr>
              <a:lnSpc>
                <a:spcPct val="100000"/>
              </a:lnSpc>
              <a:defRPr b="0" i="0">
                <a:solidFill>
                  <a:schemeClr val="tx2">
                    <a:lumMod val="90000"/>
                    <a:lumOff val="10000"/>
                  </a:schemeClr>
                </a:solidFill>
                <a:latin typeface="Arial" panose="020B0604020202020204" pitchFamily="34" charset="0"/>
                <a:ea typeface="Arial" panose="020B0604020202020204" pitchFamily="34" charset="0"/>
                <a:cs typeface="Arial" panose="020B0604020202020204" pitchFamily="34" charset="0"/>
              </a:defRPr>
            </a:lvl1pPr>
            <a:lvl2pPr>
              <a:lnSpc>
                <a:spcPct val="100000"/>
              </a:lnSpc>
              <a:defRPr b="0" i="0">
                <a:solidFill>
                  <a:schemeClr val="tx2">
                    <a:lumMod val="90000"/>
                    <a:lumOff val="10000"/>
                  </a:schemeClr>
                </a:solidFill>
                <a:latin typeface="Arial" panose="020B0604020202020204" pitchFamily="34" charset="0"/>
              </a:defRPr>
            </a:lvl2pPr>
            <a:lvl3pPr>
              <a:lnSpc>
                <a:spcPct val="100000"/>
              </a:lnSpc>
              <a:defRPr b="0" i="0">
                <a:solidFill>
                  <a:schemeClr val="tx2">
                    <a:lumMod val="90000"/>
                    <a:lumOff val="10000"/>
                  </a:schemeClr>
                </a:solidFill>
                <a:latin typeface="Arial" panose="020B0604020202020204" pitchFamily="34" charset="0"/>
              </a:defRPr>
            </a:lvl3pPr>
            <a:lvl4pPr>
              <a:lnSpc>
                <a:spcPct val="100000"/>
              </a:lnSpc>
              <a:defRPr b="0" i="0">
                <a:solidFill>
                  <a:schemeClr val="tx2">
                    <a:lumMod val="90000"/>
                    <a:lumOff val="10000"/>
                  </a:schemeClr>
                </a:solidFill>
                <a:latin typeface="Arial" panose="020B0604020202020204" pitchFamily="34" charset="0"/>
              </a:defRPr>
            </a:lvl4pPr>
            <a:lvl5pPr>
              <a:lnSpc>
                <a:spcPct val="100000"/>
              </a:lnSpc>
              <a:defRPr b="0" i="0">
                <a:solidFill>
                  <a:schemeClr val="tx2">
                    <a:lumMod val="90000"/>
                    <a:lumOff val="10000"/>
                  </a:schemeClr>
                </a:solidFill>
                <a:latin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Picture Placeholder 2"/>
          <p:cNvSpPr>
            <a:spLocks noGrp="1"/>
          </p:cNvSpPr>
          <p:nvPr>
            <p:ph type="pic" sz="quarter" idx="10"/>
          </p:nvPr>
        </p:nvSpPr>
        <p:spPr>
          <a:xfrm>
            <a:off x="6096000" y="0"/>
            <a:ext cx="6096000" cy="6858000"/>
          </a:xfrm>
        </p:spPr>
        <p:txBody>
          <a:bodyPr>
            <a:noAutofit/>
          </a:bodyPr>
          <a:lstStyle>
            <a:lvl1pPr>
              <a:defRPr sz="1800" b="0" i="0">
                <a:latin typeface="Arial" panose="020B0604020202020204" pitchFamily="34" charset="0"/>
              </a:defRPr>
            </a:lvl1pPr>
          </a:lstStyle>
          <a:p>
            <a:r>
              <a:rPr lang="en-US"/>
              <a:t>Click icon to add picture</a:t>
            </a:r>
            <a:endParaRPr lang="en-US" dirty="0"/>
          </a:p>
        </p:txBody>
      </p:sp>
    </p:spTree>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Imag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744559" y="342900"/>
            <a:ext cx="4837842" cy="1714500"/>
          </a:xfrm>
        </p:spPr>
        <p:txBody>
          <a:bodyPr anchor="t">
            <a:noAutofit/>
          </a:bodyPr>
          <a:lstStyle>
            <a:lvl1pPr>
              <a:lnSpc>
                <a:spcPct val="100000"/>
              </a:lnSpc>
              <a:defRPr>
                <a:solidFill>
                  <a:schemeClr val="tx2"/>
                </a:solidFill>
              </a:defRPr>
            </a:lvl1pPr>
          </a:lstStyle>
          <a:p>
            <a:r>
              <a:rPr lang="en-US" dirty="0"/>
              <a:t>Slide Title</a:t>
            </a:r>
          </a:p>
        </p:txBody>
      </p:sp>
      <p:sp>
        <p:nvSpPr>
          <p:cNvPr id="3" name="Content Placeholder 2"/>
          <p:cNvSpPr>
            <a:spLocks noGrp="1"/>
          </p:cNvSpPr>
          <p:nvPr>
            <p:ph idx="1" hasCustomPrompt="1"/>
          </p:nvPr>
        </p:nvSpPr>
        <p:spPr>
          <a:xfrm>
            <a:off x="6744558" y="2057400"/>
            <a:ext cx="4837842" cy="4457700"/>
          </a:xfrm>
        </p:spPr>
        <p:txBody>
          <a:bodyPr>
            <a:noAutofit/>
          </a:bodyPr>
          <a:lstStyle>
            <a:lvl1pPr>
              <a:lnSpc>
                <a:spcPct val="100000"/>
              </a:lnSpc>
              <a:defRPr b="0" i="0">
                <a:solidFill>
                  <a:schemeClr val="tx2">
                    <a:lumMod val="90000"/>
                    <a:lumOff val="10000"/>
                  </a:schemeClr>
                </a:solidFill>
                <a:latin typeface="Arial" panose="020B0604020202020204" pitchFamily="34" charset="0"/>
                <a:ea typeface="Arial" panose="020B0604020202020204" pitchFamily="34" charset="0"/>
                <a:cs typeface="Arial" panose="020B0604020202020204" pitchFamily="34" charset="0"/>
              </a:defRPr>
            </a:lvl1pPr>
            <a:lvl2pPr>
              <a:lnSpc>
                <a:spcPct val="100000"/>
              </a:lnSpc>
              <a:defRPr b="0" i="0">
                <a:solidFill>
                  <a:schemeClr val="tx2">
                    <a:lumMod val="90000"/>
                    <a:lumOff val="10000"/>
                  </a:schemeClr>
                </a:solidFill>
                <a:latin typeface="Arial" panose="020B0604020202020204" pitchFamily="34" charset="0"/>
              </a:defRPr>
            </a:lvl2pPr>
            <a:lvl3pPr>
              <a:lnSpc>
                <a:spcPct val="100000"/>
              </a:lnSpc>
              <a:defRPr b="0" i="0">
                <a:solidFill>
                  <a:schemeClr val="tx2">
                    <a:lumMod val="90000"/>
                    <a:lumOff val="10000"/>
                  </a:schemeClr>
                </a:solidFill>
                <a:latin typeface="Arial" panose="020B0604020202020204" pitchFamily="34" charset="0"/>
              </a:defRPr>
            </a:lvl3pPr>
            <a:lvl4pPr>
              <a:lnSpc>
                <a:spcPct val="100000"/>
              </a:lnSpc>
              <a:defRPr b="0" i="0">
                <a:solidFill>
                  <a:schemeClr val="tx2">
                    <a:lumMod val="90000"/>
                    <a:lumOff val="10000"/>
                  </a:schemeClr>
                </a:solidFill>
                <a:latin typeface="Arial" panose="020B0604020202020204" pitchFamily="34" charset="0"/>
              </a:defRPr>
            </a:lvl4pPr>
            <a:lvl5pPr>
              <a:lnSpc>
                <a:spcPct val="100000"/>
              </a:lnSpc>
              <a:defRPr b="0" i="0">
                <a:solidFill>
                  <a:schemeClr val="tx2">
                    <a:lumMod val="90000"/>
                    <a:lumOff val="10000"/>
                  </a:schemeClr>
                </a:solidFill>
                <a:latin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Picture Placeholder 2"/>
          <p:cNvSpPr>
            <a:spLocks noGrp="1"/>
          </p:cNvSpPr>
          <p:nvPr>
            <p:ph type="pic" sz="quarter" idx="10"/>
          </p:nvPr>
        </p:nvSpPr>
        <p:spPr>
          <a:xfrm>
            <a:off x="0" y="0"/>
            <a:ext cx="6096000" cy="6858000"/>
          </a:xfrm>
        </p:spPr>
        <p:txBody>
          <a:bodyPr>
            <a:noAutofit/>
          </a:bodyPr>
          <a:lstStyle>
            <a:lvl1pPr>
              <a:defRPr sz="1800" b="0" i="0">
                <a:latin typeface="Arial" panose="020B0604020202020204" pitchFamily="34" charset="0"/>
              </a:defRPr>
            </a:lvl1pPr>
          </a:lstStyle>
          <a:p>
            <a:r>
              <a:rPr lang="en-US"/>
              <a:t>Click icon to add picture</a:t>
            </a:r>
            <a:endParaRPr lang="en-US" dirty="0"/>
          </a:p>
        </p:txBody>
      </p:sp>
    </p:spTree>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Content and  2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0" y="342900"/>
            <a:ext cx="4842423" cy="1714500"/>
          </a:xfrm>
        </p:spPr>
        <p:txBody>
          <a:bodyPr anchor="t">
            <a:noAutofit/>
          </a:bodyPr>
          <a:lstStyle>
            <a:lvl1pPr>
              <a:lnSpc>
                <a:spcPct val="100000"/>
              </a:lnSpc>
              <a:defRPr>
                <a:solidFill>
                  <a:schemeClr val="tx2">
                    <a:lumMod val="90000"/>
                    <a:lumOff val="10000"/>
                  </a:schemeClr>
                </a:solidFill>
              </a:defRPr>
            </a:lvl1pPr>
          </a:lstStyle>
          <a:p>
            <a:r>
              <a:rPr lang="en-US" dirty="0"/>
              <a:t>Click to edit master title style</a:t>
            </a:r>
          </a:p>
        </p:txBody>
      </p:sp>
      <p:sp>
        <p:nvSpPr>
          <p:cNvPr id="3" name="Content Placeholder 2"/>
          <p:cNvSpPr>
            <a:spLocks noGrp="1"/>
          </p:cNvSpPr>
          <p:nvPr>
            <p:ph idx="1" hasCustomPrompt="1"/>
          </p:nvPr>
        </p:nvSpPr>
        <p:spPr>
          <a:xfrm>
            <a:off x="609599" y="2068680"/>
            <a:ext cx="4842425" cy="4446420"/>
          </a:xfrm>
        </p:spPr>
        <p:txBody>
          <a:bodyPr>
            <a:noAutofit/>
          </a:bodyPr>
          <a:lstStyle>
            <a:lvl1pPr>
              <a:lnSpc>
                <a:spcPct val="100000"/>
              </a:lnSpc>
              <a:defRPr b="0" i="0">
                <a:solidFill>
                  <a:schemeClr val="tx2">
                    <a:lumMod val="90000"/>
                    <a:lumOff val="10000"/>
                  </a:schemeClr>
                </a:solidFill>
                <a:latin typeface="Arial" panose="020B0604020202020204" pitchFamily="34" charset="0"/>
                <a:ea typeface="Arial" panose="020B0604020202020204" pitchFamily="34" charset="0"/>
                <a:cs typeface="Arial" panose="020B0604020202020204" pitchFamily="34" charset="0"/>
              </a:defRPr>
            </a:lvl1pPr>
            <a:lvl2pPr>
              <a:lnSpc>
                <a:spcPct val="100000"/>
              </a:lnSpc>
              <a:defRPr b="0" i="0">
                <a:solidFill>
                  <a:schemeClr val="tx2">
                    <a:lumMod val="90000"/>
                    <a:lumOff val="10000"/>
                  </a:schemeClr>
                </a:solidFill>
                <a:latin typeface="Arial" panose="020B0604020202020204" pitchFamily="34" charset="0"/>
              </a:defRPr>
            </a:lvl2pPr>
            <a:lvl3pPr>
              <a:lnSpc>
                <a:spcPct val="100000"/>
              </a:lnSpc>
              <a:defRPr b="0" i="0">
                <a:solidFill>
                  <a:schemeClr val="tx2">
                    <a:lumMod val="90000"/>
                    <a:lumOff val="10000"/>
                  </a:schemeClr>
                </a:solidFill>
                <a:latin typeface="Arial" panose="020B0604020202020204" pitchFamily="34" charset="0"/>
              </a:defRPr>
            </a:lvl3pPr>
            <a:lvl4pPr>
              <a:lnSpc>
                <a:spcPct val="100000"/>
              </a:lnSpc>
              <a:defRPr b="0" i="0">
                <a:solidFill>
                  <a:schemeClr val="tx2">
                    <a:lumMod val="90000"/>
                    <a:lumOff val="10000"/>
                  </a:schemeClr>
                </a:solidFill>
                <a:latin typeface="Arial" panose="020B0604020202020204" pitchFamily="34" charset="0"/>
              </a:defRPr>
            </a:lvl4pPr>
            <a:lvl5pPr>
              <a:lnSpc>
                <a:spcPct val="100000"/>
              </a:lnSpc>
              <a:defRPr b="0" i="0">
                <a:solidFill>
                  <a:schemeClr val="tx2">
                    <a:lumMod val="90000"/>
                    <a:lumOff val="10000"/>
                  </a:schemeClr>
                </a:solidFill>
                <a:latin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Picture Placeholder 2"/>
          <p:cNvSpPr>
            <a:spLocks noGrp="1"/>
          </p:cNvSpPr>
          <p:nvPr>
            <p:ph type="pic" sz="quarter" idx="10"/>
          </p:nvPr>
        </p:nvSpPr>
        <p:spPr>
          <a:xfrm>
            <a:off x="6096000" y="0"/>
            <a:ext cx="6096000" cy="3429000"/>
          </a:xfrm>
        </p:spPr>
        <p:txBody>
          <a:bodyPr>
            <a:noAutofit/>
          </a:bodyPr>
          <a:lstStyle>
            <a:lvl1pPr>
              <a:defRPr sz="1800" b="0" i="0">
                <a:latin typeface="Arial" panose="020B0604020202020204" pitchFamily="34" charset="0"/>
              </a:defRPr>
            </a:lvl1pPr>
          </a:lstStyle>
          <a:p>
            <a:r>
              <a:rPr lang="en-US"/>
              <a:t>Click icon to add picture</a:t>
            </a:r>
            <a:endParaRPr lang="en-US" dirty="0"/>
          </a:p>
        </p:txBody>
      </p:sp>
      <p:sp>
        <p:nvSpPr>
          <p:cNvPr id="6" name="Picture Placeholder 2"/>
          <p:cNvSpPr>
            <a:spLocks noGrp="1"/>
          </p:cNvSpPr>
          <p:nvPr>
            <p:ph type="pic" sz="quarter" idx="12"/>
          </p:nvPr>
        </p:nvSpPr>
        <p:spPr>
          <a:xfrm>
            <a:off x="6096000" y="3429000"/>
            <a:ext cx="6096000" cy="3429000"/>
          </a:xfrm>
        </p:spPr>
        <p:txBody>
          <a:bodyPr>
            <a:noAutofit/>
          </a:bodyPr>
          <a:lstStyle>
            <a:lvl1pPr>
              <a:defRPr sz="1800" b="0" i="0">
                <a:latin typeface="Arial" panose="020B0604020202020204" pitchFamily="34" charset="0"/>
              </a:defRPr>
            </a:lvl1pPr>
          </a:lstStyle>
          <a:p>
            <a:r>
              <a:rPr lang="en-US"/>
              <a:t>Click icon to add picture</a:t>
            </a:r>
            <a:endParaRPr lang="en-US" dirty="0"/>
          </a:p>
        </p:txBody>
      </p:sp>
    </p:spTree>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Content and 3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1" y="342900"/>
            <a:ext cx="4835548" cy="1714500"/>
          </a:xfrm>
        </p:spPr>
        <p:txBody>
          <a:bodyPr anchor="t">
            <a:noAutofit/>
          </a:bodyPr>
          <a:lstStyle>
            <a:lvl1pPr>
              <a:lnSpc>
                <a:spcPct val="100000"/>
              </a:lnSpc>
              <a:defRPr>
                <a:solidFill>
                  <a:schemeClr val="tx2">
                    <a:lumMod val="90000"/>
                    <a:lumOff val="10000"/>
                  </a:schemeClr>
                </a:solidFill>
              </a:defRPr>
            </a:lvl1pPr>
          </a:lstStyle>
          <a:p>
            <a:r>
              <a:rPr lang="en-US" dirty="0"/>
              <a:t>Click to edit master title style</a:t>
            </a:r>
          </a:p>
        </p:txBody>
      </p:sp>
      <p:sp>
        <p:nvSpPr>
          <p:cNvPr id="3" name="Content Placeholder 2"/>
          <p:cNvSpPr>
            <a:spLocks noGrp="1"/>
          </p:cNvSpPr>
          <p:nvPr>
            <p:ph idx="1" hasCustomPrompt="1"/>
          </p:nvPr>
        </p:nvSpPr>
        <p:spPr>
          <a:xfrm>
            <a:off x="609600" y="2068680"/>
            <a:ext cx="4835550" cy="4446420"/>
          </a:xfrm>
        </p:spPr>
        <p:txBody>
          <a:bodyPr>
            <a:noAutofit/>
          </a:bodyPr>
          <a:lstStyle>
            <a:lvl1pPr>
              <a:lnSpc>
                <a:spcPct val="100000"/>
              </a:lnSpc>
              <a:defRPr b="0" i="0">
                <a:solidFill>
                  <a:schemeClr val="tx2">
                    <a:lumMod val="90000"/>
                    <a:lumOff val="10000"/>
                  </a:schemeClr>
                </a:solidFill>
                <a:latin typeface="Arial" panose="020B0604020202020204" pitchFamily="34" charset="0"/>
                <a:ea typeface="Arial" panose="020B0604020202020204" pitchFamily="34" charset="0"/>
                <a:cs typeface="Arial" panose="020B0604020202020204" pitchFamily="34" charset="0"/>
              </a:defRPr>
            </a:lvl1pPr>
            <a:lvl2pPr>
              <a:lnSpc>
                <a:spcPct val="100000"/>
              </a:lnSpc>
              <a:defRPr b="0" i="0">
                <a:solidFill>
                  <a:schemeClr val="tx2">
                    <a:lumMod val="90000"/>
                    <a:lumOff val="10000"/>
                  </a:schemeClr>
                </a:solidFill>
                <a:latin typeface="Arial" panose="020B0604020202020204" pitchFamily="34" charset="0"/>
              </a:defRPr>
            </a:lvl2pPr>
            <a:lvl3pPr>
              <a:lnSpc>
                <a:spcPct val="100000"/>
              </a:lnSpc>
              <a:defRPr b="0" i="0">
                <a:solidFill>
                  <a:schemeClr val="tx2">
                    <a:lumMod val="90000"/>
                    <a:lumOff val="10000"/>
                  </a:schemeClr>
                </a:solidFill>
                <a:latin typeface="Arial" panose="020B0604020202020204" pitchFamily="34" charset="0"/>
              </a:defRPr>
            </a:lvl3pPr>
            <a:lvl4pPr>
              <a:lnSpc>
                <a:spcPct val="100000"/>
              </a:lnSpc>
              <a:defRPr b="0" i="0">
                <a:solidFill>
                  <a:schemeClr val="tx2">
                    <a:lumMod val="90000"/>
                    <a:lumOff val="10000"/>
                  </a:schemeClr>
                </a:solidFill>
                <a:latin typeface="Arial" panose="020B0604020202020204" pitchFamily="34" charset="0"/>
              </a:defRPr>
            </a:lvl4pPr>
            <a:lvl5pPr>
              <a:lnSpc>
                <a:spcPct val="100000"/>
              </a:lnSpc>
              <a:defRPr b="0" i="0">
                <a:solidFill>
                  <a:schemeClr val="tx2">
                    <a:lumMod val="90000"/>
                    <a:lumOff val="10000"/>
                  </a:schemeClr>
                </a:solidFill>
                <a:latin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Picture Placeholder 2"/>
          <p:cNvSpPr>
            <a:spLocks noGrp="1"/>
          </p:cNvSpPr>
          <p:nvPr>
            <p:ph type="pic" sz="quarter" idx="10"/>
          </p:nvPr>
        </p:nvSpPr>
        <p:spPr>
          <a:xfrm>
            <a:off x="6096000" y="0"/>
            <a:ext cx="6096000" cy="3429000"/>
          </a:xfrm>
        </p:spPr>
        <p:txBody>
          <a:bodyPr>
            <a:noAutofit/>
          </a:bodyPr>
          <a:lstStyle>
            <a:lvl1pPr>
              <a:defRPr sz="1800" b="0" i="0">
                <a:latin typeface="Arial" panose="020B0604020202020204" pitchFamily="34" charset="0"/>
              </a:defRPr>
            </a:lvl1pPr>
          </a:lstStyle>
          <a:p>
            <a:r>
              <a:rPr lang="en-US"/>
              <a:t>Click icon to add picture</a:t>
            </a:r>
            <a:endParaRPr lang="en-US" dirty="0"/>
          </a:p>
        </p:txBody>
      </p:sp>
      <p:sp>
        <p:nvSpPr>
          <p:cNvPr id="6" name="Picture Placeholder 2"/>
          <p:cNvSpPr>
            <a:spLocks noGrp="1"/>
          </p:cNvSpPr>
          <p:nvPr>
            <p:ph type="pic" sz="quarter" idx="12"/>
          </p:nvPr>
        </p:nvSpPr>
        <p:spPr>
          <a:xfrm>
            <a:off x="6096000" y="3429000"/>
            <a:ext cx="3048000" cy="3429000"/>
          </a:xfrm>
        </p:spPr>
        <p:txBody>
          <a:bodyPr>
            <a:noAutofit/>
          </a:bodyPr>
          <a:lstStyle>
            <a:lvl1pPr>
              <a:defRPr sz="1800" b="0" i="0">
                <a:latin typeface="Arial" panose="020B0604020202020204" pitchFamily="34" charset="0"/>
              </a:defRPr>
            </a:lvl1pPr>
          </a:lstStyle>
          <a:p>
            <a:r>
              <a:rPr lang="en-US"/>
              <a:t>Click icon to add picture</a:t>
            </a:r>
            <a:endParaRPr lang="en-US" dirty="0"/>
          </a:p>
        </p:txBody>
      </p:sp>
      <p:sp>
        <p:nvSpPr>
          <p:cNvPr id="8" name="Picture Placeholder 2"/>
          <p:cNvSpPr>
            <a:spLocks noGrp="1"/>
          </p:cNvSpPr>
          <p:nvPr>
            <p:ph type="pic" sz="quarter" idx="13"/>
          </p:nvPr>
        </p:nvSpPr>
        <p:spPr>
          <a:xfrm>
            <a:off x="9144001" y="3429000"/>
            <a:ext cx="3048000" cy="3429000"/>
          </a:xfrm>
        </p:spPr>
        <p:txBody>
          <a:bodyPr>
            <a:noAutofit/>
          </a:bodyPr>
          <a:lstStyle>
            <a:lvl1pPr>
              <a:defRPr sz="1800" b="0" i="0">
                <a:latin typeface="Arial" panose="020B0604020202020204" pitchFamily="34" charset="0"/>
              </a:defRPr>
            </a:lvl1pPr>
          </a:lstStyle>
          <a:p>
            <a:r>
              <a:rPr lang="en-US"/>
              <a:t>Click icon to add picture</a:t>
            </a:r>
            <a:endParaRPr lang="en-US" dirty="0"/>
          </a:p>
        </p:txBody>
      </p:sp>
    </p:spTree>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Image">
    <p:bg>
      <p:bgPr>
        <a:solidFill>
          <a:schemeClr val="tx1"/>
        </a:solidFill>
        <a:effectLst/>
      </p:bgPr>
    </p:bg>
    <p:spTree>
      <p:nvGrpSpPr>
        <p:cNvPr id="1" name=""/>
        <p:cNvGrpSpPr/>
        <p:nvPr/>
      </p:nvGrpSpPr>
      <p:grpSpPr>
        <a:xfrm>
          <a:off x="0" y="0"/>
          <a:ext cx="0" cy="0"/>
          <a:chOff x="0" y="0"/>
          <a:chExt cx="0" cy="0"/>
        </a:xfrm>
      </p:grpSpPr>
      <p:sp>
        <p:nvSpPr>
          <p:cNvPr id="7" name="Picture Placeholder 2"/>
          <p:cNvSpPr>
            <a:spLocks noGrp="1"/>
          </p:cNvSpPr>
          <p:nvPr>
            <p:ph type="pic" sz="quarter" idx="10"/>
          </p:nvPr>
        </p:nvSpPr>
        <p:spPr>
          <a:xfrm>
            <a:off x="0" y="0"/>
            <a:ext cx="12192000" cy="6858000"/>
          </a:xfrm>
        </p:spPr>
        <p:txBody>
          <a:bodyPr>
            <a:noAutofit/>
          </a:bodyPr>
          <a:lstStyle>
            <a:lvl1pPr>
              <a:defRPr sz="1800">
                <a:solidFill>
                  <a:schemeClr val="bg1"/>
                </a:solidFill>
              </a:defRPr>
            </a:lvl1pPr>
          </a:lstStyle>
          <a:p>
            <a:r>
              <a:rPr lang="en-US"/>
              <a:t>Click icon to add picture</a:t>
            </a:r>
            <a:endParaRPr lang="en-US" dirty="0"/>
          </a:p>
        </p:txBody>
      </p:sp>
    </p:spTree>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Image Collage">
    <p:bg>
      <p:bgPr>
        <a:solidFill>
          <a:schemeClr val="tx1"/>
        </a:solidFill>
        <a:effectLst/>
      </p:bgPr>
    </p:bg>
    <p:spTree>
      <p:nvGrpSpPr>
        <p:cNvPr id="1" name=""/>
        <p:cNvGrpSpPr/>
        <p:nvPr/>
      </p:nvGrpSpPr>
      <p:grpSpPr>
        <a:xfrm>
          <a:off x="0" y="0"/>
          <a:ext cx="0" cy="0"/>
          <a:chOff x="0" y="0"/>
          <a:chExt cx="0" cy="0"/>
        </a:xfrm>
      </p:grpSpPr>
      <p:sp>
        <p:nvSpPr>
          <p:cNvPr id="7" name="Picture Placeholder 2"/>
          <p:cNvSpPr>
            <a:spLocks noGrp="1"/>
          </p:cNvSpPr>
          <p:nvPr>
            <p:ph type="pic" sz="quarter" idx="10"/>
          </p:nvPr>
        </p:nvSpPr>
        <p:spPr>
          <a:xfrm>
            <a:off x="0" y="0"/>
            <a:ext cx="6096000" cy="6858000"/>
          </a:xfrm>
        </p:spPr>
        <p:txBody>
          <a:bodyPr>
            <a:noAutofit/>
          </a:bodyPr>
          <a:lstStyle>
            <a:lvl1pPr>
              <a:defRPr sz="1800">
                <a:solidFill>
                  <a:schemeClr val="bg1"/>
                </a:solidFill>
              </a:defRPr>
            </a:lvl1pPr>
          </a:lstStyle>
          <a:p>
            <a:r>
              <a:rPr lang="en-US"/>
              <a:t>Click icon to add picture</a:t>
            </a:r>
            <a:endParaRPr lang="en-US" dirty="0"/>
          </a:p>
        </p:txBody>
      </p:sp>
      <p:sp>
        <p:nvSpPr>
          <p:cNvPr id="3" name="Picture Placeholder 2"/>
          <p:cNvSpPr>
            <a:spLocks noGrp="1"/>
          </p:cNvSpPr>
          <p:nvPr>
            <p:ph type="pic" sz="quarter" idx="11"/>
          </p:nvPr>
        </p:nvSpPr>
        <p:spPr>
          <a:xfrm>
            <a:off x="6096000" y="0"/>
            <a:ext cx="6096000" cy="3429000"/>
          </a:xfrm>
        </p:spPr>
        <p:txBody>
          <a:bodyPr>
            <a:noAutofit/>
          </a:bodyPr>
          <a:lstStyle>
            <a:lvl1pPr>
              <a:defRPr sz="1800">
                <a:solidFill>
                  <a:schemeClr val="bg1"/>
                </a:solidFill>
              </a:defRPr>
            </a:lvl1pPr>
          </a:lstStyle>
          <a:p>
            <a:r>
              <a:rPr lang="en-US"/>
              <a:t>Click icon to add picture</a:t>
            </a:r>
            <a:endParaRPr lang="en-US" dirty="0"/>
          </a:p>
        </p:txBody>
      </p:sp>
      <p:sp>
        <p:nvSpPr>
          <p:cNvPr id="4" name="Picture Placeholder 2"/>
          <p:cNvSpPr>
            <a:spLocks noGrp="1"/>
          </p:cNvSpPr>
          <p:nvPr>
            <p:ph type="pic" sz="quarter" idx="12"/>
          </p:nvPr>
        </p:nvSpPr>
        <p:spPr>
          <a:xfrm>
            <a:off x="6096000" y="3429000"/>
            <a:ext cx="6096000" cy="3429000"/>
          </a:xfrm>
        </p:spPr>
        <p:txBody>
          <a:bodyPr>
            <a:noAutofit/>
          </a:bodyPr>
          <a:lstStyle>
            <a:lvl1pPr>
              <a:defRPr sz="1800">
                <a:solidFill>
                  <a:schemeClr val="bg1"/>
                </a:solidFill>
              </a:defRPr>
            </a:lvl1pPr>
          </a:lstStyle>
          <a:p>
            <a:r>
              <a:rPr lang="en-US"/>
              <a:t>Click icon to add picture</a:t>
            </a:r>
            <a:endParaRPr lang="en-US" dirty="0"/>
          </a:p>
        </p:txBody>
      </p:sp>
    </p:spTree>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Video">
    <p:bg>
      <p:bgPr>
        <a:solidFill>
          <a:schemeClr val="tx1"/>
        </a:solidFill>
        <a:effectLst/>
      </p:bgPr>
    </p:bg>
    <p:spTree>
      <p:nvGrpSpPr>
        <p:cNvPr id="1" name=""/>
        <p:cNvGrpSpPr/>
        <p:nvPr/>
      </p:nvGrpSpPr>
      <p:grpSpPr>
        <a:xfrm>
          <a:off x="0" y="0"/>
          <a:ext cx="0" cy="0"/>
          <a:chOff x="0" y="0"/>
          <a:chExt cx="0" cy="0"/>
        </a:xfrm>
      </p:grpSpPr>
      <p:sp>
        <p:nvSpPr>
          <p:cNvPr id="5" name="Media Placeholder 4"/>
          <p:cNvSpPr>
            <a:spLocks noGrp="1"/>
          </p:cNvSpPr>
          <p:nvPr>
            <p:ph type="media" sz="quarter" idx="10"/>
          </p:nvPr>
        </p:nvSpPr>
        <p:spPr>
          <a:xfrm>
            <a:off x="0" y="0"/>
            <a:ext cx="12192000" cy="6858000"/>
          </a:xfrm>
        </p:spPr>
        <p:txBody>
          <a:bodyPr/>
          <a:lstStyle>
            <a:lvl1pPr>
              <a:defRPr>
                <a:solidFill>
                  <a:schemeClr val="bg1"/>
                </a:solidFill>
              </a:defRPr>
            </a:lvl1pPr>
          </a:lstStyle>
          <a:p>
            <a:r>
              <a:rPr lang="en-US"/>
              <a:t>Click icon to add media</a:t>
            </a:r>
          </a:p>
        </p:txBody>
      </p:sp>
    </p:spTree>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Blank Slide">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End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1B991CC6-EADD-0C8C-1AF1-FDF8C4CA5134}"/>
              </a:ext>
            </a:extLst>
          </p:cNvPr>
          <p:cNvSpPr>
            <a:spLocks noGrp="1"/>
          </p:cNvSpPr>
          <p:nvPr>
            <p:ph type="ftr" sz="quarter" idx="11"/>
          </p:nvPr>
        </p:nvSpPr>
        <p:spPr/>
        <p:txBody>
          <a:bodyPr/>
          <a:lstStyle/>
          <a:p>
            <a:fld id="{5B06C967-C119-3A46-8999-DDAAE48B2E46}" type="slidenum">
              <a:rPr lang="en-US" smtClean="0"/>
              <a:pPr/>
              <a:t>‹#›</a:t>
            </a:fld>
            <a:endParaRPr lang="en-US" dirty="0"/>
          </a:p>
        </p:txBody>
      </p:sp>
      <p:sp>
        <p:nvSpPr>
          <p:cNvPr id="4" name="Slide Number Placeholder 3">
            <a:extLst>
              <a:ext uri="{FF2B5EF4-FFF2-40B4-BE49-F238E27FC236}">
                <a16:creationId xmlns:a16="http://schemas.microsoft.com/office/drawing/2014/main" id="{0ABA5685-AD28-368D-0E02-937FFDC1B1E5}"/>
              </a:ext>
            </a:extLst>
          </p:cNvPr>
          <p:cNvSpPr>
            <a:spLocks noGrp="1"/>
          </p:cNvSpPr>
          <p:nvPr>
            <p:ph type="sldNum" sz="quarter" idx="12"/>
          </p:nvPr>
        </p:nvSpPr>
        <p:spPr/>
        <p:txBody>
          <a:bodyPr/>
          <a:lstStyle/>
          <a:p>
            <a:r>
              <a:rPr lang="en-US"/>
              <a:t>DEPARTMENT NAME GOES HERE | FEBRUARY 2017</a:t>
            </a:r>
            <a:endParaRPr lang="en-US" dirty="0"/>
          </a:p>
        </p:txBody>
      </p:sp>
    </p:spTree>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1_End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1B991CC6-EADD-0C8C-1AF1-FDF8C4CA5134}"/>
              </a:ext>
            </a:extLst>
          </p:cNvPr>
          <p:cNvSpPr>
            <a:spLocks noGrp="1"/>
          </p:cNvSpPr>
          <p:nvPr>
            <p:ph type="ftr" sz="quarter" idx="11"/>
          </p:nvPr>
        </p:nvSpPr>
        <p:spPr/>
        <p:txBody>
          <a:bodyPr/>
          <a:lstStyle/>
          <a:p>
            <a:fld id="{5B06C967-C119-3A46-8999-DDAAE48B2E46}" type="slidenum">
              <a:rPr lang="en-US" smtClean="0"/>
              <a:pPr/>
              <a:t>‹#›</a:t>
            </a:fld>
            <a:endParaRPr lang="en-US" dirty="0"/>
          </a:p>
        </p:txBody>
      </p:sp>
      <p:sp>
        <p:nvSpPr>
          <p:cNvPr id="4" name="Slide Number Placeholder 3">
            <a:extLst>
              <a:ext uri="{FF2B5EF4-FFF2-40B4-BE49-F238E27FC236}">
                <a16:creationId xmlns:a16="http://schemas.microsoft.com/office/drawing/2014/main" id="{0ABA5685-AD28-368D-0E02-937FFDC1B1E5}"/>
              </a:ext>
            </a:extLst>
          </p:cNvPr>
          <p:cNvSpPr>
            <a:spLocks noGrp="1"/>
          </p:cNvSpPr>
          <p:nvPr>
            <p:ph type="sldNum" sz="quarter" idx="12"/>
          </p:nvPr>
        </p:nvSpPr>
        <p:spPr/>
        <p:txBody>
          <a:bodyPr/>
          <a:lstStyle/>
          <a:p>
            <a:r>
              <a:rPr lang="en-US"/>
              <a:t>DEPARTMENT NAME GOES HERE | FEBRUARY 2017</a:t>
            </a:r>
            <a:endParaRPr lang="en-US" dirty="0"/>
          </a:p>
        </p:txBody>
      </p:sp>
    </p:spTree>
    <p:extLst>
      <p:ext uri="{BB962C8B-B14F-4D97-AF65-F5344CB8AC3E}">
        <p14:creationId xmlns:p14="http://schemas.microsoft.com/office/powerpoint/2010/main" val="177709160"/>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3">
    <p:bg>
      <p:bgPr>
        <a:solidFill>
          <a:schemeClr val="tx2"/>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alphaModFix amt="40000"/>
          </a:blip>
          <a:srcRect/>
          <a:stretch/>
        </p:blipFill>
        <p:spPr>
          <a:xfrm rot="16200000" flipH="1">
            <a:off x="1007519" y="-1000642"/>
            <a:ext cx="6851125" cy="8866162"/>
          </a:xfrm>
          <a:prstGeom prst="rect">
            <a:avLst/>
          </a:prstGeom>
        </p:spPr>
      </p:pic>
      <p:sp>
        <p:nvSpPr>
          <p:cNvPr id="2" name="Title 1"/>
          <p:cNvSpPr>
            <a:spLocks noGrp="1"/>
          </p:cNvSpPr>
          <p:nvPr>
            <p:ph type="ctrTitle" hasCustomPrompt="1"/>
          </p:nvPr>
        </p:nvSpPr>
        <p:spPr>
          <a:xfrm>
            <a:off x="1219200" y="1371600"/>
            <a:ext cx="10363200" cy="1371600"/>
          </a:xfrm>
        </p:spPr>
        <p:txBody>
          <a:bodyPr anchor="b">
            <a:noAutofit/>
          </a:bodyPr>
          <a:lstStyle>
            <a:lvl1pPr marL="0" marR="0" indent="0" algn="l" defTabSz="914400" rtl="0" eaLnBrk="1" fontAlgn="auto" latinLnBrk="0" hangingPunct="1">
              <a:lnSpc>
                <a:spcPct val="100000"/>
              </a:lnSpc>
              <a:spcBef>
                <a:spcPct val="0"/>
              </a:spcBef>
              <a:spcAft>
                <a:spcPts val="0"/>
              </a:spcAft>
              <a:buClrTx/>
              <a:buSzTx/>
              <a:buFontTx/>
              <a:buNone/>
              <a:tabLst/>
              <a:defRPr sz="4800" baseline="0">
                <a:solidFill>
                  <a:schemeClr val="bg1"/>
                </a:solidFill>
              </a:defRPr>
            </a:lvl1pPr>
          </a:lstStyle>
          <a:p>
            <a:r>
              <a:rPr lang="en-US" dirty="0"/>
              <a:t>Presentation title goes here</a:t>
            </a:r>
          </a:p>
        </p:txBody>
      </p:sp>
      <p:sp>
        <p:nvSpPr>
          <p:cNvPr id="10" name="Text Placeholder 2"/>
          <p:cNvSpPr>
            <a:spLocks noGrp="1"/>
          </p:cNvSpPr>
          <p:nvPr>
            <p:ph type="body" idx="1" hasCustomPrompt="1"/>
          </p:nvPr>
        </p:nvSpPr>
        <p:spPr>
          <a:xfrm>
            <a:off x="1219200" y="2743200"/>
            <a:ext cx="10363200" cy="685800"/>
          </a:xfrm>
        </p:spPr>
        <p:txBody>
          <a:bodyPr anchor="ctr">
            <a:noAutofit/>
          </a:bodyPr>
          <a:lstStyle>
            <a:lvl1pPr marL="0" indent="0" algn="l">
              <a:lnSpc>
                <a:spcPct val="100000"/>
              </a:lnSpc>
              <a:buNone/>
              <a:defRPr sz="2800" b="0" i="0">
                <a:solidFill>
                  <a:schemeClr val="bg1"/>
                </a:solidFill>
                <a:latin typeface="Arial" panose="020B0604020202020204" pitchFamily="34" charset="0"/>
                <a:ea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(optional)</a:t>
            </a:r>
          </a:p>
        </p:txBody>
      </p:sp>
      <p:sp>
        <p:nvSpPr>
          <p:cNvPr id="9" name="Date Placeholder 3"/>
          <p:cNvSpPr>
            <a:spLocks noGrp="1"/>
          </p:cNvSpPr>
          <p:nvPr>
            <p:ph type="dt" sz="half" idx="10"/>
          </p:nvPr>
        </p:nvSpPr>
        <p:spPr>
          <a:xfrm>
            <a:off x="1219199" y="6172200"/>
            <a:ext cx="3657601" cy="342900"/>
          </a:xfrm>
          <a:prstGeom prst="rect">
            <a:avLst/>
          </a:prstGeom>
        </p:spPr>
        <p:txBody>
          <a:bodyPr anchor="t">
            <a:noAutofit/>
          </a:bodyPr>
          <a:lstStyle>
            <a:lvl1pPr>
              <a:defRPr sz="900" b="0" i="0">
                <a:solidFill>
                  <a:schemeClr val="bg1">
                    <a:lumMod val="95000"/>
                    <a:alpha val="20000"/>
                  </a:schemeClr>
                </a:solidFill>
                <a:latin typeface="Arial" panose="020B0604020202020204" pitchFamily="34" charset="0"/>
                <a:ea typeface="Arial" panose="020B0604020202020204" pitchFamily="34" charset="0"/>
                <a:cs typeface="Arial" panose="020B0604020202020204" pitchFamily="34" charset="0"/>
              </a:defRPr>
            </a:lvl1pPr>
          </a:lstStyle>
          <a:p>
            <a:r>
              <a:rPr lang="en-US" dirty="0"/>
              <a:t>Confidential—for headquarters use only  © 2024 by Intellectual Reserve, Inc. All Rights Reserved. PD#88888888</a:t>
            </a:r>
          </a:p>
        </p:txBody>
      </p:sp>
      <p:sp>
        <p:nvSpPr>
          <p:cNvPr id="11" name="Footer Placeholder 4"/>
          <p:cNvSpPr>
            <a:spLocks noGrp="1"/>
          </p:cNvSpPr>
          <p:nvPr>
            <p:ph type="ftr" sz="quarter" idx="11"/>
          </p:nvPr>
        </p:nvSpPr>
        <p:spPr>
          <a:xfrm>
            <a:off x="7315200" y="6172200"/>
            <a:ext cx="4267200" cy="342900"/>
          </a:xfrm>
          <a:prstGeom prst="rect">
            <a:avLst/>
          </a:prstGeom>
        </p:spPr>
        <p:txBody>
          <a:bodyPr anchor="t">
            <a:noAutofit/>
          </a:bodyPr>
          <a:lstStyle>
            <a:lvl1pPr algn="r">
              <a:defRPr sz="1400" b="1" i="0">
                <a:solidFill>
                  <a:schemeClr val="bg1">
                    <a:alpha val="20000"/>
                  </a:schemeClr>
                </a:solidFill>
                <a:latin typeface="Arial" panose="020B0604020202020204" pitchFamily="34" charset="0"/>
                <a:ea typeface="Arial" panose="020B0604020202020204" pitchFamily="34" charset="0"/>
                <a:cs typeface="Arial" panose="020B0604020202020204" pitchFamily="34" charset="0"/>
              </a:defRPr>
            </a:lvl1pPr>
          </a:lstStyle>
          <a:p>
            <a:r>
              <a:rPr lang="en-US" dirty="0"/>
              <a:t>Department Goes Here</a:t>
            </a:r>
          </a:p>
        </p:txBody>
      </p:sp>
    </p:spTree>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Title Slide 1">
    <p:spTree>
      <p:nvGrpSpPr>
        <p:cNvPr id="1" name=""/>
        <p:cNvGrpSpPr/>
        <p:nvPr/>
      </p:nvGrpSpPr>
      <p:grpSpPr>
        <a:xfrm>
          <a:off x="0" y="0"/>
          <a:ext cx="0" cy="0"/>
          <a:chOff x="0" y="0"/>
          <a:chExt cx="0" cy="0"/>
        </a:xfrm>
      </p:grpSpPr>
      <p:pic>
        <p:nvPicPr>
          <p:cNvPr id="13" name="Picture 12"/>
          <p:cNvPicPr>
            <a:picLocks noChangeAspect="1"/>
          </p:cNvPicPr>
          <p:nvPr userDrawn="1"/>
        </p:nvPicPr>
        <p:blipFill rotWithShape="1">
          <a:blip r:embed="rId2">
            <a:alphaModFix amt="20000"/>
          </a:blip>
          <a:srcRect b="77605"/>
          <a:stretch/>
        </p:blipFill>
        <p:spPr>
          <a:xfrm rot="10800000">
            <a:off x="0" y="2351314"/>
            <a:ext cx="12192000" cy="3533438"/>
          </a:xfrm>
          <a:prstGeom prst="rect">
            <a:avLst/>
          </a:prstGeom>
        </p:spPr>
      </p:pic>
      <p:sp>
        <p:nvSpPr>
          <p:cNvPr id="12" name="Rectangle 11"/>
          <p:cNvSpPr/>
          <p:nvPr userDrawn="1"/>
        </p:nvSpPr>
        <p:spPr>
          <a:xfrm>
            <a:off x="0" y="5884752"/>
            <a:ext cx="12192000" cy="9732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b="0" i="0" dirty="0">
              <a:latin typeface="Arial" panose="020B0604020202020204" pitchFamily="34" charset="0"/>
            </a:endParaRPr>
          </a:p>
        </p:txBody>
      </p:sp>
      <p:sp>
        <p:nvSpPr>
          <p:cNvPr id="2" name="Title 1"/>
          <p:cNvSpPr>
            <a:spLocks noGrp="1"/>
          </p:cNvSpPr>
          <p:nvPr>
            <p:ph type="ctrTitle" hasCustomPrompt="1"/>
          </p:nvPr>
        </p:nvSpPr>
        <p:spPr>
          <a:xfrm>
            <a:off x="609600" y="1371600"/>
            <a:ext cx="10972800" cy="1371600"/>
          </a:xfrm>
        </p:spPr>
        <p:txBody>
          <a:bodyPr anchor="b">
            <a:noAutofit/>
          </a:bodyPr>
          <a:lstStyle>
            <a:lvl1pPr marL="0" marR="0" indent="0" algn="ctr" defTabSz="914400" rtl="0" eaLnBrk="1" fontAlgn="auto" latinLnBrk="0" hangingPunct="1">
              <a:lnSpc>
                <a:spcPct val="100000"/>
              </a:lnSpc>
              <a:spcBef>
                <a:spcPct val="0"/>
              </a:spcBef>
              <a:spcAft>
                <a:spcPts val="0"/>
              </a:spcAft>
              <a:buClrTx/>
              <a:buSzTx/>
              <a:buFontTx/>
              <a:buNone/>
              <a:tabLst/>
              <a:defRPr sz="4800" cap="none" spc="0" baseline="0">
                <a:solidFill>
                  <a:schemeClr val="accent1"/>
                </a:solidFill>
              </a:defRPr>
            </a:lvl1pPr>
          </a:lstStyle>
          <a:p>
            <a:r>
              <a:rPr lang="en-US" dirty="0"/>
              <a:t>Presentation title</a:t>
            </a:r>
            <a:br>
              <a:rPr lang="en-US" dirty="0"/>
            </a:br>
            <a:r>
              <a:rPr lang="en-US" dirty="0"/>
              <a:t>goes here</a:t>
            </a:r>
          </a:p>
        </p:txBody>
      </p:sp>
      <p:sp>
        <p:nvSpPr>
          <p:cNvPr id="4" name="Date Placeholder 3"/>
          <p:cNvSpPr>
            <a:spLocks noGrp="1"/>
          </p:cNvSpPr>
          <p:nvPr>
            <p:ph type="dt" sz="half" idx="10"/>
          </p:nvPr>
        </p:nvSpPr>
        <p:spPr>
          <a:xfrm>
            <a:off x="635000" y="6182439"/>
            <a:ext cx="4241800" cy="332661"/>
          </a:xfrm>
          <a:prstGeom prst="rect">
            <a:avLst/>
          </a:prstGeom>
        </p:spPr>
        <p:txBody>
          <a:bodyPr anchor="t">
            <a:noAutofit/>
          </a:bodyPr>
          <a:lstStyle>
            <a:lvl1pPr>
              <a:defRPr sz="900" b="0" i="0">
                <a:solidFill>
                  <a:schemeClr val="bg1">
                    <a:alpha val="40000"/>
                  </a:schemeClr>
                </a:solidFill>
                <a:latin typeface="Arial" panose="020B0604020202020204" pitchFamily="34" charset="0"/>
                <a:ea typeface="Arial" panose="020B0604020202020204" pitchFamily="34" charset="0"/>
                <a:cs typeface="Arial" panose="020B0604020202020204" pitchFamily="34" charset="0"/>
              </a:defRPr>
            </a:lvl1pPr>
          </a:lstStyle>
          <a:p>
            <a:r>
              <a:rPr lang="en-US" dirty="0"/>
              <a:t>Confidential—for headquarters use only  © 2024 by Intellectual Reserve, Inc. All Rights Reserved. PD#88888888</a:t>
            </a:r>
          </a:p>
        </p:txBody>
      </p:sp>
      <p:sp>
        <p:nvSpPr>
          <p:cNvPr id="5" name="Footer Placeholder 4"/>
          <p:cNvSpPr>
            <a:spLocks noGrp="1"/>
          </p:cNvSpPr>
          <p:nvPr>
            <p:ph type="ftr" sz="quarter" idx="11"/>
          </p:nvPr>
        </p:nvSpPr>
        <p:spPr>
          <a:xfrm>
            <a:off x="7315202" y="6172200"/>
            <a:ext cx="4267198" cy="342900"/>
          </a:xfrm>
          <a:prstGeom prst="rect">
            <a:avLst/>
          </a:prstGeom>
        </p:spPr>
        <p:txBody>
          <a:bodyPr anchor="t">
            <a:noAutofit/>
          </a:bodyPr>
          <a:lstStyle>
            <a:lvl1pPr algn="r">
              <a:defRPr sz="1400" b="1" i="0">
                <a:solidFill>
                  <a:schemeClr val="bg1">
                    <a:alpha val="40000"/>
                  </a:schemeClr>
                </a:solidFill>
                <a:latin typeface="Arial" panose="020B0604020202020204" pitchFamily="34" charset="0"/>
                <a:ea typeface="Arial" panose="020B0604020202020204" pitchFamily="34" charset="0"/>
                <a:cs typeface="Arial" panose="020B0604020202020204" pitchFamily="34" charset="0"/>
              </a:defRPr>
            </a:lvl1pPr>
          </a:lstStyle>
          <a:p>
            <a:r>
              <a:rPr lang="en-US"/>
              <a:t>Department Goes Here</a:t>
            </a:r>
            <a:endParaRPr lang="en-US" dirty="0"/>
          </a:p>
        </p:txBody>
      </p:sp>
      <p:sp>
        <p:nvSpPr>
          <p:cNvPr id="18" name="Text Placeholder 2"/>
          <p:cNvSpPr>
            <a:spLocks noGrp="1"/>
          </p:cNvSpPr>
          <p:nvPr>
            <p:ph type="body" idx="1" hasCustomPrompt="1"/>
          </p:nvPr>
        </p:nvSpPr>
        <p:spPr>
          <a:xfrm>
            <a:off x="621250" y="2743200"/>
            <a:ext cx="10961150" cy="685800"/>
          </a:xfrm>
        </p:spPr>
        <p:txBody>
          <a:bodyPr anchor="ctr">
            <a:noAutofit/>
          </a:bodyPr>
          <a:lstStyle>
            <a:lvl1pPr marL="0" indent="0" algn="ctr">
              <a:lnSpc>
                <a:spcPct val="100000"/>
              </a:lnSpc>
              <a:buNone/>
              <a:defRPr sz="2800" b="0" i="1">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a:t>
            </a:r>
          </a:p>
        </p:txBody>
      </p:sp>
    </p:spTree>
    <p:extLst>
      <p:ext uri="{BB962C8B-B14F-4D97-AF65-F5344CB8AC3E}">
        <p14:creationId xmlns:p14="http://schemas.microsoft.com/office/powerpoint/2010/main" val="2782283441"/>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Title Slide 2">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219200" y="2743200"/>
            <a:ext cx="10363200" cy="1371600"/>
          </a:xfrm>
        </p:spPr>
        <p:txBody>
          <a:bodyPr anchor="t">
            <a:noAutofit/>
          </a:bodyPr>
          <a:lstStyle>
            <a:lvl1pPr marL="0" marR="0" indent="0" algn="l" defTabSz="914400" rtl="0" eaLnBrk="1" fontAlgn="auto" latinLnBrk="0" hangingPunct="1">
              <a:lnSpc>
                <a:spcPct val="100000"/>
              </a:lnSpc>
              <a:spcBef>
                <a:spcPct val="0"/>
              </a:spcBef>
              <a:spcAft>
                <a:spcPts val="0"/>
              </a:spcAft>
              <a:buClrTx/>
              <a:buSzTx/>
              <a:buFontTx/>
              <a:buNone/>
              <a:tabLst/>
              <a:defRPr sz="4800" cap="none" baseline="0">
                <a:solidFill>
                  <a:schemeClr val="accent1"/>
                </a:solidFill>
              </a:defRPr>
            </a:lvl1pPr>
          </a:lstStyle>
          <a:p>
            <a:r>
              <a:rPr lang="en-US" dirty="0"/>
              <a:t>Presentation </a:t>
            </a:r>
            <a:br>
              <a:rPr lang="en-US" dirty="0"/>
            </a:br>
            <a:r>
              <a:rPr lang="en-US" dirty="0"/>
              <a:t>title here</a:t>
            </a:r>
          </a:p>
        </p:txBody>
      </p:sp>
      <p:sp>
        <p:nvSpPr>
          <p:cNvPr id="4" name="Date Placeholder 3"/>
          <p:cNvSpPr>
            <a:spLocks noGrp="1"/>
          </p:cNvSpPr>
          <p:nvPr>
            <p:ph type="dt" sz="half" idx="10"/>
          </p:nvPr>
        </p:nvSpPr>
        <p:spPr>
          <a:xfrm>
            <a:off x="609600" y="6172201"/>
            <a:ext cx="4267200" cy="358198"/>
          </a:xfrm>
          <a:prstGeom prst="rect">
            <a:avLst/>
          </a:prstGeom>
        </p:spPr>
        <p:txBody>
          <a:bodyPr anchor="t">
            <a:noAutofit/>
          </a:bodyPr>
          <a:lstStyle>
            <a:lvl1pPr>
              <a:defRPr sz="900" b="0" i="0">
                <a:solidFill>
                  <a:schemeClr val="tx1">
                    <a:alpha val="40000"/>
                  </a:schemeClr>
                </a:solidFill>
                <a:latin typeface="Arial" panose="020B0604020202020204" pitchFamily="34" charset="0"/>
                <a:ea typeface="Arial" panose="020B0604020202020204" pitchFamily="34" charset="0"/>
                <a:cs typeface="Arial" panose="020B0604020202020204" pitchFamily="34" charset="0"/>
              </a:defRPr>
            </a:lvl1pPr>
          </a:lstStyle>
          <a:p>
            <a:r>
              <a:rPr lang="en-US" dirty="0"/>
              <a:t>Confidential—for headquarters use only  © 2024 by Intellectual Reserve, Inc. All Rights Reserved. PD#88888888</a:t>
            </a:r>
          </a:p>
        </p:txBody>
      </p:sp>
      <p:sp>
        <p:nvSpPr>
          <p:cNvPr id="5" name="Footer Placeholder 4"/>
          <p:cNvSpPr>
            <a:spLocks noGrp="1"/>
          </p:cNvSpPr>
          <p:nvPr>
            <p:ph type="ftr" sz="quarter" idx="11"/>
          </p:nvPr>
        </p:nvSpPr>
        <p:spPr>
          <a:xfrm>
            <a:off x="7315200" y="6172201"/>
            <a:ext cx="4267200" cy="342899"/>
          </a:xfrm>
          <a:prstGeom prst="rect">
            <a:avLst/>
          </a:prstGeom>
        </p:spPr>
        <p:txBody>
          <a:bodyPr anchor="t">
            <a:noAutofit/>
          </a:bodyPr>
          <a:lstStyle>
            <a:lvl1pPr algn="r">
              <a:defRPr sz="1400" b="1" i="0">
                <a:solidFill>
                  <a:schemeClr val="tx1">
                    <a:alpha val="40000"/>
                  </a:schemeClr>
                </a:solidFill>
                <a:latin typeface="Arial" panose="020B0604020202020204" pitchFamily="34" charset="0"/>
                <a:ea typeface="Arial" panose="020B0604020202020204" pitchFamily="34" charset="0"/>
                <a:cs typeface="Arial" panose="020B0604020202020204" pitchFamily="34" charset="0"/>
              </a:defRPr>
            </a:lvl1pPr>
          </a:lstStyle>
          <a:p>
            <a:r>
              <a:rPr lang="en-US"/>
              <a:t>Department Goes Here</a:t>
            </a:r>
            <a:endParaRPr lang="en-US" dirty="0"/>
          </a:p>
        </p:txBody>
      </p:sp>
      <p:sp>
        <p:nvSpPr>
          <p:cNvPr id="10" name="Text Placeholder 2"/>
          <p:cNvSpPr>
            <a:spLocks noGrp="1"/>
          </p:cNvSpPr>
          <p:nvPr>
            <p:ph type="body" idx="1" hasCustomPrompt="1"/>
          </p:nvPr>
        </p:nvSpPr>
        <p:spPr>
          <a:xfrm>
            <a:off x="1219200" y="4125764"/>
            <a:ext cx="10363200" cy="674836"/>
          </a:xfrm>
        </p:spPr>
        <p:txBody>
          <a:bodyPr anchor="ctr">
            <a:noAutofit/>
          </a:bodyPr>
          <a:lstStyle>
            <a:lvl1pPr marL="0" indent="0" algn="l">
              <a:lnSpc>
                <a:spcPct val="100000"/>
              </a:lnSpc>
              <a:buNone/>
              <a:defRPr sz="2800" b="0" i="1">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a:t>
            </a:r>
          </a:p>
        </p:txBody>
      </p:sp>
      <p:pic>
        <p:nvPicPr>
          <p:cNvPr id="7" name="Picture 6">
            <a:extLst>
              <a:ext uri="{FF2B5EF4-FFF2-40B4-BE49-F238E27FC236}">
                <a16:creationId xmlns:a16="http://schemas.microsoft.com/office/drawing/2014/main" id="{D54FFBE7-1136-DB4E-A357-0BFC66F96AD2}"/>
              </a:ext>
            </a:extLst>
          </p:cNvPr>
          <p:cNvPicPr>
            <a:picLocks noChangeAspect="1"/>
          </p:cNvPicPr>
          <p:nvPr userDrawn="1"/>
        </p:nvPicPr>
        <p:blipFill rotWithShape="1">
          <a:blip r:embed="rId2">
            <a:alphaModFix amt="20000"/>
          </a:blip>
          <a:srcRect b="77605"/>
          <a:stretch/>
        </p:blipFill>
        <p:spPr>
          <a:xfrm rot="10800000" flipV="1">
            <a:off x="0" y="-22104"/>
            <a:ext cx="12192000" cy="3533438"/>
          </a:xfrm>
          <a:prstGeom prst="rect">
            <a:avLst/>
          </a:prstGeom>
        </p:spPr>
      </p:pic>
    </p:spTree>
    <p:extLst>
      <p:ext uri="{BB962C8B-B14F-4D97-AF65-F5344CB8AC3E}">
        <p14:creationId xmlns:p14="http://schemas.microsoft.com/office/powerpoint/2010/main" val="2089265062"/>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Title Slide 3">
    <p:bg>
      <p:bgPr>
        <a:solidFill>
          <a:schemeClr val="accent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alphaModFix amt="80000"/>
          </a:blip>
          <a:srcRect/>
          <a:stretch/>
        </p:blipFill>
        <p:spPr>
          <a:xfrm rot="16200000" flipH="1">
            <a:off x="1008531" y="-1008530"/>
            <a:ext cx="6858001" cy="8875061"/>
          </a:xfrm>
          <a:prstGeom prst="rect">
            <a:avLst/>
          </a:prstGeom>
        </p:spPr>
      </p:pic>
      <p:sp>
        <p:nvSpPr>
          <p:cNvPr id="2" name="Title 1"/>
          <p:cNvSpPr>
            <a:spLocks noGrp="1"/>
          </p:cNvSpPr>
          <p:nvPr>
            <p:ph type="ctrTitle" hasCustomPrompt="1"/>
          </p:nvPr>
        </p:nvSpPr>
        <p:spPr>
          <a:xfrm>
            <a:off x="1219200" y="1371600"/>
            <a:ext cx="10363200" cy="1371600"/>
          </a:xfrm>
        </p:spPr>
        <p:txBody>
          <a:bodyPr anchor="t">
            <a:noAutofit/>
          </a:bodyPr>
          <a:lstStyle>
            <a:lvl1pPr marL="0" marR="0" indent="0" algn="l" defTabSz="914400" rtl="0" eaLnBrk="1" fontAlgn="auto" latinLnBrk="0" hangingPunct="1">
              <a:lnSpc>
                <a:spcPct val="100000"/>
              </a:lnSpc>
              <a:spcBef>
                <a:spcPct val="0"/>
              </a:spcBef>
              <a:spcAft>
                <a:spcPts val="0"/>
              </a:spcAft>
              <a:buClrTx/>
              <a:buSzTx/>
              <a:buFontTx/>
              <a:buNone/>
              <a:tabLst/>
              <a:defRPr sz="4800" baseline="0">
                <a:solidFill>
                  <a:schemeClr val="bg1"/>
                </a:solidFill>
              </a:defRPr>
            </a:lvl1pPr>
          </a:lstStyle>
          <a:p>
            <a:r>
              <a:rPr lang="en-US" dirty="0"/>
              <a:t>Presentation title</a:t>
            </a:r>
            <a:br>
              <a:rPr lang="en-US" dirty="0"/>
            </a:br>
            <a:r>
              <a:rPr lang="en-US" dirty="0"/>
              <a:t>goes here</a:t>
            </a:r>
          </a:p>
        </p:txBody>
      </p:sp>
      <p:sp>
        <p:nvSpPr>
          <p:cNvPr id="10" name="Text Placeholder 2"/>
          <p:cNvSpPr>
            <a:spLocks noGrp="1"/>
          </p:cNvSpPr>
          <p:nvPr>
            <p:ph type="body" idx="1" hasCustomPrompt="1"/>
          </p:nvPr>
        </p:nvSpPr>
        <p:spPr>
          <a:xfrm>
            <a:off x="1219200" y="2743200"/>
            <a:ext cx="10363200" cy="685800"/>
          </a:xfrm>
        </p:spPr>
        <p:txBody>
          <a:bodyPr anchor="ctr">
            <a:noAutofit/>
          </a:bodyPr>
          <a:lstStyle>
            <a:lvl1pPr marL="0" indent="0" algn="l">
              <a:lnSpc>
                <a:spcPct val="100000"/>
              </a:lnSpc>
              <a:buNone/>
              <a:defRPr sz="2800" b="0" i="0">
                <a:solidFill>
                  <a:schemeClr val="bg1"/>
                </a:solidFill>
                <a:latin typeface="Arial" panose="020B0604020202020204" pitchFamily="34" charset="0"/>
                <a:ea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a:t>
            </a:r>
          </a:p>
        </p:txBody>
      </p:sp>
      <p:sp>
        <p:nvSpPr>
          <p:cNvPr id="9" name="Date Placeholder 3"/>
          <p:cNvSpPr>
            <a:spLocks noGrp="1"/>
          </p:cNvSpPr>
          <p:nvPr>
            <p:ph type="dt" sz="half" idx="10"/>
          </p:nvPr>
        </p:nvSpPr>
        <p:spPr>
          <a:xfrm>
            <a:off x="1219201" y="6172200"/>
            <a:ext cx="3657600" cy="342900"/>
          </a:xfrm>
          <a:prstGeom prst="rect">
            <a:avLst/>
          </a:prstGeom>
        </p:spPr>
        <p:txBody>
          <a:bodyPr anchor="t">
            <a:noAutofit/>
          </a:bodyPr>
          <a:lstStyle>
            <a:lvl1pPr>
              <a:defRPr sz="900" b="0" i="0">
                <a:solidFill>
                  <a:schemeClr val="bg1">
                    <a:alpha val="40000"/>
                  </a:schemeClr>
                </a:solidFill>
                <a:latin typeface="Arial" panose="020B0604020202020204" pitchFamily="34" charset="0"/>
                <a:ea typeface="Arial" panose="020B0604020202020204" pitchFamily="34" charset="0"/>
                <a:cs typeface="Arial" panose="020B0604020202020204" pitchFamily="34" charset="0"/>
              </a:defRPr>
            </a:lvl1pPr>
          </a:lstStyle>
          <a:p>
            <a:r>
              <a:rPr lang="en-US" dirty="0"/>
              <a:t>Confidential—for headquarters use only  © 2024 by Intellectual Reserve, Inc. All Rights Reserved. PD#88888888</a:t>
            </a:r>
          </a:p>
        </p:txBody>
      </p:sp>
      <p:sp>
        <p:nvSpPr>
          <p:cNvPr id="11" name="Footer Placeholder 4"/>
          <p:cNvSpPr>
            <a:spLocks noGrp="1"/>
          </p:cNvSpPr>
          <p:nvPr>
            <p:ph type="ftr" sz="quarter" idx="11"/>
          </p:nvPr>
        </p:nvSpPr>
        <p:spPr>
          <a:xfrm>
            <a:off x="7315200" y="6172200"/>
            <a:ext cx="4267200" cy="342900"/>
          </a:xfrm>
          <a:prstGeom prst="rect">
            <a:avLst/>
          </a:prstGeom>
        </p:spPr>
        <p:txBody>
          <a:bodyPr anchor="t">
            <a:noAutofit/>
          </a:bodyPr>
          <a:lstStyle>
            <a:lvl1pPr algn="r">
              <a:defRPr sz="1400" b="1" i="0">
                <a:solidFill>
                  <a:schemeClr val="bg1">
                    <a:alpha val="40000"/>
                  </a:schemeClr>
                </a:solidFill>
                <a:latin typeface="Arial" panose="020B0604020202020204" pitchFamily="34" charset="0"/>
                <a:ea typeface="Arial" panose="020B0604020202020204" pitchFamily="34" charset="0"/>
                <a:cs typeface="Arial" panose="020B0604020202020204" pitchFamily="34" charset="0"/>
              </a:defRPr>
            </a:lvl1pPr>
          </a:lstStyle>
          <a:p>
            <a:r>
              <a:rPr lang="en-US"/>
              <a:t>Department Goes Here</a:t>
            </a:r>
            <a:endParaRPr lang="en-US" dirty="0"/>
          </a:p>
        </p:txBody>
      </p:sp>
    </p:spTree>
    <p:extLst>
      <p:ext uri="{BB962C8B-B14F-4D97-AF65-F5344CB8AC3E}">
        <p14:creationId xmlns:p14="http://schemas.microsoft.com/office/powerpoint/2010/main" val="3780415209"/>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Title Slide 4 - Image Background">
    <p:bg>
      <p:bgPr>
        <a:solidFill>
          <a:schemeClr val="tx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D7E467D8-8AE4-3743-AB39-50D4021429EE}"/>
              </a:ext>
            </a:extLst>
          </p:cNvPr>
          <p:cNvSpPr>
            <a:spLocks noGrp="1"/>
          </p:cNvSpPr>
          <p:nvPr>
            <p:ph type="pic" sz="quarter" idx="12"/>
          </p:nvPr>
        </p:nvSpPr>
        <p:spPr>
          <a:xfrm>
            <a:off x="0" y="0"/>
            <a:ext cx="12192000" cy="6858000"/>
          </a:xfrm>
        </p:spPr>
        <p:txBody>
          <a:bodyPr/>
          <a:lstStyle>
            <a:lvl1pPr>
              <a:defRPr>
                <a:solidFill>
                  <a:schemeClr val="bg1"/>
                </a:solidFill>
              </a:defRPr>
            </a:lvl1pPr>
          </a:lstStyle>
          <a:p>
            <a:endParaRPr lang="en-US"/>
          </a:p>
        </p:txBody>
      </p:sp>
      <p:sp>
        <p:nvSpPr>
          <p:cNvPr id="9" name="Date Placeholder 3"/>
          <p:cNvSpPr>
            <a:spLocks noGrp="1"/>
          </p:cNvSpPr>
          <p:nvPr>
            <p:ph type="dt" sz="half" idx="10"/>
          </p:nvPr>
        </p:nvSpPr>
        <p:spPr>
          <a:xfrm>
            <a:off x="1219201" y="6172200"/>
            <a:ext cx="3657600" cy="342900"/>
          </a:xfrm>
          <a:prstGeom prst="rect">
            <a:avLst/>
          </a:prstGeom>
        </p:spPr>
        <p:txBody>
          <a:bodyPr anchor="t">
            <a:noAutofit/>
          </a:bodyPr>
          <a:lstStyle>
            <a:lvl1pPr>
              <a:defRPr sz="900" b="0" i="0">
                <a:solidFill>
                  <a:schemeClr val="bg1">
                    <a:alpha val="40000"/>
                  </a:schemeClr>
                </a:solidFill>
                <a:latin typeface="Arial" panose="020B0604020202020204" pitchFamily="34" charset="0"/>
                <a:ea typeface="Arial" panose="020B0604020202020204" pitchFamily="34" charset="0"/>
                <a:cs typeface="Arial" panose="020B0604020202020204" pitchFamily="34" charset="0"/>
              </a:defRPr>
            </a:lvl1pPr>
          </a:lstStyle>
          <a:p>
            <a:r>
              <a:rPr lang="en-US" dirty="0"/>
              <a:t>Confidential—for headquarters use only  © 2024 by Intellectual Reserve, Inc. All Rights Reserved. PD#88888888</a:t>
            </a:r>
          </a:p>
        </p:txBody>
      </p:sp>
      <p:sp>
        <p:nvSpPr>
          <p:cNvPr id="11" name="Footer Placeholder 4"/>
          <p:cNvSpPr>
            <a:spLocks noGrp="1"/>
          </p:cNvSpPr>
          <p:nvPr>
            <p:ph type="ftr" sz="quarter" idx="11"/>
          </p:nvPr>
        </p:nvSpPr>
        <p:spPr>
          <a:xfrm>
            <a:off x="7315200" y="6172200"/>
            <a:ext cx="3657600" cy="342900"/>
          </a:xfrm>
          <a:prstGeom prst="rect">
            <a:avLst/>
          </a:prstGeom>
        </p:spPr>
        <p:txBody>
          <a:bodyPr anchor="t">
            <a:noAutofit/>
          </a:bodyPr>
          <a:lstStyle>
            <a:lvl1pPr algn="r">
              <a:defRPr sz="1400" b="1" i="0">
                <a:solidFill>
                  <a:schemeClr val="bg1">
                    <a:alpha val="40000"/>
                  </a:schemeClr>
                </a:solidFill>
                <a:latin typeface="Arial" panose="020B0604020202020204" pitchFamily="34" charset="0"/>
                <a:ea typeface="Arial" panose="020B0604020202020204" pitchFamily="34" charset="0"/>
                <a:cs typeface="Arial" panose="020B0604020202020204" pitchFamily="34" charset="0"/>
              </a:defRPr>
            </a:lvl1pPr>
          </a:lstStyle>
          <a:p>
            <a:r>
              <a:rPr lang="en-US"/>
              <a:t>Department Goes Here</a:t>
            </a:r>
            <a:endParaRPr lang="en-US" dirty="0"/>
          </a:p>
        </p:txBody>
      </p:sp>
      <p:sp>
        <p:nvSpPr>
          <p:cNvPr id="8" name="Title 1"/>
          <p:cNvSpPr>
            <a:spLocks noGrp="1"/>
          </p:cNvSpPr>
          <p:nvPr>
            <p:ph type="ctrTitle" hasCustomPrompt="1"/>
          </p:nvPr>
        </p:nvSpPr>
        <p:spPr>
          <a:xfrm>
            <a:off x="1219200" y="1371600"/>
            <a:ext cx="9753600" cy="1371600"/>
          </a:xfrm>
        </p:spPr>
        <p:txBody>
          <a:bodyPr anchor="b">
            <a:noAutofit/>
          </a:bodyPr>
          <a:lstStyle>
            <a:lvl1pPr marL="0" marR="0" indent="0" algn="l" defTabSz="914400" rtl="0" eaLnBrk="1" fontAlgn="auto" latinLnBrk="0" hangingPunct="1">
              <a:lnSpc>
                <a:spcPct val="100000"/>
              </a:lnSpc>
              <a:spcBef>
                <a:spcPct val="0"/>
              </a:spcBef>
              <a:spcAft>
                <a:spcPts val="0"/>
              </a:spcAft>
              <a:buClrTx/>
              <a:buSzTx/>
              <a:buFontTx/>
              <a:buNone/>
              <a:tabLst/>
              <a:defRPr sz="4800" baseline="0">
                <a:solidFill>
                  <a:schemeClr val="bg1"/>
                </a:solidFill>
              </a:defRPr>
            </a:lvl1pPr>
          </a:lstStyle>
          <a:p>
            <a:r>
              <a:rPr lang="en-US" dirty="0"/>
              <a:t>Presentation title</a:t>
            </a:r>
            <a:br>
              <a:rPr lang="en-US" dirty="0"/>
            </a:br>
            <a:r>
              <a:rPr lang="en-US" dirty="0"/>
              <a:t>goes here</a:t>
            </a:r>
          </a:p>
        </p:txBody>
      </p:sp>
      <p:sp>
        <p:nvSpPr>
          <p:cNvPr id="12" name="Text Placeholder 2"/>
          <p:cNvSpPr>
            <a:spLocks noGrp="1"/>
          </p:cNvSpPr>
          <p:nvPr>
            <p:ph type="body" idx="1" hasCustomPrompt="1"/>
          </p:nvPr>
        </p:nvSpPr>
        <p:spPr>
          <a:xfrm>
            <a:off x="1219200" y="2743200"/>
            <a:ext cx="9753600" cy="685800"/>
          </a:xfrm>
        </p:spPr>
        <p:txBody>
          <a:bodyPr anchor="ctr">
            <a:noAutofit/>
          </a:bodyPr>
          <a:lstStyle>
            <a:lvl1pPr marL="0" indent="0" algn="l">
              <a:lnSpc>
                <a:spcPct val="100000"/>
              </a:lnSpc>
              <a:buNone/>
              <a:defRPr sz="2800" b="0" i="0">
                <a:solidFill>
                  <a:schemeClr val="bg1"/>
                </a:solidFill>
                <a:latin typeface="Arial" panose="020B0604020202020204" pitchFamily="34" charset="0"/>
                <a:ea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a:t>
            </a:r>
          </a:p>
        </p:txBody>
      </p:sp>
    </p:spTree>
    <p:extLst>
      <p:ext uri="{BB962C8B-B14F-4D97-AF65-F5344CB8AC3E}">
        <p14:creationId xmlns:p14="http://schemas.microsoft.com/office/powerpoint/2010/main" val="2683031607"/>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secHead" preserve="1">
  <p:cSld name="Section Header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0" y="685800"/>
            <a:ext cx="10972800" cy="2057400"/>
          </a:xfrm>
        </p:spPr>
        <p:txBody>
          <a:bodyPr anchor="b">
            <a:noAutofit/>
          </a:bodyPr>
          <a:lstStyle>
            <a:lvl1pPr algn="l">
              <a:lnSpc>
                <a:spcPct val="100000"/>
              </a:lnSpc>
              <a:defRPr sz="4000">
                <a:solidFill>
                  <a:schemeClr val="accent1"/>
                </a:solidFill>
              </a:defRPr>
            </a:lvl1pPr>
          </a:lstStyle>
          <a:p>
            <a:r>
              <a:rPr lang="en-US" dirty="0"/>
              <a:t>Section Title</a:t>
            </a:r>
          </a:p>
        </p:txBody>
      </p:sp>
      <p:sp>
        <p:nvSpPr>
          <p:cNvPr id="3" name="Text Placeholder 2"/>
          <p:cNvSpPr>
            <a:spLocks noGrp="1"/>
          </p:cNvSpPr>
          <p:nvPr>
            <p:ph type="body" idx="1" hasCustomPrompt="1"/>
          </p:nvPr>
        </p:nvSpPr>
        <p:spPr>
          <a:xfrm>
            <a:off x="609600" y="2743201"/>
            <a:ext cx="10972800" cy="1371600"/>
          </a:xfrm>
        </p:spPr>
        <p:txBody>
          <a:bodyPr>
            <a:noAutofit/>
          </a:bodyPr>
          <a:lstStyle>
            <a:lvl1pPr marL="0" indent="0" algn="l">
              <a:lnSpc>
                <a:spcPct val="100000"/>
              </a:lnSpc>
              <a:buNone/>
              <a:defRPr sz="2800" b="0" i="1">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Subtotal</a:t>
            </a:r>
          </a:p>
        </p:txBody>
      </p:sp>
    </p:spTree>
    <p:extLst>
      <p:ext uri="{BB962C8B-B14F-4D97-AF65-F5344CB8AC3E}">
        <p14:creationId xmlns:p14="http://schemas.microsoft.com/office/powerpoint/2010/main" val="1930662552"/>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Section Header 2">
    <p:bg>
      <p:bgPr>
        <a:solidFill>
          <a:schemeClr val="accent1"/>
        </a:solidFill>
        <a:effectLst/>
      </p:bgPr>
    </p:bg>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609600" y="685800"/>
            <a:ext cx="10972800" cy="2057400"/>
          </a:xfrm>
        </p:spPr>
        <p:txBody>
          <a:bodyPr anchor="b">
            <a:noAutofit/>
          </a:bodyPr>
          <a:lstStyle>
            <a:lvl1pPr algn="l">
              <a:lnSpc>
                <a:spcPct val="100000"/>
              </a:lnSpc>
              <a:defRPr sz="4000">
                <a:solidFill>
                  <a:schemeClr val="bg1"/>
                </a:solidFill>
              </a:defRPr>
            </a:lvl1pPr>
          </a:lstStyle>
          <a:p>
            <a:r>
              <a:rPr lang="en-US" dirty="0"/>
              <a:t>Section Title</a:t>
            </a:r>
          </a:p>
        </p:txBody>
      </p:sp>
      <p:sp>
        <p:nvSpPr>
          <p:cNvPr id="7" name="Text Placeholder 2"/>
          <p:cNvSpPr>
            <a:spLocks noGrp="1"/>
          </p:cNvSpPr>
          <p:nvPr>
            <p:ph type="body" idx="1" hasCustomPrompt="1"/>
          </p:nvPr>
        </p:nvSpPr>
        <p:spPr>
          <a:xfrm>
            <a:off x="609600" y="2743201"/>
            <a:ext cx="10972800" cy="1371600"/>
          </a:xfrm>
        </p:spPr>
        <p:txBody>
          <a:bodyPr>
            <a:noAutofit/>
          </a:bodyPr>
          <a:lstStyle>
            <a:lvl1pPr marL="0" indent="0" algn="l">
              <a:lnSpc>
                <a:spcPct val="100000"/>
              </a:lnSpc>
              <a:buNone/>
              <a:defRPr sz="2800" b="0" i="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Subtotal</a:t>
            </a:r>
          </a:p>
        </p:txBody>
      </p:sp>
    </p:spTree>
    <p:extLst>
      <p:ext uri="{BB962C8B-B14F-4D97-AF65-F5344CB8AC3E}">
        <p14:creationId xmlns:p14="http://schemas.microsoft.com/office/powerpoint/2010/main" val="2119631615"/>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Section Header 3 - Image Background">
    <p:bg>
      <p:bgPr>
        <a:solidFill>
          <a:schemeClr val="tx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E07014C5-E4BC-6748-A6DD-D22731F2A450}"/>
              </a:ext>
            </a:extLst>
          </p:cNvPr>
          <p:cNvSpPr>
            <a:spLocks noGrp="1"/>
          </p:cNvSpPr>
          <p:nvPr>
            <p:ph type="pic" sz="quarter" idx="10"/>
          </p:nvPr>
        </p:nvSpPr>
        <p:spPr>
          <a:xfrm>
            <a:off x="0" y="0"/>
            <a:ext cx="12192000" cy="6858000"/>
          </a:xfrm>
        </p:spPr>
        <p:txBody>
          <a:bodyPr/>
          <a:lstStyle>
            <a:lvl1pPr>
              <a:defRPr>
                <a:solidFill>
                  <a:schemeClr val="bg1"/>
                </a:solidFill>
              </a:defRPr>
            </a:lvl1pPr>
          </a:lstStyle>
          <a:p>
            <a:endParaRPr lang="en-US"/>
          </a:p>
        </p:txBody>
      </p:sp>
      <p:sp>
        <p:nvSpPr>
          <p:cNvPr id="6" name="Title 1"/>
          <p:cNvSpPr>
            <a:spLocks noGrp="1"/>
          </p:cNvSpPr>
          <p:nvPr>
            <p:ph type="title" hasCustomPrompt="1"/>
          </p:nvPr>
        </p:nvSpPr>
        <p:spPr>
          <a:xfrm>
            <a:off x="1219200" y="2743200"/>
            <a:ext cx="9753600" cy="685800"/>
          </a:xfrm>
        </p:spPr>
        <p:txBody>
          <a:bodyPr anchor="b">
            <a:noAutofit/>
          </a:bodyPr>
          <a:lstStyle>
            <a:lvl1pPr algn="ctr">
              <a:lnSpc>
                <a:spcPct val="100000"/>
              </a:lnSpc>
              <a:defRPr sz="3600" cap="none" baseline="0">
                <a:solidFill>
                  <a:schemeClr val="bg1"/>
                </a:solidFill>
              </a:defRPr>
            </a:lvl1pPr>
          </a:lstStyle>
          <a:p>
            <a:r>
              <a:rPr lang="en-US" dirty="0"/>
              <a:t>Section Title</a:t>
            </a:r>
          </a:p>
        </p:txBody>
      </p:sp>
      <p:sp>
        <p:nvSpPr>
          <p:cNvPr id="7" name="Text Placeholder 2"/>
          <p:cNvSpPr>
            <a:spLocks noGrp="1"/>
          </p:cNvSpPr>
          <p:nvPr>
            <p:ph type="body" idx="1" hasCustomPrompt="1"/>
          </p:nvPr>
        </p:nvSpPr>
        <p:spPr>
          <a:xfrm>
            <a:off x="1219200" y="3429001"/>
            <a:ext cx="9753600" cy="1371600"/>
          </a:xfrm>
        </p:spPr>
        <p:txBody>
          <a:bodyPr>
            <a:noAutofit/>
          </a:bodyPr>
          <a:lstStyle>
            <a:lvl1pPr marL="0" indent="0" algn="ctr">
              <a:lnSpc>
                <a:spcPct val="100000"/>
              </a:lnSpc>
              <a:buNone/>
              <a:defRPr sz="2800" b="0" i="1">
                <a:solidFill>
                  <a:schemeClr val="bg1"/>
                </a:solidFill>
                <a:latin typeface="Arial" panose="020B0604020202020204" pitchFamily="34" charset="0"/>
                <a:ea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Subtotal</a:t>
            </a:r>
          </a:p>
        </p:txBody>
      </p:sp>
    </p:spTree>
    <p:extLst>
      <p:ext uri="{BB962C8B-B14F-4D97-AF65-F5344CB8AC3E}">
        <p14:creationId xmlns:p14="http://schemas.microsoft.com/office/powerpoint/2010/main" val="445984031"/>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Section Header 4">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0" y="2054087"/>
            <a:ext cx="4842175" cy="1374913"/>
          </a:xfrm>
        </p:spPr>
        <p:txBody>
          <a:bodyPr anchor="t">
            <a:noAutofit/>
          </a:bodyPr>
          <a:lstStyle>
            <a:lvl1pPr algn="l">
              <a:lnSpc>
                <a:spcPct val="100000"/>
              </a:lnSpc>
              <a:defRPr sz="4000" b="1" i="1">
                <a:solidFill>
                  <a:schemeClr val="accent1"/>
                </a:solidFill>
              </a:defRPr>
            </a:lvl1pPr>
          </a:lstStyle>
          <a:p>
            <a:r>
              <a:rPr lang="en-US" dirty="0"/>
              <a:t>Section Title</a:t>
            </a:r>
          </a:p>
        </p:txBody>
      </p:sp>
      <p:sp>
        <p:nvSpPr>
          <p:cNvPr id="3" name="Text Placeholder 2"/>
          <p:cNvSpPr>
            <a:spLocks noGrp="1"/>
          </p:cNvSpPr>
          <p:nvPr>
            <p:ph type="body" idx="1" hasCustomPrompt="1"/>
          </p:nvPr>
        </p:nvSpPr>
        <p:spPr>
          <a:xfrm>
            <a:off x="602974" y="3428999"/>
            <a:ext cx="4842175" cy="1371601"/>
          </a:xfrm>
        </p:spPr>
        <p:txBody>
          <a:bodyPr>
            <a:noAutofit/>
          </a:bodyPr>
          <a:lstStyle>
            <a:lvl1pPr marL="0" indent="0" algn="l">
              <a:lnSpc>
                <a:spcPct val="100000"/>
              </a:lnSpc>
              <a:buNone/>
              <a:defRPr sz="2800" b="0" i="0">
                <a:solidFill>
                  <a:schemeClr val="tx1"/>
                </a:solidFill>
                <a:latin typeface="Arial" panose="020B0604020202020204" pitchFamily="34" charset="0"/>
                <a:ea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a:t>
            </a:r>
          </a:p>
        </p:txBody>
      </p:sp>
      <p:sp>
        <p:nvSpPr>
          <p:cNvPr id="6" name="Picture Placeholder 5"/>
          <p:cNvSpPr>
            <a:spLocks noGrp="1"/>
          </p:cNvSpPr>
          <p:nvPr>
            <p:ph type="pic" sz="quarter" idx="10"/>
          </p:nvPr>
        </p:nvSpPr>
        <p:spPr>
          <a:xfrm>
            <a:off x="6096000" y="1371600"/>
            <a:ext cx="3114675" cy="4114800"/>
          </a:xfrm>
        </p:spPr>
        <p:txBody>
          <a:bodyPr>
            <a:noAutofit/>
          </a:bodyPr>
          <a:lstStyle>
            <a:lvl1pPr>
              <a:defRPr sz="1600" b="0" i="0">
                <a:latin typeface="Arial" panose="020B0604020202020204" pitchFamily="34" charset="0"/>
              </a:defRPr>
            </a:lvl1pPr>
          </a:lstStyle>
          <a:p>
            <a:r>
              <a:rPr lang="en-US" dirty="0"/>
              <a:t>Click icon to add picture</a:t>
            </a:r>
          </a:p>
        </p:txBody>
      </p:sp>
      <p:sp>
        <p:nvSpPr>
          <p:cNvPr id="8" name="Picture Placeholder 7"/>
          <p:cNvSpPr>
            <a:spLocks noGrp="1"/>
          </p:cNvSpPr>
          <p:nvPr>
            <p:ph type="pic" sz="quarter" idx="11"/>
          </p:nvPr>
        </p:nvSpPr>
        <p:spPr>
          <a:xfrm>
            <a:off x="9356725" y="1371600"/>
            <a:ext cx="2828925" cy="1868488"/>
          </a:xfrm>
        </p:spPr>
        <p:txBody>
          <a:bodyPr>
            <a:noAutofit/>
          </a:bodyPr>
          <a:lstStyle>
            <a:lvl1pPr>
              <a:defRPr sz="1600" b="0" i="0">
                <a:latin typeface="Arial" panose="020B0604020202020204" pitchFamily="34" charset="0"/>
              </a:defRPr>
            </a:lvl1pPr>
          </a:lstStyle>
          <a:p>
            <a:r>
              <a:rPr lang="en-US" dirty="0"/>
              <a:t>Click icon to add picture</a:t>
            </a:r>
          </a:p>
        </p:txBody>
      </p:sp>
      <p:sp>
        <p:nvSpPr>
          <p:cNvPr id="10" name="Picture Placeholder 9"/>
          <p:cNvSpPr>
            <a:spLocks noGrp="1"/>
          </p:cNvSpPr>
          <p:nvPr>
            <p:ph type="pic" sz="quarter" idx="12"/>
          </p:nvPr>
        </p:nvSpPr>
        <p:spPr>
          <a:xfrm>
            <a:off x="9342438" y="3429000"/>
            <a:ext cx="2843212" cy="2057400"/>
          </a:xfrm>
        </p:spPr>
        <p:txBody>
          <a:bodyPr>
            <a:noAutofit/>
          </a:bodyPr>
          <a:lstStyle>
            <a:lvl1pPr>
              <a:defRPr sz="1600" b="0" i="0">
                <a:latin typeface="Arial" panose="020B0604020202020204" pitchFamily="34" charset="0"/>
              </a:defRPr>
            </a:lvl1pPr>
          </a:lstStyle>
          <a:p>
            <a:r>
              <a:rPr lang="en-US" dirty="0"/>
              <a:t>Click icon to add picture</a:t>
            </a:r>
          </a:p>
        </p:txBody>
      </p:sp>
    </p:spTree>
    <p:extLst>
      <p:ext uri="{BB962C8B-B14F-4D97-AF65-F5344CB8AC3E}">
        <p14:creationId xmlns:p14="http://schemas.microsoft.com/office/powerpoint/2010/main" val="1667440065"/>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Section Header 5 - Image Background">
    <p:bg>
      <p:bgPr>
        <a:solidFill>
          <a:schemeClr val="tx1"/>
        </a:solidFill>
        <a:effectLst/>
      </p:bgPr>
    </p:bg>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8763F2F5-DD3B-324D-B16F-E08CCB1B3C4B}"/>
              </a:ext>
            </a:extLst>
          </p:cNvPr>
          <p:cNvSpPr>
            <a:spLocks noGrp="1"/>
          </p:cNvSpPr>
          <p:nvPr>
            <p:ph type="pic" sz="quarter" idx="10"/>
          </p:nvPr>
        </p:nvSpPr>
        <p:spPr>
          <a:xfrm>
            <a:off x="0" y="0"/>
            <a:ext cx="12192000" cy="6858000"/>
          </a:xfrm>
        </p:spPr>
        <p:txBody>
          <a:bodyPr/>
          <a:lstStyle>
            <a:lvl1pPr>
              <a:defRPr>
                <a:solidFill>
                  <a:schemeClr val="bg1"/>
                </a:solidFill>
              </a:defRPr>
            </a:lvl1pPr>
          </a:lstStyle>
          <a:p>
            <a:endParaRPr lang="en-US"/>
          </a:p>
        </p:txBody>
      </p:sp>
      <p:sp>
        <p:nvSpPr>
          <p:cNvPr id="2" name="Title 1"/>
          <p:cNvSpPr>
            <a:spLocks noGrp="1"/>
          </p:cNvSpPr>
          <p:nvPr>
            <p:ph type="title" hasCustomPrompt="1"/>
          </p:nvPr>
        </p:nvSpPr>
        <p:spPr>
          <a:xfrm>
            <a:off x="609600" y="4133883"/>
            <a:ext cx="9737850" cy="666718"/>
          </a:xfrm>
        </p:spPr>
        <p:txBody>
          <a:bodyPr anchor="t">
            <a:noAutofit/>
          </a:bodyPr>
          <a:lstStyle>
            <a:lvl1pPr algn="l">
              <a:lnSpc>
                <a:spcPct val="100000"/>
              </a:lnSpc>
              <a:defRPr sz="4400" b="1" i="1">
                <a:solidFill>
                  <a:schemeClr val="bg1"/>
                </a:solidFill>
              </a:defRPr>
            </a:lvl1pPr>
          </a:lstStyle>
          <a:p>
            <a:r>
              <a:rPr lang="en-US" dirty="0"/>
              <a:t>Section Title</a:t>
            </a:r>
          </a:p>
        </p:txBody>
      </p:sp>
      <p:sp>
        <p:nvSpPr>
          <p:cNvPr id="3" name="Text Placeholder 2"/>
          <p:cNvSpPr>
            <a:spLocks noGrp="1"/>
          </p:cNvSpPr>
          <p:nvPr>
            <p:ph type="body" idx="1" hasCustomPrompt="1"/>
          </p:nvPr>
        </p:nvSpPr>
        <p:spPr>
          <a:xfrm>
            <a:off x="609600" y="4800600"/>
            <a:ext cx="9744433" cy="1371600"/>
          </a:xfrm>
        </p:spPr>
        <p:txBody>
          <a:bodyPr>
            <a:noAutofit/>
          </a:bodyPr>
          <a:lstStyle>
            <a:lvl1pPr marL="0" indent="0" algn="l">
              <a:lnSpc>
                <a:spcPct val="100000"/>
              </a:lnSpc>
              <a:buNone/>
              <a:defRPr sz="2800" b="0" i="0">
                <a:solidFill>
                  <a:schemeClr val="bg1"/>
                </a:solidFill>
                <a:latin typeface="Arial" panose="020B0604020202020204" pitchFamily="34" charset="0"/>
                <a:ea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a:t>
            </a:r>
          </a:p>
        </p:txBody>
      </p:sp>
    </p:spTree>
    <p:extLst>
      <p:ext uri="{BB962C8B-B14F-4D97-AF65-F5344CB8AC3E}">
        <p14:creationId xmlns:p14="http://schemas.microsoft.com/office/powerpoint/2010/main" val="2144949266"/>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0" y="342900"/>
            <a:ext cx="10972800" cy="1028700"/>
          </a:xfrm>
        </p:spPr>
        <p:txBody>
          <a:bodyPr anchor="t"/>
          <a:lstStyle>
            <a:lvl1pPr>
              <a:lnSpc>
                <a:spcPct val="100000"/>
              </a:lnSpc>
              <a:defRPr>
                <a:solidFill>
                  <a:schemeClr val="accent1"/>
                </a:solidFill>
              </a:defRPr>
            </a:lvl1pPr>
          </a:lstStyle>
          <a:p>
            <a:r>
              <a:rPr lang="en-US" dirty="0"/>
              <a:t>Slide Title</a:t>
            </a:r>
          </a:p>
        </p:txBody>
      </p:sp>
      <p:sp>
        <p:nvSpPr>
          <p:cNvPr id="3" name="Content Placeholder 2"/>
          <p:cNvSpPr>
            <a:spLocks noGrp="1"/>
          </p:cNvSpPr>
          <p:nvPr>
            <p:ph idx="1" hasCustomPrompt="1"/>
          </p:nvPr>
        </p:nvSpPr>
        <p:spPr>
          <a:xfrm>
            <a:off x="609600" y="1371601"/>
            <a:ext cx="10972800" cy="5143500"/>
          </a:xfrm>
        </p:spPr>
        <p:txBody>
          <a:bodyPr/>
          <a:lstStyle>
            <a:lvl1pPr>
              <a:lnSpc>
                <a:spcPct val="100000"/>
              </a:lnSpc>
              <a:defRPr b="0" i="0">
                <a:latin typeface="Arial" panose="020B0604020202020204" pitchFamily="34" charset="0"/>
                <a:ea typeface="Arial" panose="020B0604020202020204" pitchFamily="34" charset="0"/>
                <a:cs typeface="Arial" panose="020B0604020202020204" pitchFamily="34" charset="0"/>
              </a:defRPr>
            </a:lvl1pPr>
            <a:lvl2pPr>
              <a:lnSpc>
                <a:spcPct val="100000"/>
              </a:lnSpc>
              <a:defRPr b="0" i="0">
                <a:latin typeface="Arial" panose="020B0604020202020204" pitchFamily="34" charset="0"/>
              </a:defRPr>
            </a:lvl2pPr>
            <a:lvl3pPr>
              <a:lnSpc>
                <a:spcPct val="100000"/>
              </a:lnSpc>
              <a:defRPr b="0" i="0">
                <a:latin typeface="Arial" panose="020B0604020202020204" pitchFamily="34" charset="0"/>
              </a:defRPr>
            </a:lvl3pPr>
            <a:lvl4pPr>
              <a:lnSpc>
                <a:spcPct val="100000"/>
              </a:lnSpc>
              <a:defRPr b="0" i="0">
                <a:latin typeface="Arial" panose="020B0604020202020204" pitchFamily="34" charset="0"/>
              </a:defRPr>
            </a:lvl4pPr>
            <a:lvl5pPr>
              <a:lnSpc>
                <a:spcPct val="100000"/>
              </a:lnSpc>
              <a:defRPr b="0" i="0">
                <a:latin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48405323"/>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4 - Image Background">
    <p:bg>
      <p:bgPr>
        <a:solidFill>
          <a:schemeClr val="tx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FC49E6C2-522E-7E44-8DEB-C43F653349F4}"/>
              </a:ext>
            </a:extLst>
          </p:cNvPr>
          <p:cNvSpPr>
            <a:spLocks noGrp="1"/>
          </p:cNvSpPr>
          <p:nvPr>
            <p:ph type="pic" sz="quarter" idx="12"/>
          </p:nvPr>
        </p:nvSpPr>
        <p:spPr>
          <a:xfrm>
            <a:off x="0" y="0"/>
            <a:ext cx="12192000" cy="6858000"/>
          </a:xfrm>
        </p:spPr>
        <p:txBody>
          <a:bodyPr/>
          <a:lstStyle>
            <a:lvl1pPr>
              <a:defRPr>
                <a:solidFill>
                  <a:schemeClr val="bg1"/>
                </a:solidFill>
              </a:defRPr>
            </a:lvl1pPr>
          </a:lstStyle>
          <a:p>
            <a:r>
              <a:rPr lang="en-US"/>
              <a:t>Click icon to add picture</a:t>
            </a:r>
            <a:endParaRPr lang="en-US" dirty="0"/>
          </a:p>
        </p:txBody>
      </p:sp>
      <p:sp>
        <p:nvSpPr>
          <p:cNvPr id="9" name="Date Placeholder 3"/>
          <p:cNvSpPr>
            <a:spLocks noGrp="1"/>
          </p:cNvSpPr>
          <p:nvPr>
            <p:ph type="dt" sz="half" idx="10"/>
          </p:nvPr>
        </p:nvSpPr>
        <p:spPr>
          <a:xfrm>
            <a:off x="1219200" y="6172200"/>
            <a:ext cx="3657600" cy="328308"/>
          </a:xfrm>
          <a:prstGeom prst="rect">
            <a:avLst/>
          </a:prstGeom>
        </p:spPr>
        <p:txBody>
          <a:bodyPr anchor="t">
            <a:noAutofit/>
          </a:bodyPr>
          <a:lstStyle>
            <a:lvl1pPr>
              <a:defRPr sz="900" b="0" i="0">
                <a:solidFill>
                  <a:schemeClr val="bg1">
                    <a:alpha val="40000"/>
                  </a:schemeClr>
                </a:solidFill>
                <a:latin typeface="Arial" panose="020B0604020202020204" pitchFamily="34" charset="0"/>
                <a:ea typeface="Arial" panose="020B0604020202020204" pitchFamily="34" charset="0"/>
                <a:cs typeface="Arial" panose="020B0604020202020204" pitchFamily="34" charset="0"/>
              </a:defRPr>
            </a:lvl1pPr>
          </a:lstStyle>
          <a:p>
            <a:r>
              <a:rPr lang="en-US" dirty="0"/>
              <a:t>Confidential—for headquarters use only  © 2024 by Intellectual Reserve, Inc. All Rights Reserved. PD#88888888</a:t>
            </a:r>
          </a:p>
        </p:txBody>
      </p:sp>
      <p:sp>
        <p:nvSpPr>
          <p:cNvPr id="11" name="Footer Placeholder 4"/>
          <p:cNvSpPr>
            <a:spLocks noGrp="1"/>
          </p:cNvSpPr>
          <p:nvPr>
            <p:ph type="ftr" sz="quarter" idx="11"/>
          </p:nvPr>
        </p:nvSpPr>
        <p:spPr>
          <a:xfrm>
            <a:off x="7315200" y="6172200"/>
            <a:ext cx="3657600" cy="328308"/>
          </a:xfrm>
          <a:prstGeom prst="rect">
            <a:avLst/>
          </a:prstGeom>
        </p:spPr>
        <p:txBody>
          <a:bodyPr anchor="t">
            <a:noAutofit/>
          </a:bodyPr>
          <a:lstStyle>
            <a:lvl1pPr algn="r">
              <a:defRPr sz="1400" b="1" i="0">
                <a:solidFill>
                  <a:schemeClr val="bg1">
                    <a:alpha val="40000"/>
                  </a:schemeClr>
                </a:solidFill>
                <a:latin typeface="Arial" panose="020B0604020202020204" pitchFamily="34" charset="0"/>
                <a:ea typeface="Arial" panose="020B0604020202020204" pitchFamily="34" charset="0"/>
                <a:cs typeface="Arial" panose="020B0604020202020204" pitchFamily="34" charset="0"/>
              </a:defRPr>
            </a:lvl1pPr>
          </a:lstStyle>
          <a:p>
            <a:r>
              <a:rPr lang="en-US"/>
              <a:t>Department Goes Here</a:t>
            </a:r>
            <a:endParaRPr lang="en-US" dirty="0"/>
          </a:p>
        </p:txBody>
      </p:sp>
      <p:sp>
        <p:nvSpPr>
          <p:cNvPr id="8" name="Title 1"/>
          <p:cNvSpPr>
            <a:spLocks noGrp="1"/>
          </p:cNvSpPr>
          <p:nvPr>
            <p:ph type="ctrTitle" hasCustomPrompt="1"/>
          </p:nvPr>
        </p:nvSpPr>
        <p:spPr>
          <a:xfrm>
            <a:off x="1219200" y="1371600"/>
            <a:ext cx="9753600" cy="1371600"/>
          </a:xfrm>
        </p:spPr>
        <p:txBody>
          <a:bodyPr anchor="b">
            <a:noAutofit/>
          </a:bodyPr>
          <a:lstStyle>
            <a:lvl1pPr marL="0" marR="0" indent="0" algn="l" defTabSz="914400" rtl="0" eaLnBrk="1" fontAlgn="auto" latinLnBrk="0" hangingPunct="1">
              <a:lnSpc>
                <a:spcPct val="100000"/>
              </a:lnSpc>
              <a:spcBef>
                <a:spcPct val="0"/>
              </a:spcBef>
              <a:spcAft>
                <a:spcPts val="0"/>
              </a:spcAft>
              <a:buClrTx/>
              <a:buSzTx/>
              <a:buFontTx/>
              <a:buNone/>
              <a:tabLst/>
              <a:defRPr sz="4800" baseline="0">
                <a:solidFill>
                  <a:schemeClr val="bg1"/>
                </a:solidFill>
              </a:defRPr>
            </a:lvl1pPr>
          </a:lstStyle>
          <a:p>
            <a:r>
              <a:rPr lang="en-US" dirty="0"/>
              <a:t>Presentation title goes here</a:t>
            </a:r>
          </a:p>
        </p:txBody>
      </p:sp>
      <p:sp>
        <p:nvSpPr>
          <p:cNvPr id="12" name="Text Placeholder 2"/>
          <p:cNvSpPr>
            <a:spLocks noGrp="1"/>
          </p:cNvSpPr>
          <p:nvPr>
            <p:ph type="body" idx="1" hasCustomPrompt="1"/>
          </p:nvPr>
        </p:nvSpPr>
        <p:spPr>
          <a:xfrm>
            <a:off x="1219198" y="2743200"/>
            <a:ext cx="9753601" cy="685800"/>
          </a:xfrm>
        </p:spPr>
        <p:txBody>
          <a:bodyPr anchor="ctr">
            <a:noAutofit/>
          </a:bodyPr>
          <a:lstStyle>
            <a:lvl1pPr marL="0" indent="0" algn="l">
              <a:lnSpc>
                <a:spcPct val="100000"/>
              </a:lnSpc>
              <a:buNone/>
              <a:defRPr sz="2800" b="0" i="0">
                <a:solidFill>
                  <a:schemeClr val="bg1"/>
                </a:solidFill>
                <a:latin typeface="Arial" panose="020B0604020202020204" pitchFamily="34" charset="0"/>
                <a:ea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(use this layout for background image)</a:t>
            </a:r>
          </a:p>
        </p:txBody>
      </p:sp>
    </p:spTree>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Title, Content and Sub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19971" y="342900"/>
            <a:ext cx="10962429" cy="557408"/>
          </a:xfrm>
        </p:spPr>
        <p:txBody>
          <a:bodyPr anchor="t"/>
          <a:lstStyle>
            <a:lvl1pPr>
              <a:lnSpc>
                <a:spcPct val="100000"/>
              </a:lnSpc>
              <a:defRPr>
                <a:solidFill>
                  <a:schemeClr val="accent1"/>
                </a:solidFill>
              </a:defRPr>
            </a:lvl1pPr>
          </a:lstStyle>
          <a:p>
            <a:r>
              <a:rPr lang="en-US" dirty="0"/>
              <a:t>Slide title</a:t>
            </a:r>
          </a:p>
        </p:txBody>
      </p:sp>
      <p:sp>
        <p:nvSpPr>
          <p:cNvPr id="3" name="Content Placeholder 2"/>
          <p:cNvSpPr>
            <a:spLocks noGrp="1"/>
          </p:cNvSpPr>
          <p:nvPr>
            <p:ph idx="1" hasCustomPrompt="1"/>
          </p:nvPr>
        </p:nvSpPr>
        <p:spPr>
          <a:xfrm>
            <a:off x="619970" y="1665778"/>
            <a:ext cx="10962430" cy="4849322"/>
          </a:xfrm>
        </p:spPr>
        <p:txBody>
          <a:bodyPr/>
          <a:lstStyle>
            <a:lvl1pPr>
              <a:lnSpc>
                <a:spcPct val="100000"/>
              </a:lnSpc>
              <a:defRPr b="0" i="0">
                <a:latin typeface="Arial" panose="020B0604020202020204" pitchFamily="34" charset="0"/>
                <a:ea typeface="Arial" panose="020B0604020202020204" pitchFamily="34" charset="0"/>
                <a:cs typeface="Arial" panose="020B0604020202020204" pitchFamily="34" charset="0"/>
              </a:defRPr>
            </a:lvl1pPr>
            <a:lvl2pPr>
              <a:lnSpc>
                <a:spcPct val="100000"/>
              </a:lnSpc>
              <a:defRPr b="0" i="0">
                <a:latin typeface="Arial" panose="020B0604020202020204" pitchFamily="34" charset="0"/>
              </a:defRPr>
            </a:lvl2pPr>
            <a:lvl3pPr>
              <a:lnSpc>
                <a:spcPct val="100000"/>
              </a:lnSpc>
              <a:defRPr b="0" i="0">
                <a:latin typeface="Arial" panose="020B0604020202020204" pitchFamily="34" charset="0"/>
              </a:defRPr>
            </a:lvl3pPr>
            <a:lvl4pPr>
              <a:lnSpc>
                <a:spcPct val="100000"/>
              </a:lnSpc>
              <a:defRPr b="0" i="0">
                <a:latin typeface="Arial" panose="020B0604020202020204" pitchFamily="34" charset="0"/>
              </a:defRPr>
            </a:lvl4pPr>
            <a:lvl5pPr>
              <a:lnSpc>
                <a:spcPct val="100000"/>
              </a:lnSpc>
              <a:defRPr b="0" i="0">
                <a:latin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2"/>
          <p:cNvSpPr>
            <a:spLocks noGrp="1"/>
          </p:cNvSpPr>
          <p:nvPr>
            <p:ph type="body" idx="12" hasCustomPrompt="1"/>
          </p:nvPr>
        </p:nvSpPr>
        <p:spPr>
          <a:xfrm>
            <a:off x="619970" y="1075098"/>
            <a:ext cx="10962430" cy="388390"/>
          </a:xfrm>
        </p:spPr>
        <p:txBody>
          <a:bodyPr>
            <a:noAutofit/>
          </a:bodyPr>
          <a:lstStyle>
            <a:lvl1pPr marL="0" indent="0" algn="l">
              <a:lnSpc>
                <a:spcPct val="100000"/>
              </a:lnSpc>
              <a:buNone/>
              <a:defRPr sz="2800" b="0" i="0" cap="none" spc="0" baseline="0">
                <a:solidFill>
                  <a:schemeClr val="accent1"/>
                </a:solidFill>
                <a:latin typeface="Arial" panose="020B0604020202020204" pitchFamily="34" charset="0"/>
                <a:ea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a:t>
            </a:r>
          </a:p>
        </p:txBody>
      </p:sp>
    </p:spTree>
    <p:extLst>
      <p:ext uri="{BB962C8B-B14F-4D97-AF65-F5344CB8AC3E}">
        <p14:creationId xmlns:p14="http://schemas.microsoft.com/office/powerpoint/2010/main" val="297757871"/>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obj" preserve="1">
  <p:cSld name="2 Line 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599" y="342900"/>
            <a:ext cx="10972801" cy="1714500"/>
          </a:xfrm>
        </p:spPr>
        <p:txBody>
          <a:bodyPr anchor="t"/>
          <a:lstStyle>
            <a:lvl1pPr>
              <a:lnSpc>
                <a:spcPct val="100000"/>
              </a:lnSpc>
              <a:defRPr>
                <a:solidFill>
                  <a:schemeClr val="accent1"/>
                </a:solidFill>
              </a:defRPr>
            </a:lvl1pPr>
          </a:lstStyle>
          <a:p>
            <a:r>
              <a:rPr lang="en-US" dirty="0"/>
              <a:t>Slide Title for larger titles</a:t>
            </a:r>
          </a:p>
        </p:txBody>
      </p:sp>
      <p:sp>
        <p:nvSpPr>
          <p:cNvPr id="3" name="Content Placeholder 2"/>
          <p:cNvSpPr>
            <a:spLocks noGrp="1"/>
          </p:cNvSpPr>
          <p:nvPr>
            <p:ph idx="1" hasCustomPrompt="1"/>
          </p:nvPr>
        </p:nvSpPr>
        <p:spPr>
          <a:xfrm>
            <a:off x="609599" y="2057400"/>
            <a:ext cx="10972801" cy="4457700"/>
          </a:xfrm>
        </p:spPr>
        <p:txBody>
          <a:bodyPr/>
          <a:lstStyle>
            <a:lvl1pPr>
              <a:lnSpc>
                <a:spcPct val="100000"/>
              </a:lnSpc>
              <a:defRPr b="0" i="0">
                <a:latin typeface="Arial" panose="020B0604020202020204" pitchFamily="34" charset="0"/>
                <a:ea typeface="Arial" panose="020B0604020202020204" pitchFamily="34" charset="0"/>
                <a:cs typeface="Arial" panose="020B0604020202020204" pitchFamily="34" charset="0"/>
              </a:defRPr>
            </a:lvl1pPr>
            <a:lvl2pPr>
              <a:lnSpc>
                <a:spcPct val="100000"/>
              </a:lnSpc>
              <a:defRPr b="0" i="0">
                <a:latin typeface="Arial" panose="020B0604020202020204" pitchFamily="34" charset="0"/>
              </a:defRPr>
            </a:lvl2pPr>
            <a:lvl3pPr>
              <a:lnSpc>
                <a:spcPct val="100000"/>
              </a:lnSpc>
              <a:defRPr b="0" i="0">
                <a:latin typeface="Arial" panose="020B0604020202020204" pitchFamily="34" charset="0"/>
              </a:defRPr>
            </a:lvl3pPr>
            <a:lvl4pPr>
              <a:lnSpc>
                <a:spcPct val="100000"/>
              </a:lnSpc>
              <a:defRPr b="0" i="0">
                <a:latin typeface="Arial" panose="020B0604020202020204" pitchFamily="34" charset="0"/>
              </a:defRPr>
            </a:lvl4pPr>
            <a:lvl5pPr>
              <a:lnSpc>
                <a:spcPct val="100000"/>
              </a:lnSpc>
              <a:defRPr b="0" i="0">
                <a:latin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49519495"/>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twoObj" preserve="1">
  <p:cSld name="Title and Two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0" y="342900"/>
            <a:ext cx="10972800" cy="1028700"/>
          </a:xfrm>
        </p:spPr>
        <p:txBody>
          <a:bodyPr/>
          <a:lstStyle>
            <a:lvl1pPr>
              <a:lnSpc>
                <a:spcPct val="100000"/>
              </a:lnSpc>
              <a:defRPr>
                <a:solidFill>
                  <a:schemeClr val="accent1"/>
                </a:solidFill>
              </a:defRPr>
            </a:lvl1pPr>
          </a:lstStyle>
          <a:p>
            <a:r>
              <a:rPr lang="en-US" dirty="0"/>
              <a:t>Slide title</a:t>
            </a:r>
          </a:p>
        </p:txBody>
      </p:sp>
      <p:sp>
        <p:nvSpPr>
          <p:cNvPr id="3" name="Content Placeholder 2"/>
          <p:cNvSpPr>
            <a:spLocks noGrp="1"/>
          </p:cNvSpPr>
          <p:nvPr>
            <p:ph sz="half" idx="1" hasCustomPrompt="1"/>
          </p:nvPr>
        </p:nvSpPr>
        <p:spPr>
          <a:xfrm>
            <a:off x="610054" y="1371600"/>
            <a:ext cx="5336091" cy="5143500"/>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6259606" y="1371600"/>
            <a:ext cx="5322794" cy="5143500"/>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58309656"/>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1" y="3044169"/>
            <a:ext cx="10972800" cy="769662"/>
          </a:xfrm>
        </p:spPr>
        <p:txBody>
          <a:bodyPr anchor="t"/>
          <a:lstStyle>
            <a:lvl1pPr algn="ctr">
              <a:lnSpc>
                <a:spcPct val="100000"/>
              </a:lnSpc>
              <a:defRPr>
                <a:solidFill>
                  <a:schemeClr val="accent1"/>
                </a:solidFill>
              </a:defRPr>
            </a:lvl1pPr>
          </a:lstStyle>
          <a:p>
            <a:r>
              <a:rPr lang="en-US" dirty="0"/>
              <a:t>Slide title</a:t>
            </a:r>
          </a:p>
        </p:txBody>
      </p:sp>
    </p:spTree>
    <p:extLst>
      <p:ext uri="{BB962C8B-B14F-4D97-AF65-F5344CB8AC3E}">
        <p14:creationId xmlns:p14="http://schemas.microsoft.com/office/powerpoint/2010/main" val="3496608074"/>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Scripture">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609600" y="342901"/>
            <a:ext cx="10972800" cy="5143500"/>
          </a:xfrm>
        </p:spPr>
        <p:txBody>
          <a:bodyPr anchor="ctr">
            <a:noAutofit/>
          </a:bodyPr>
          <a:lstStyle>
            <a:lvl1pPr marL="173038" indent="-173038">
              <a:lnSpc>
                <a:spcPct val="100000"/>
              </a:lnSpc>
              <a:tabLst/>
              <a:defRPr sz="2800">
                <a:solidFill>
                  <a:schemeClr val="tx1"/>
                </a:solidFill>
              </a:defRPr>
            </a:lvl1pPr>
          </a:lstStyle>
          <a:p>
            <a:r>
              <a:rPr lang="en-US" dirty="0"/>
              <a:t>“Scripture quote”</a:t>
            </a:r>
          </a:p>
        </p:txBody>
      </p:sp>
      <p:sp>
        <p:nvSpPr>
          <p:cNvPr id="8" name="Text Placeholder 2"/>
          <p:cNvSpPr>
            <a:spLocks noGrp="1"/>
          </p:cNvSpPr>
          <p:nvPr>
            <p:ph type="body" idx="1" hasCustomPrompt="1"/>
          </p:nvPr>
        </p:nvSpPr>
        <p:spPr>
          <a:xfrm>
            <a:off x="2438400" y="5843910"/>
            <a:ext cx="9144000" cy="328290"/>
          </a:xfrm>
        </p:spPr>
        <p:txBody>
          <a:bodyPr>
            <a:noAutofit/>
          </a:bodyPr>
          <a:lstStyle>
            <a:lvl1pPr algn="r">
              <a:defRPr sz="1800" b="0" i="0" spc="300">
                <a:solidFill>
                  <a:schemeClr val="accent1"/>
                </a:solidFill>
                <a:latin typeface="Arial" panose="020B0604020202020204" pitchFamily="34" charset="0"/>
                <a:ea typeface="Arial" panose="020B0604020202020204" pitchFamily="34" charset="0"/>
                <a:cs typeface="Arial" panose="020B0604020202020204" pitchFamily="34" charset="0"/>
              </a:defRPr>
            </a:lvl1pPr>
          </a:lstStyle>
          <a:p>
            <a:pPr marL="228600" marR="0" lvl="0" indent="-228600" algn="r" defTabSz="914400" rtl="0" eaLnBrk="1" fontAlgn="auto" latinLnBrk="0" hangingPunct="1">
              <a:lnSpc>
                <a:spcPct val="90000"/>
              </a:lnSpc>
              <a:spcBef>
                <a:spcPts val="1000"/>
              </a:spcBef>
              <a:spcAft>
                <a:spcPts val="0"/>
              </a:spcAft>
              <a:buClrTx/>
              <a:buSzTx/>
              <a:buFont typeface="Arial"/>
              <a:buNone/>
              <a:tabLst/>
              <a:defRPr/>
            </a:pPr>
            <a:r>
              <a:rPr lang="en-US" dirty="0"/>
              <a:t>Scripture reference</a:t>
            </a:r>
          </a:p>
        </p:txBody>
      </p:sp>
    </p:spTree>
    <p:extLst>
      <p:ext uri="{BB962C8B-B14F-4D97-AF65-F5344CB8AC3E}">
        <p14:creationId xmlns:p14="http://schemas.microsoft.com/office/powerpoint/2010/main" val="3709843836"/>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Scripture - Image Background">
    <p:bg>
      <p:bgPr>
        <a:solidFill>
          <a:schemeClr val="tx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7ECD3BBB-F4B9-024C-BC1C-89346437D62F}"/>
              </a:ext>
            </a:extLst>
          </p:cNvPr>
          <p:cNvSpPr>
            <a:spLocks noGrp="1"/>
          </p:cNvSpPr>
          <p:nvPr>
            <p:ph type="pic" sz="quarter" idx="10"/>
          </p:nvPr>
        </p:nvSpPr>
        <p:spPr>
          <a:xfrm>
            <a:off x="0" y="0"/>
            <a:ext cx="12192000" cy="6858000"/>
          </a:xfrm>
        </p:spPr>
        <p:txBody>
          <a:bodyPr/>
          <a:lstStyle>
            <a:lvl1pPr>
              <a:defRPr>
                <a:solidFill>
                  <a:schemeClr val="bg1"/>
                </a:solidFill>
              </a:defRPr>
            </a:lvl1pPr>
          </a:lstStyle>
          <a:p>
            <a:endParaRPr lang="en-US"/>
          </a:p>
        </p:txBody>
      </p:sp>
      <p:sp>
        <p:nvSpPr>
          <p:cNvPr id="6" name="Title 1"/>
          <p:cNvSpPr>
            <a:spLocks noGrp="1"/>
          </p:cNvSpPr>
          <p:nvPr>
            <p:ph type="title" hasCustomPrompt="1"/>
          </p:nvPr>
        </p:nvSpPr>
        <p:spPr>
          <a:xfrm>
            <a:off x="1219200" y="2743199"/>
            <a:ext cx="9753600" cy="693223"/>
          </a:xfrm>
        </p:spPr>
        <p:txBody>
          <a:bodyPr anchor="b">
            <a:noAutofit/>
          </a:bodyPr>
          <a:lstStyle>
            <a:lvl1pPr algn="ctr">
              <a:lnSpc>
                <a:spcPct val="100000"/>
              </a:lnSpc>
              <a:defRPr sz="3600" cap="none" baseline="0">
                <a:solidFill>
                  <a:schemeClr val="bg1"/>
                </a:solidFill>
              </a:defRPr>
            </a:lvl1pPr>
          </a:lstStyle>
          <a:p>
            <a:r>
              <a:rPr lang="en-US" dirty="0"/>
              <a:t>Slide Title</a:t>
            </a:r>
          </a:p>
        </p:txBody>
      </p:sp>
      <p:sp>
        <p:nvSpPr>
          <p:cNvPr id="7" name="Text Placeholder 2"/>
          <p:cNvSpPr>
            <a:spLocks noGrp="1"/>
          </p:cNvSpPr>
          <p:nvPr>
            <p:ph type="body" idx="1" hasCustomPrompt="1"/>
          </p:nvPr>
        </p:nvSpPr>
        <p:spPr>
          <a:xfrm>
            <a:off x="1219200" y="3436423"/>
            <a:ext cx="9753600" cy="1364178"/>
          </a:xfrm>
        </p:spPr>
        <p:txBody>
          <a:bodyPr>
            <a:noAutofit/>
          </a:bodyPr>
          <a:lstStyle>
            <a:lvl1pPr marL="0" indent="0" algn="ctr">
              <a:lnSpc>
                <a:spcPct val="100000"/>
              </a:lnSpc>
              <a:buNone/>
              <a:defRPr sz="2800" b="0" i="1">
                <a:solidFill>
                  <a:schemeClr val="bg1"/>
                </a:solidFill>
                <a:latin typeface="Arial" panose="020B0604020202020204" pitchFamily="34" charset="0"/>
                <a:ea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a:t>
            </a:r>
          </a:p>
        </p:txBody>
      </p:sp>
    </p:spTree>
    <p:extLst>
      <p:ext uri="{BB962C8B-B14F-4D97-AF65-F5344CB8AC3E}">
        <p14:creationId xmlns:p14="http://schemas.microsoft.com/office/powerpoint/2010/main" val="2968335234"/>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Scripture and Image">
    <p:spTree>
      <p:nvGrpSpPr>
        <p:cNvPr id="1" name=""/>
        <p:cNvGrpSpPr/>
        <p:nvPr/>
      </p:nvGrpSpPr>
      <p:grpSpPr>
        <a:xfrm>
          <a:off x="0" y="0"/>
          <a:ext cx="0" cy="0"/>
          <a:chOff x="0" y="0"/>
          <a:chExt cx="0" cy="0"/>
        </a:xfrm>
      </p:grpSpPr>
      <p:sp>
        <p:nvSpPr>
          <p:cNvPr id="16" name="Title 1"/>
          <p:cNvSpPr>
            <a:spLocks noGrp="1"/>
          </p:cNvSpPr>
          <p:nvPr>
            <p:ph type="title" hasCustomPrompt="1"/>
          </p:nvPr>
        </p:nvSpPr>
        <p:spPr>
          <a:xfrm>
            <a:off x="609601" y="342900"/>
            <a:ext cx="4856173" cy="5507885"/>
          </a:xfrm>
        </p:spPr>
        <p:txBody>
          <a:bodyPr anchor="ctr">
            <a:noAutofit/>
          </a:bodyPr>
          <a:lstStyle>
            <a:lvl1pPr marL="173038" indent="-173038">
              <a:lnSpc>
                <a:spcPct val="100000"/>
              </a:lnSpc>
              <a:tabLst/>
              <a:defRPr sz="2800">
                <a:solidFill>
                  <a:schemeClr val="tx1"/>
                </a:solidFill>
              </a:defRPr>
            </a:lvl1pPr>
          </a:lstStyle>
          <a:p>
            <a:r>
              <a:rPr lang="en-US" dirty="0"/>
              <a:t>“Scripture quote”</a:t>
            </a:r>
          </a:p>
        </p:txBody>
      </p:sp>
      <p:sp>
        <p:nvSpPr>
          <p:cNvPr id="17" name="Text Placeholder 2"/>
          <p:cNvSpPr>
            <a:spLocks noGrp="1"/>
          </p:cNvSpPr>
          <p:nvPr>
            <p:ph type="body" idx="1" hasCustomPrompt="1"/>
          </p:nvPr>
        </p:nvSpPr>
        <p:spPr>
          <a:xfrm>
            <a:off x="609601" y="5850785"/>
            <a:ext cx="4856173" cy="321415"/>
          </a:xfrm>
        </p:spPr>
        <p:txBody>
          <a:bodyPr>
            <a:noAutofit/>
          </a:bodyPr>
          <a:lstStyle>
            <a:lvl1pPr algn="r">
              <a:defRPr sz="1800" b="0" i="0" spc="300">
                <a:solidFill>
                  <a:schemeClr val="accent1"/>
                </a:solidFill>
                <a:latin typeface="Arial" panose="020B0604020202020204" pitchFamily="34" charset="0"/>
                <a:ea typeface="Arial" panose="020B0604020202020204" pitchFamily="34" charset="0"/>
                <a:cs typeface="Arial" panose="020B0604020202020204" pitchFamily="34" charset="0"/>
              </a:defRPr>
            </a:lvl1pPr>
          </a:lstStyle>
          <a:p>
            <a:pPr marL="228600" marR="0" lvl="0" indent="-228600" algn="r" defTabSz="914400" rtl="0" eaLnBrk="1" fontAlgn="auto" latinLnBrk="0" hangingPunct="1">
              <a:lnSpc>
                <a:spcPct val="90000"/>
              </a:lnSpc>
              <a:spcBef>
                <a:spcPts val="1000"/>
              </a:spcBef>
              <a:spcAft>
                <a:spcPts val="0"/>
              </a:spcAft>
              <a:buClrTx/>
              <a:buSzTx/>
              <a:buFont typeface="Arial"/>
              <a:buNone/>
              <a:tabLst/>
              <a:defRPr/>
            </a:pPr>
            <a:r>
              <a:rPr lang="en-US" dirty="0"/>
              <a:t>Scripture reference</a:t>
            </a:r>
          </a:p>
        </p:txBody>
      </p:sp>
      <p:sp>
        <p:nvSpPr>
          <p:cNvPr id="3" name="Picture Placeholder 2"/>
          <p:cNvSpPr>
            <a:spLocks noGrp="1"/>
          </p:cNvSpPr>
          <p:nvPr>
            <p:ph type="pic" sz="quarter" idx="10"/>
          </p:nvPr>
        </p:nvSpPr>
        <p:spPr>
          <a:xfrm>
            <a:off x="6096000" y="0"/>
            <a:ext cx="6096000" cy="6858000"/>
          </a:xfrm>
        </p:spPr>
        <p:txBody>
          <a:bodyPr>
            <a:noAutofit/>
          </a:bodyPr>
          <a:lstStyle>
            <a:lvl1pPr>
              <a:defRPr sz="1800" b="0" i="0">
                <a:latin typeface="Arial" panose="020B0604020202020204" pitchFamily="34" charset="0"/>
              </a:defRPr>
            </a:lvl1pPr>
          </a:lstStyle>
          <a:p>
            <a:r>
              <a:rPr lang="en-US" dirty="0"/>
              <a:t>Click icon to add picture</a:t>
            </a:r>
          </a:p>
        </p:txBody>
      </p:sp>
    </p:spTree>
    <p:extLst>
      <p:ext uri="{BB962C8B-B14F-4D97-AF65-F5344CB8AC3E}">
        <p14:creationId xmlns:p14="http://schemas.microsoft.com/office/powerpoint/2010/main" val="297727913"/>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Image and Scripture">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6096000" cy="6858000"/>
          </a:xfrm>
        </p:spPr>
        <p:txBody>
          <a:bodyPr>
            <a:noAutofit/>
          </a:bodyPr>
          <a:lstStyle>
            <a:lvl1pPr>
              <a:defRPr sz="1800" b="0" i="0">
                <a:latin typeface="Arial" panose="020B0604020202020204" pitchFamily="34" charset="0"/>
              </a:defRPr>
            </a:lvl1pPr>
          </a:lstStyle>
          <a:p>
            <a:r>
              <a:rPr lang="en-US" dirty="0"/>
              <a:t>Click icon to add picture</a:t>
            </a:r>
          </a:p>
        </p:txBody>
      </p:sp>
      <p:sp>
        <p:nvSpPr>
          <p:cNvPr id="5" name="Title 1"/>
          <p:cNvSpPr>
            <a:spLocks noGrp="1"/>
          </p:cNvSpPr>
          <p:nvPr>
            <p:ph type="title" hasCustomPrompt="1"/>
          </p:nvPr>
        </p:nvSpPr>
        <p:spPr>
          <a:xfrm>
            <a:off x="6750185" y="342900"/>
            <a:ext cx="4832215" cy="5489766"/>
          </a:xfrm>
        </p:spPr>
        <p:txBody>
          <a:bodyPr anchor="ctr">
            <a:noAutofit/>
          </a:bodyPr>
          <a:lstStyle>
            <a:lvl1pPr marL="173038" indent="-173038">
              <a:lnSpc>
                <a:spcPct val="100000"/>
              </a:lnSpc>
              <a:tabLst/>
              <a:defRPr sz="2800">
                <a:solidFill>
                  <a:schemeClr val="tx1"/>
                </a:solidFill>
              </a:defRPr>
            </a:lvl1pPr>
          </a:lstStyle>
          <a:p>
            <a:r>
              <a:rPr lang="en-US" dirty="0"/>
              <a:t>“Scripture quote”</a:t>
            </a:r>
          </a:p>
        </p:txBody>
      </p:sp>
      <p:sp>
        <p:nvSpPr>
          <p:cNvPr id="6" name="Text Placeholder 2"/>
          <p:cNvSpPr>
            <a:spLocks noGrp="1"/>
          </p:cNvSpPr>
          <p:nvPr>
            <p:ph type="body" idx="1" hasCustomPrompt="1"/>
          </p:nvPr>
        </p:nvSpPr>
        <p:spPr>
          <a:xfrm>
            <a:off x="6750185" y="5849959"/>
            <a:ext cx="4832215" cy="322241"/>
          </a:xfrm>
        </p:spPr>
        <p:txBody>
          <a:bodyPr>
            <a:noAutofit/>
          </a:bodyPr>
          <a:lstStyle>
            <a:lvl1pPr algn="r">
              <a:defRPr sz="1800" b="0" i="0" spc="300">
                <a:solidFill>
                  <a:schemeClr val="accent1"/>
                </a:solidFill>
                <a:latin typeface="Arial" panose="020B0604020202020204" pitchFamily="34" charset="0"/>
                <a:ea typeface="Arial" panose="020B0604020202020204" pitchFamily="34" charset="0"/>
                <a:cs typeface="Arial" panose="020B0604020202020204" pitchFamily="34" charset="0"/>
              </a:defRPr>
            </a:lvl1pPr>
          </a:lstStyle>
          <a:p>
            <a:pPr marL="228600" marR="0" lvl="0" indent="-228600" algn="r" defTabSz="914400" rtl="0" eaLnBrk="1" fontAlgn="auto" latinLnBrk="0" hangingPunct="1">
              <a:lnSpc>
                <a:spcPct val="90000"/>
              </a:lnSpc>
              <a:spcBef>
                <a:spcPts val="1000"/>
              </a:spcBef>
              <a:spcAft>
                <a:spcPts val="0"/>
              </a:spcAft>
              <a:buClrTx/>
              <a:buSzTx/>
              <a:buFont typeface="Arial"/>
              <a:buNone/>
              <a:tabLst/>
              <a:defRPr/>
            </a:pPr>
            <a:r>
              <a:rPr lang="en-US" dirty="0"/>
              <a:t>Scripture reference</a:t>
            </a:r>
          </a:p>
        </p:txBody>
      </p:sp>
    </p:spTree>
    <p:extLst>
      <p:ext uri="{BB962C8B-B14F-4D97-AF65-F5344CB8AC3E}">
        <p14:creationId xmlns:p14="http://schemas.microsoft.com/office/powerpoint/2010/main" val="4054655045"/>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1_Small Image and Quote">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609600" y="1371600"/>
            <a:ext cx="1828800" cy="1859654"/>
          </a:xfrm>
        </p:spPr>
        <p:txBody>
          <a:bodyPr>
            <a:noAutofit/>
          </a:bodyPr>
          <a:lstStyle>
            <a:lvl1pPr>
              <a:defRPr sz="1800" b="0" i="0">
                <a:latin typeface="Arial" panose="020B0604020202020204" pitchFamily="34" charset="0"/>
              </a:defRPr>
            </a:lvl1pPr>
          </a:lstStyle>
          <a:p>
            <a:r>
              <a:rPr lang="en-US" dirty="0"/>
              <a:t>Click icon to add picture</a:t>
            </a:r>
          </a:p>
        </p:txBody>
      </p:sp>
      <p:sp>
        <p:nvSpPr>
          <p:cNvPr id="5" name="Title 1"/>
          <p:cNvSpPr>
            <a:spLocks noGrp="1"/>
          </p:cNvSpPr>
          <p:nvPr>
            <p:ph type="title" hasCustomPrompt="1"/>
          </p:nvPr>
        </p:nvSpPr>
        <p:spPr>
          <a:xfrm>
            <a:off x="3657600" y="1380767"/>
            <a:ext cx="7924800" cy="4105634"/>
          </a:xfrm>
        </p:spPr>
        <p:txBody>
          <a:bodyPr anchor="ctr">
            <a:noAutofit/>
          </a:bodyPr>
          <a:lstStyle>
            <a:lvl1pPr marL="173038" indent="-173038">
              <a:lnSpc>
                <a:spcPct val="100000"/>
              </a:lnSpc>
              <a:tabLst/>
              <a:defRPr sz="2800">
                <a:solidFill>
                  <a:schemeClr val="tx1"/>
                </a:solidFill>
              </a:defRPr>
            </a:lvl1pPr>
          </a:lstStyle>
          <a:p>
            <a:r>
              <a:rPr lang="en-US" dirty="0"/>
              <a:t>“Scripture quote”</a:t>
            </a:r>
          </a:p>
        </p:txBody>
      </p:sp>
      <p:sp>
        <p:nvSpPr>
          <p:cNvPr id="4" name="Text Placeholder 3"/>
          <p:cNvSpPr>
            <a:spLocks noGrp="1"/>
          </p:cNvSpPr>
          <p:nvPr>
            <p:ph type="body" sz="quarter" idx="12" hasCustomPrompt="1"/>
          </p:nvPr>
        </p:nvSpPr>
        <p:spPr>
          <a:xfrm>
            <a:off x="609600" y="3429000"/>
            <a:ext cx="1828800" cy="1371600"/>
          </a:xfrm>
        </p:spPr>
        <p:txBody>
          <a:bodyPr>
            <a:noAutofit/>
          </a:bodyPr>
          <a:lstStyle>
            <a:lvl1pPr marL="0" indent="0">
              <a:buNone/>
              <a:defRPr sz="1800" b="0" i="0">
                <a:solidFill>
                  <a:schemeClr val="accent1"/>
                </a:solidFill>
                <a:latin typeface="Arial" panose="020B0604020202020204" pitchFamily="34" charset="0"/>
                <a:ea typeface="Arial" panose="020B0604020202020204" pitchFamily="34" charset="0"/>
                <a:cs typeface="Arial" panose="020B0604020202020204" pitchFamily="34" charset="0"/>
              </a:defRPr>
            </a:lvl1pPr>
            <a:lvl2pPr marL="457200" indent="0">
              <a:buNone/>
              <a:defRPr sz="1800">
                <a:latin typeface="Zoram ldsLat" charset="0"/>
                <a:ea typeface="Zoram ldsLat" charset="0"/>
                <a:cs typeface="Zoram ldsLat" charset="0"/>
              </a:defRPr>
            </a:lvl2pPr>
            <a:lvl3pPr marL="914400" indent="0">
              <a:buNone/>
              <a:defRPr sz="1800">
                <a:latin typeface="Zoram ldsLat" charset="0"/>
                <a:ea typeface="Zoram ldsLat" charset="0"/>
                <a:cs typeface="Zoram ldsLat" charset="0"/>
              </a:defRPr>
            </a:lvl3pPr>
            <a:lvl4pPr marL="1371600" indent="0">
              <a:buNone/>
              <a:defRPr sz="1800">
                <a:latin typeface="Zoram ldsLat" charset="0"/>
                <a:ea typeface="Zoram ldsLat" charset="0"/>
                <a:cs typeface="Zoram ldsLat" charset="0"/>
              </a:defRPr>
            </a:lvl4pPr>
            <a:lvl5pPr marL="1828800" indent="0">
              <a:buNone/>
              <a:defRPr sz="1800">
                <a:latin typeface="Zoram ldsLat" charset="0"/>
                <a:ea typeface="Zoram ldsLat" charset="0"/>
                <a:cs typeface="Zoram ldsLat" charset="0"/>
              </a:defRPr>
            </a:lvl5pPr>
          </a:lstStyle>
          <a:p>
            <a:pPr lvl="0"/>
            <a:r>
              <a:rPr lang="en-US" dirty="0"/>
              <a:t>Scripture reference</a:t>
            </a:r>
          </a:p>
        </p:txBody>
      </p:sp>
    </p:spTree>
    <p:extLst>
      <p:ext uri="{BB962C8B-B14F-4D97-AF65-F5344CB8AC3E}">
        <p14:creationId xmlns:p14="http://schemas.microsoft.com/office/powerpoint/2010/main" val="2748955891"/>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Content and Imag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1" y="342901"/>
            <a:ext cx="4863049" cy="1714500"/>
          </a:xfrm>
        </p:spPr>
        <p:txBody>
          <a:bodyPr anchor="t">
            <a:noAutofit/>
          </a:bodyPr>
          <a:lstStyle>
            <a:lvl1pPr>
              <a:lnSpc>
                <a:spcPct val="100000"/>
              </a:lnSpc>
              <a:defRPr>
                <a:solidFill>
                  <a:schemeClr val="accent1"/>
                </a:solidFill>
              </a:defRPr>
            </a:lvl1pPr>
          </a:lstStyle>
          <a:p>
            <a:r>
              <a:rPr lang="en-US" dirty="0"/>
              <a:t>Slide title</a:t>
            </a:r>
          </a:p>
        </p:txBody>
      </p:sp>
      <p:sp>
        <p:nvSpPr>
          <p:cNvPr id="3" name="Content Placeholder 2"/>
          <p:cNvSpPr>
            <a:spLocks noGrp="1"/>
          </p:cNvSpPr>
          <p:nvPr>
            <p:ph idx="1" hasCustomPrompt="1"/>
          </p:nvPr>
        </p:nvSpPr>
        <p:spPr>
          <a:xfrm>
            <a:off x="609600" y="2057400"/>
            <a:ext cx="4863050" cy="4457700"/>
          </a:xfrm>
        </p:spPr>
        <p:txBody>
          <a:bodyPr>
            <a:noAutofit/>
          </a:bodyPr>
          <a:lstStyle>
            <a:lvl1pPr>
              <a:lnSpc>
                <a:spcPct val="100000"/>
              </a:lnSpc>
              <a:defRPr b="0" i="0">
                <a:latin typeface="Arial" panose="020B0604020202020204" pitchFamily="34" charset="0"/>
                <a:ea typeface="Arial" panose="020B0604020202020204" pitchFamily="34" charset="0"/>
                <a:cs typeface="Arial" panose="020B0604020202020204" pitchFamily="34" charset="0"/>
              </a:defRPr>
            </a:lvl1pPr>
            <a:lvl2pPr>
              <a:lnSpc>
                <a:spcPct val="100000"/>
              </a:lnSpc>
              <a:defRPr b="0" i="0">
                <a:latin typeface="Arial" panose="020B0604020202020204" pitchFamily="34" charset="0"/>
              </a:defRPr>
            </a:lvl2pPr>
            <a:lvl3pPr>
              <a:lnSpc>
                <a:spcPct val="100000"/>
              </a:lnSpc>
              <a:defRPr b="0" i="0">
                <a:latin typeface="Arial" panose="020B0604020202020204" pitchFamily="34" charset="0"/>
              </a:defRPr>
            </a:lvl3pPr>
            <a:lvl4pPr>
              <a:lnSpc>
                <a:spcPct val="100000"/>
              </a:lnSpc>
              <a:defRPr b="0" i="0">
                <a:latin typeface="Arial" panose="020B0604020202020204" pitchFamily="34" charset="0"/>
              </a:defRPr>
            </a:lvl4pPr>
            <a:lvl5pPr>
              <a:lnSpc>
                <a:spcPct val="100000"/>
              </a:lnSpc>
              <a:defRPr b="0" i="0">
                <a:latin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Picture Placeholder 2"/>
          <p:cNvSpPr>
            <a:spLocks noGrp="1"/>
          </p:cNvSpPr>
          <p:nvPr>
            <p:ph type="pic" sz="quarter" idx="10"/>
          </p:nvPr>
        </p:nvSpPr>
        <p:spPr>
          <a:xfrm>
            <a:off x="6096000" y="0"/>
            <a:ext cx="6096000" cy="6858000"/>
          </a:xfrm>
        </p:spPr>
        <p:txBody>
          <a:bodyPr>
            <a:noAutofit/>
          </a:bodyPr>
          <a:lstStyle>
            <a:lvl1pPr>
              <a:defRPr sz="1800" b="0" i="0">
                <a:latin typeface="Arial" panose="020B0604020202020204" pitchFamily="34" charset="0"/>
              </a:defRPr>
            </a:lvl1pPr>
          </a:lstStyle>
          <a:p>
            <a:r>
              <a:rPr lang="en-US" dirty="0"/>
              <a:t>Click icon to add picture</a:t>
            </a:r>
          </a:p>
        </p:txBody>
      </p:sp>
    </p:spTree>
    <p:extLst>
      <p:ext uri="{BB962C8B-B14F-4D97-AF65-F5344CB8AC3E}">
        <p14:creationId xmlns:p14="http://schemas.microsoft.com/office/powerpoint/2010/main" val="1941086026"/>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secHead" preserve="1">
  <p:cSld name="Section Header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0" y="685800"/>
            <a:ext cx="10972800" cy="2057400"/>
          </a:xfrm>
        </p:spPr>
        <p:txBody>
          <a:bodyPr anchor="b">
            <a:noAutofit/>
          </a:bodyPr>
          <a:lstStyle>
            <a:lvl1pPr algn="l">
              <a:lnSpc>
                <a:spcPct val="100000"/>
              </a:lnSpc>
              <a:defRPr sz="4000">
                <a:solidFill>
                  <a:schemeClr val="tx2"/>
                </a:solidFill>
              </a:defRPr>
            </a:lvl1pPr>
          </a:lstStyle>
          <a:p>
            <a:r>
              <a:rPr lang="en-US" dirty="0"/>
              <a:t>Section Title</a:t>
            </a:r>
          </a:p>
        </p:txBody>
      </p:sp>
      <p:sp>
        <p:nvSpPr>
          <p:cNvPr id="3" name="Text Placeholder 2"/>
          <p:cNvSpPr>
            <a:spLocks noGrp="1"/>
          </p:cNvSpPr>
          <p:nvPr>
            <p:ph type="body" idx="1" hasCustomPrompt="1"/>
          </p:nvPr>
        </p:nvSpPr>
        <p:spPr>
          <a:xfrm>
            <a:off x="609600" y="2743201"/>
            <a:ext cx="10972800" cy="1371600"/>
          </a:xfrm>
        </p:spPr>
        <p:txBody>
          <a:bodyPr>
            <a:noAutofit/>
          </a:bodyPr>
          <a:lstStyle>
            <a:lvl1pPr marL="0" indent="0" algn="l">
              <a:lnSpc>
                <a:spcPct val="100000"/>
              </a:lnSpc>
              <a:buNone/>
              <a:defRPr sz="2800" b="0" i="1">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a:t>
            </a:r>
          </a:p>
        </p:txBody>
      </p:sp>
    </p:spTree>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userDrawn="1">
  <p:cSld name="Imag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744559" y="342900"/>
            <a:ext cx="4837841" cy="1714500"/>
          </a:xfrm>
        </p:spPr>
        <p:txBody>
          <a:bodyPr anchor="t">
            <a:noAutofit/>
          </a:bodyPr>
          <a:lstStyle>
            <a:lvl1pPr>
              <a:lnSpc>
                <a:spcPct val="100000"/>
              </a:lnSpc>
              <a:defRPr>
                <a:solidFill>
                  <a:schemeClr val="accent1"/>
                </a:solidFill>
              </a:defRPr>
            </a:lvl1pPr>
          </a:lstStyle>
          <a:p>
            <a:r>
              <a:rPr lang="en-US" dirty="0"/>
              <a:t>Slide title</a:t>
            </a:r>
          </a:p>
        </p:txBody>
      </p:sp>
      <p:sp>
        <p:nvSpPr>
          <p:cNvPr id="3" name="Content Placeholder 2"/>
          <p:cNvSpPr>
            <a:spLocks noGrp="1"/>
          </p:cNvSpPr>
          <p:nvPr>
            <p:ph idx="1" hasCustomPrompt="1"/>
          </p:nvPr>
        </p:nvSpPr>
        <p:spPr>
          <a:xfrm>
            <a:off x="6744558" y="2057400"/>
            <a:ext cx="4837842" cy="4457700"/>
          </a:xfrm>
        </p:spPr>
        <p:txBody>
          <a:bodyPr>
            <a:noAutofit/>
          </a:bodyPr>
          <a:lstStyle>
            <a:lvl1pPr>
              <a:lnSpc>
                <a:spcPct val="100000"/>
              </a:lnSpc>
              <a:defRPr b="0" i="0">
                <a:latin typeface="Arial" panose="020B0604020202020204" pitchFamily="34" charset="0"/>
                <a:ea typeface="Arial" panose="020B0604020202020204" pitchFamily="34" charset="0"/>
                <a:cs typeface="Arial" panose="020B0604020202020204" pitchFamily="34" charset="0"/>
              </a:defRPr>
            </a:lvl1pPr>
            <a:lvl2pPr>
              <a:lnSpc>
                <a:spcPct val="100000"/>
              </a:lnSpc>
              <a:defRPr b="0" i="0">
                <a:latin typeface="Arial" panose="020B0604020202020204" pitchFamily="34" charset="0"/>
              </a:defRPr>
            </a:lvl2pPr>
            <a:lvl3pPr>
              <a:lnSpc>
                <a:spcPct val="100000"/>
              </a:lnSpc>
              <a:defRPr b="0" i="0">
                <a:latin typeface="Arial" panose="020B0604020202020204" pitchFamily="34" charset="0"/>
              </a:defRPr>
            </a:lvl3pPr>
            <a:lvl4pPr>
              <a:lnSpc>
                <a:spcPct val="100000"/>
              </a:lnSpc>
              <a:defRPr b="0" i="0">
                <a:latin typeface="Arial" panose="020B0604020202020204" pitchFamily="34" charset="0"/>
              </a:defRPr>
            </a:lvl4pPr>
            <a:lvl5pPr>
              <a:lnSpc>
                <a:spcPct val="100000"/>
              </a:lnSpc>
              <a:defRPr b="0" i="0">
                <a:latin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Picture Placeholder 2"/>
          <p:cNvSpPr>
            <a:spLocks noGrp="1"/>
          </p:cNvSpPr>
          <p:nvPr>
            <p:ph type="pic" sz="quarter" idx="10"/>
          </p:nvPr>
        </p:nvSpPr>
        <p:spPr>
          <a:xfrm>
            <a:off x="0" y="0"/>
            <a:ext cx="6096000" cy="6858000"/>
          </a:xfrm>
        </p:spPr>
        <p:txBody>
          <a:bodyPr>
            <a:noAutofit/>
          </a:bodyPr>
          <a:lstStyle>
            <a:lvl1pPr>
              <a:defRPr sz="1800" b="0" i="0">
                <a:latin typeface="Arial" panose="020B0604020202020204" pitchFamily="34" charset="0"/>
              </a:defRPr>
            </a:lvl1pPr>
          </a:lstStyle>
          <a:p>
            <a:r>
              <a:rPr lang="en-US" dirty="0"/>
              <a:t>Click icon to add picture</a:t>
            </a:r>
          </a:p>
        </p:txBody>
      </p:sp>
    </p:spTree>
    <p:extLst>
      <p:ext uri="{BB962C8B-B14F-4D97-AF65-F5344CB8AC3E}">
        <p14:creationId xmlns:p14="http://schemas.microsoft.com/office/powerpoint/2010/main" val="857066733"/>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Content and  2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1" y="342900"/>
            <a:ext cx="4863050" cy="1714500"/>
          </a:xfrm>
        </p:spPr>
        <p:txBody>
          <a:bodyPr anchor="t">
            <a:noAutofit/>
          </a:bodyPr>
          <a:lstStyle>
            <a:lvl1pPr>
              <a:lnSpc>
                <a:spcPct val="100000"/>
              </a:lnSpc>
              <a:defRPr>
                <a:solidFill>
                  <a:schemeClr val="accent1"/>
                </a:solidFill>
              </a:defRPr>
            </a:lvl1pPr>
          </a:lstStyle>
          <a:p>
            <a:r>
              <a:rPr lang="en-US" dirty="0"/>
              <a:t>Slide Title</a:t>
            </a:r>
          </a:p>
        </p:txBody>
      </p:sp>
      <p:sp>
        <p:nvSpPr>
          <p:cNvPr id="3" name="Content Placeholder 2"/>
          <p:cNvSpPr>
            <a:spLocks noGrp="1"/>
          </p:cNvSpPr>
          <p:nvPr>
            <p:ph idx="1" hasCustomPrompt="1"/>
          </p:nvPr>
        </p:nvSpPr>
        <p:spPr>
          <a:xfrm>
            <a:off x="609599" y="2057400"/>
            <a:ext cx="4863051" cy="4457700"/>
          </a:xfrm>
        </p:spPr>
        <p:txBody>
          <a:bodyPr>
            <a:noAutofit/>
          </a:bodyPr>
          <a:lstStyle>
            <a:lvl1pPr>
              <a:lnSpc>
                <a:spcPct val="100000"/>
              </a:lnSpc>
              <a:defRPr b="0" i="0">
                <a:latin typeface="Arial" panose="020B0604020202020204" pitchFamily="34" charset="0"/>
                <a:ea typeface="Arial" panose="020B0604020202020204" pitchFamily="34" charset="0"/>
                <a:cs typeface="Arial" panose="020B0604020202020204" pitchFamily="34" charset="0"/>
              </a:defRPr>
            </a:lvl1pPr>
            <a:lvl2pPr>
              <a:lnSpc>
                <a:spcPct val="100000"/>
              </a:lnSpc>
              <a:defRPr b="0" i="0">
                <a:latin typeface="Arial" panose="020B0604020202020204" pitchFamily="34" charset="0"/>
              </a:defRPr>
            </a:lvl2pPr>
            <a:lvl3pPr>
              <a:lnSpc>
                <a:spcPct val="100000"/>
              </a:lnSpc>
              <a:defRPr b="0" i="0">
                <a:latin typeface="Arial" panose="020B0604020202020204" pitchFamily="34" charset="0"/>
              </a:defRPr>
            </a:lvl3pPr>
            <a:lvl4pPr>
              <a:lnSpc>
                <a:spcPct val="100000"/>
              </a:lnSpc>
              <a:defRPr b="0" i="0">
                <a:latin typeface="Arial" panose="020B0604020202020204" pitchFamily="34" charset="0"/>
              </a:defRPr>
            </a:lvl4pPr>
            <a:lvl5pPr>
              <a:lnSpc>
                <a:spcPct val="100000"/>
              </a:lnSpc>
              <a:defRPr b="0" i="0">
                <a:latin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Picture Placeholder 2"/>
          <p:cNvSpPr>
            <a:spLocks noGrp="1"/>
          </p:cNvSpPr>
          <p:nvPr>
            <p:ph type="pic" sz="quarter" idx="10"/>
          </p:nvPr>
        </p:nvSpPr>
        <p:spPr>
          <a:xfrm>
            <a:off x="6096000" y="0"/>
            <a:ext cx="6096000" cy="3429000"/>
          </a:xfrm>
        </p:spPr>
        <p:txBody>
          <a:bodyPr>
            <a:noAutofit/>
          </a:bodyPr>
          <a:lstStyle>
            <a:lvl1pPr>
              <a:defRPr sz="1800" b="0" i="0">
                <a:latin typeface="Arial" panose="020B0604020202020204" pitchFamily="34" charset="0"/>
              </a:defRPr>
            </a:lvl1pPr>
          </a:lstStyle>
          <a:p>
            <a:r>
              <a:rPr lang="en-US" dirty="0"/>
              <a:t>Click icon to add picture</a:t>
            </a:r>
          </a:p>
        </p:txBody>
      </p:sp>
      <p:sp>
        <p:nvSpPr>
          <p:cNvPr id="6" name="Picture Placeholder 2"/>
          <p:cNvSpPr>
            <a:spLocks noGrp="1"/>
          </p:cNvSpPr>
          <p:nvPr>
            <p:ph type="pic" sz="quarter" idx="12"/>
          </p:nvPr>
        </p:nvSpPr>
        <p:spPr>
          <a:xfrm>
            <a:off x="6096000" y="3429000"/>
            <a:ext cx="6096000" cy="3429000"/>
          </a:xfrm>
        </p:spPr>
        <p:txBody>
          <a:bodyPr>
            <a:noAutofit/>
          </a:bodyPr>
          <a:lstStyle>
            <a:lvl1pPr>
              <a:defRPr sz="1800" b="0" i="0">
                <a:latin typeface="Arial" panose="020B0604020202020204" pitchFamily="34" charset="0"/>
              </a:defRPr>
            </a:lvl1pPr>
          </a:lstStyle>
          <a:p>
            <a:r>
              <a:rPr lang="en-US" dirty="0"/>
              <a:t>Click icon to add picture</a:t>
            </a:r>
          </a:p>
        </p:txBody>
      </p:sp>
    </p:spTree>
    <p:extLst>
      <p:ext uri="{BB962C8B-B14F-4D97-AF65-F5344CB8AC3E}">
        <p14:creationId xmlns:p14="http://schemas.microsoft.com/office/powerpoint/2010/main" val="2415278820"/>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Content and 3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1" y="342900"/>
            <a:ext cx="4863049" cy="1714499"/>
          </a:xfrm>
        </p:spPr>
        <p:txBody>
          <a:bodyPr anchor="t">
            <a:noAutofit/>
          </a:bodyPr>
          <a:lstStyle>
            <a:lvl1pPr>
              <a:lnSpc>
                <a:spcPct val="100000"/>
              </a:lnSpc>
              <a:defRPr>
                <a:solidFill>
                  <a:schemeClr val="accent1"/>
                </a:solidFill>
              </a:defRPr>
            </a:lvl1pPr>
          </a:lstStyle>
          <a:p>
            <a:r>
              <a:rPr lang="en-US" dirty="0"/>
              <a:t>Slide Title</a:t>
            </a:r>
          </a:p>
        </p:txBody>
      </p:sp>
      <p:sp>
        <p:nvSpPr>
          <p:cNvPr id="3" name="Content Placeholder 2"/>
          <p:cNvSpPr>
            <a:spLocks noGrp="1"/>
          </p:cNvSpPr>
          <p:nvPr>
            <p:ph idx="1" hasCustomPrompt="1"/>
          </p:nvPr>
        </p:nvSpPr>
        <p:spPr>
          <a:xfrm>
            <a:off x="609600" y="2057400"/>
            <a:ext cx="4863050" cy="4457700"/>
          </a:xfrm>
        </p:spPr>
        <p:txBody>
          <a:bodyPr>
            <a:noAutofit/>
          </a:bodyPr>
          <a:lstStyle>
            <a:lvl1pPr>
              <a:lnSpc>
                <a:spcPct val="100000"/>
              </a:lnSpc>
              <a:defRPr b="0" i="0">
                <a:latin typeface="Arial" panose="020B0604020202020204" pitchFamily="34" charset="0"/>
                <a:ea typeface="Arial" panose="020B0604020202020204" pitchFamily="34" charset="0"/>
                <a:cs typeface="Arial" panose="020B0604020202020204" pitchFamily="34" charset="0"/>
              </a:defRPr>
            </a:lvl1pPr>
            <a:lvl2pPr>
              <a:lnSpc>
                <a:spcPct val="100000"/>
              </a:lnSpc>
              <a:defRPr b="0" i="0">
                <a:latin typeface="Arial" panose="020B0604020202020204" pitchFamily="34" charset="0"/>
              </a:defRPr>
            </a:lvl2pPr>
            <a:lvl3pPr>
              <a:lnSpc>
                <a:spcPct val="100000"/>
              </a:lnSpc>
              <a:defRPr b="0" i="0">
                <a:latin typeface="Arial" panose="020B0604020202020204" pitchFamily="34" charset="0"/>
              </a:defRPr>
            </a:lvl3pPr>
            <a:lvl4pPr>
              <a:lnSpc>
                <a:spcPct val="100000"/>
              </a:lnSpc>
              <a:defRPr b="0" i="0">
                <a:latin typeface="Arial" panose="020B0604020202020204" pitchFamily="34" charset="0"/>
              </a:defRPr>
            </a:lvl4pPr>
            <a:lvl5pPr>
              <a:lnSpc>
                <a:spcPct val="100000"/>
              </a:lnSpc>
              <a:defRPr b="0" i="0">
                <a:latin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Picture Placeholder 2"/>
          <p:cNvSpPr>
            <a:spLocks noGrp="1"/>
          </p:cNvSpPr>
          <p:nvPr>
            <p:ph type="pic" sz="quarter" idx="10"/>
          </p:nvPr>
        </p:nvSpPr>
        <p:spPr>
          <a:xfrm>
            <a:off x="6096000" y="0"/>
            <a:ext cx="6096000" cy="3429000"/>
          </a:xfrm>
        </p:spPr>
        <p:txBody>
          <a:bodyPr>
            <a:noAutofit/>
          </a:bodyPr>
          <a:lstStyle>
            <a:lvl1pPr>
              <a:defRPr sz="1800" b="0" i="0">
                <a:latin typeface="Arial" panose="020B0604020202020204" pitchFamily="34" charset="0"/>
              </a:defRPr>
            </a:lvl1pPr>
          </a:lstStyle>
          <a:p>
            <a:r>
              <a:rPr lang="en-US" dirty="0"/>
              <a:t>Click icon to add picture</a:t>
            </a:r>
          </a:p>
        </p:txBody>
      </p:sp>
      <p:sp>
        <p:nvSpPr>
          <p:cNvPr id="6" name="Picture Placeholder 2"/>
          <p:cNvSpPr>
            <a:spLocks noGrp="1"/>
          </p:cNvSpPr>
          <p:nvPr>
            <p:ph type="pic" sz="quarter" idx="12"/>
          </p:nvPr>
        </p:nvSpPr>
        <p:spPr>
          <a:xfrm>
            <a:off x="6096000" y="3429000"/>
            <a:ext cx="3048000" cy="3429000"/>
          </a:xfrm>
        </p:spPr>
        <p:txBody>
          <a:bodyPr>
            <a:noAutofit/>
          </a:bodyPr>
          <a:lstStyle>
            <a:lvl1pPr>
              <a:defRPr sz="1800" b="0" i="0">
                <a:latin typeface="Arial" panose="020B0604020202020204" pitchFamily="34" charset="0"/>
              </a:defRPr>
            </a:lvl1pPr>
          </a:lstStyle>
          <a:p>
            <a:r>
              <a:rPr lang="en-US" dirty="0"/>
              <a:t>Click icon to add picture</a:t>
            </a:r>
          </a:p>
        </p:txBody>
      </p:sp>
      <p:sp>
        <p:nvSpPr>
          <p:cNvPr id="8" name="Picture Placeholder 2"/>
          <p:cNvSpPr>
            <a:spLocks noGrp="1"/>
          </p:cNvSpPr>
          <p:nvPr>
            <p:ph type="pic" sz="quarter" idx="13"/>
          </p:nvPr>
        </p:nvSpPr>
        <p:spPr>
          <a:xfrm>
            <a:off x="9144001" y="3429000"/>
            <a:ext cx="3048000" cy="3429000"/>
          </a:xfrm>
        </p:spPr>
        <p:txBody>
          <a:bodyPr>
            <a:noAutofit/>
          </a:bodyPr>
          <a:lstStyle>
            <a:lvl1pPr>
              <a:defRPr sz="1800" b="0" i="0">
                <a:latin typeface="Arial" panose="020B0604020202020204" pitchFamily="34" charset="0"/>
              </a:defRPr>
            </a:lvl1pPr>
          </a:lstStyle>
          <a:p>
            <a:r>
              <a:rPr lang="en-US" dirty="0"/>
              <a:t>Click icon to add picture</a:t>
            </a:r>
          </a:p>
        </p:txBody>
      </p:sp>
    </p:spTree>
    <p:extLst>
      <p:ext uri="{BB962C8B-B14F-4D97-AF65-F5344CB8AC3E}">
        <p14:creationId xmlns:p14="http://schemas.microsoft.com/office/powerpoint/2010/main" val="2197048683"/>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Image">
    <p:bg>
      <p:bgPr>
        <a:solidFill>
          <a:schemeClr val="tx1"/>
        </a:solidFill>
        <a:effectLst/>
      </p:bgPr>
    </p:bg>
    <p:spTree>
      <p:nvGrpSpPr>
        <p:cNvPr id="1" name=""/>
        <p:cNvGrpSpPr/>
        <p:nvPr/>
      </p:nvGrpSpPr>
      <p:grpSpPr>
        <a:xfrm>
          <a:off x="0" y="0"/>
          <a:ext cx="0" cy="0"/>
          <a:chOff x="0" y="0"/>
          <a:chExt cx="0" cy="0"/>
        </a:xfrm>
      </p:grpSpPr>
      <p:sp>
        <p:nvSpPr>
          <p:cNvPr id="7" name="Picture Placeholder 2"/>
          <p:cNvSpPr>
            <a:spLocks noGrp="1"/>
          </p:cNvSpPr>
          <p:nvPr>
            <p:ph type="pic" sz="quarter" idx="10"/>
          </p:nvPr>
        </p:nvSpPr>
        <p:spPr>
          <a:xfrm>
            <a:off x="0" y="0"/>
            <a:ext cx="12192000" cy="6858000"/>
          </a:xfrm>
        </p:spPr>
        <p:txBody>
          <a:bodyPr>
            <a:noAutofit/>
          </a:bodyPr>
          <a:lstStyle>
            <a:lvl1pPr>
              <a:defRPr sz="1800">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2654130221"/>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Image Collage">
    <p:bg>
      <p:bgPr>
        <a:solidFill>
          <a:schemeClr val="tx1"/>
        </a:solidFill>
        <a:effectLst/>
      </p:bgPr>
    </p:bg>
    <p:spTree>
      <p:nvGrpSpPr>
        <p:cNvPr id="1" name=""/>
        <p:cNvGrpSpPr/>
        <p:nvPr/>
      </p:nvGrpSpPr>
      <p:grpSpPr>
        <a:xfrm>
          <a:off x="0" y="0"/>
          <a:ext cx="0" cy="0"/>
          <a:chOff x="0" y="0"/>
          <a:chExt cx="0" cy="0"/>
        </a:xfrm>
      </p:grpSpPr>
      <p:sp>
        <p:nvSpPr>
          <p:cNvPr id="7" name="Picture Placeholder 2"/>
          <p:cNvSpPr>
            <a:spLocks noGrp="1"/>
          </p:cNvSpPr>
          <p:nvPr>
            <p:ph type="pic" sz="quarter" idx="10"/>
          </p:nvPr>
        </p:nvSpPr>
        <p:spPr>
          <a:xfrm>
            <a:off x="0" y="0"/>
            <a:ext cx="6096000" cy="6858000"/>
          </a:xfrm>
        </p:spPr>
        <p:txBody>
          <a:bodyPr>
            <a:noAutofit/>
          </a:bodyPr>
          <a:lstStyle>
            <a:lvl1pPr>
              <a:defRPr sz="1800">
                <a:solidFill>
                  <a:schemeClr val="bg1"/>
                </a:solidFill>
              </a:defRPr>
            </a:lvl1pPr>
          </a:lstStyle>
          <a:p>
            <a:r>
              <a:rPr lang="en-US"/>
              <a:t>Click icon to add picture</a:t>
            </a:r>
            <a:endParaRPr lang="en-US" dirty="0"/>
          </a:p>
        </p:txBody>
      </p:sp>
      <p:sp>
        <p:nvSpPr>
          <p:cNvPr id="3" name="Picture Placeholder 2"/>
          <p:cNvSpPr>
            <a:spLocks noGrp="1"/>
          </p:cNvSpPr>
          <p:nvPr>
            <p:ph type="pic" sz="quarter" idx="11"/>
          </p:nvPr>
        </p:nvSpPr>
        <p:spPr>
          <a:xfrm>
            <a:off x="6096000" y="0"/>
            <a:ext cx="6096000" cy="3429000"/>
          </a:xfrm>
        </p:spPr>
        <p:txBody>
          <a:bodyPr>
            <a:noAutofit/>
          </a:bodyPr>
          <a:lstStyle>
            <a:lvl1pPr>
              <a:defRPr sz="1800">
                <a:solidFill>
                  <a:schemeClr val="bg1"/>
                </a:solidFill>
              </a:defRPr>
            </a:lvl1pPr>
          </a:lstStyle>
          <a:p>
            <a:r>
              <a:rPr lang="en-US"/>
              <a:t>Click icon to add picture</a:t>
            </a:r>
            <a:endParaRPr lang="en-US" dirty="0"/>
          </a:p>
        </p:txBody>
      </p:sp>
      <p:sp>
        <p:nvSpPr>
          <p:cNvPr id="4" name="Picture Placeholder 2"/>
          <p:cNvSpPr>
            <a:spLocks noGrp="1"/>
          </p:cNvSpPr>
          <p:nvPr>
            <p:ph type="pic" sz="quarter" idx="12"/>
          </p:nvPr>
        </p:nvSpPr>
        <p:spPr>
          <a:xfrm>
            <a:off x="6096000" y="3429000"/>
            <a:ext cx="6096000" cy="3429000"/>
          </a:xfrm>
        </p:spPr>
        <p:txBody>
          <a:bodyPr>
            <a:noAutofit/>
          </a:bodyPr>
          <a:lstStyle>
            <a:lvl1pPr>
              <a:defRPr sz="1800">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928077898"/>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Video">
    <p:bg>
      <p:bgPr>
        <a:solidFill>
          <a:schemeClr val="tx1"/>
        </a:solidFill>
        <a:effectLst/>
      </p:bgPr>
    </p:bg>
    <p:spTree>
      <p:nvGrpSpPr>
        <p:cNvPr id="1" name=""/>
        <p:cNvGrpSpPr/>
        <p:nvPr/>
      </p:nvGrpSpPr>
      <p:grpSpPr>
        <a:xfrm>
          <a:off x="0" y="0"/>
          <a:ext cx="0" cy="0"/>
          <a:chOff x="0" y="0"/>
          <a:chExt cx="0" cy="0"/>
        </a:xfrm>
      </p:grpSpPr>
      <p:sp>
        <p:nvSpPr>
          <p:cNvPr id="5" name="Media Placeholder 4"/>
          <p:cNvSpPr>
            <a:spLocks noGrp="1"/>
          </p:cNvSpPr>
          <p:nvPr>
            <p:ph type="media" sz="quarter" idx="10"/>
          </p:nvPr>
        </p:nvSpPr>
        <p:spPr>
          <a:xfrm>
            <a:off x="0" y="0"/>
            <a:ext cx="12192000" cy="6858000"/>
          </a:xfrm>
        </p:spPr>
        <p:txBody>
          <a:bodyPr/>
          <a:lstStyle>
            <a:lvl1pPr>
              <a:defRPr>
                <a:solidFill>
                  <a:schemeClr val="bg1"/>
                </a:solidFill>
              </a:defRPr>
            </a:lvl1pPr>
          </a:lstStyle>
          <a:p>
            <a:r>
              <a:rPr lang="en-US"/>
              <a:t>Click icon to add media</a:t>
            </a:r>
          </a:p>
        </p:txBody>
      </p:sp>
    </p:spTree>
    <p:extLst>
      <p:ext uri="{BB962C8B-B14F-4D97-AF65-F5344CB8AC3E}">
        <p14:creationId xmlns:p14="http://schemas.microsoft.com/office/powerpoint/2010/main" val="379366634"/>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0700924"/>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End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5208227"/>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userDrawn="1">
  <p:cSld name="1_End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03022533"/>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Title Slide 1">
    <p:spTree>
      <p:nvGrpSpPr>
        <p:cNvPr id="1" name=""/>
        <p:cNvGrpSpPr/>
        <p:nvPr/>
      </p:nvGrpSpPr>
      <p:grpSpPr>
        <a:xfrm>
          <a:off x="0" y="0"/>
          <a:ext cx="0" cy="0"/>
          <a:chOff x="0" y="0"/>
          <a:chExt cx="0" cy="0"/>
        </a:xfrm>
      </p:grpSpPr>
      <p:pic>
        <p:nvPicPr>
          <p:cNvPr id="13" name="Picture 12"/>
          <p:cNvPicPr>
            <a:picLocks noChangeAspect="1"/>
          </p:cNvPicPr>
          <p:nvPr userDrawn="1"/>
        </p:nvPicPr>
        <p:blipFill rotWithShape="1">
          <a:blip r:embed="rId2">
            <a:alphaModFix amt="20000"/>
          </a:blip>
          <a:srcRect b="72456"/>
          <a:stretch/>
        </p:blipFill>
        <p:spPr>
          <a:xfrm rot="10800000">
            <a:off x="-1" y="1538901"/>
            <a:ext cx="12191999" cy="4345851"/>
          </a:xfrm>
          <a:prstGeom prst="rect">
            <a:avLst/>
          </a:prstGeom>
        </p:spPr>
      </p:pic>
      <p:sp>
        <p:nvSpPr>
          <p:cNvPr id="12" name="Rectangle 11"/>
          <p:cNvSpPr/>
          <p:nvPr userDrawn="1"/>
        </p:nvSpPr>
        <p:spPr>
          <a:xfrm>
            <a:off x="0" y="5884752"/>
            <a:ext cx="12192000" cy="97324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b="0" i="0" dirty="0">
              <a:latin typeface="Arial" panose="020B0604020202020204" pitchFamily="34" charset="0"/>
            </a:endParaRPr>
          </a:p>
        </p:txBody>
      </p:sp>
      <p:sp>
        <p:nvSpPr>
          <p:cNvPr id="2" name="Title 1"/>
          <p:cNvSpPr>
            <a:spLocks noGrp="1"/>
          </p:cNvSpPr>
          <p:nvPr>
            <p:ph type="ctrTitle" hasCustomPrompt="1"/>
          </p:nvPr>
        </p:nvSpPr>
        <p:spPr>
          <a:xfrm>
            <a:off x="609600" y="1371600"/>
            <a:ext cx="10972800" cy="1371600"/>
          </a:xfrm>
        </p:spPr>
        <p:txBody>
          <a:bodyPr anchor="b">
            <a:noAutofit/>
          </a:bodyPr>
          <a:lstStyle>
            <a:lvl1pPr marL="0" marR="0" indent="0" algn="ctr" defTabSz="914400" rtl="0" eaLnBrk="1" fontAlgn="auto" latinLnBrk="0" hangingPunct="1">
              <a:lnSpc>
                <a:spcPct val="100000"/>
              </a:lnSpc>
              <a:spcBef>
                <a:spcPct val="0"/>
              </a:spcBef>
              <a:spcAft>
                <a:spcPts val="0"/>
              </a:spcAft>
              <a:buClrTx/>
              <a:buSzTx/>
              <a:buFontTx/>
              <a:buNone/>
              <a:tabLst/>
              <a:defRPr sz="4800" cap="none" spc="0" baseline="0">
                <a:solidFill>
                  <a:schemeClr val="accent3"/>
                </a:solidFill>
              </a:defRPr>
            </a:lvl1pPr>
          </a:lstStyle>
          <a:p>
            <a:r>
              <a:rPr lang="en-US" dirty="0"/>
              <a:t>Presentation title</a:t>
            </a:r>
            <a:br>
              <a:rPr lang="en-US" dirty="0"/>
            </a:br>
            <a:r>
              <a:rPr lang="en-US" dirty="0"/>
              <a:t>goes here</a:t>
            </a:r>
          </a:p>
        </p:txBody>
      </p:sp>
      <p:sp>
        <p:nvSpPr>
          <p:cNvPr id="4" name="Date Placeholder 3"/>
          <p:cNvSpPr>
            <a:spLocks noGrp="1"/>
          </p:cNvSpPr>
          <p:nvPr>
            <p:ph type="dt" sz="half" idx="10"/>
          </p:nvPr>
        </p:nvSpPr>
        <p:spPr>
          <a:xfrm>
            <a:off x="609600" y="6172200"/>
            <a:ext cx="4267199" cy="342900"/>
          </a:xfrm>
          <a:prstGeom prst="rect">
            <a:avLst/>
          </a:prstGeom>
        </p:spPr>
        <p:txBody>
          <a:bodyPr anchor="t">
            <a:noAutofit/>
          </a:bodyPr>
          <a:lstStyle>
            <a:lvl1pPr>
              <a:defRPr sz="900" b="0" i="0">
                <a:solidFill>
                  <a:schemeClr val="bg1">
                    <a:alpha val="40000"/>
                  </a:schemeClr>
                </a:solidFill>
                <a:latin typeface="Arial" panose="020B0604020202020204" pitchFamily="34" charset="0"/>
                <a:ea typeface="Arial" panose="020B0604020202020204" pitchFamily="34" charset="0"/>
                <a:cs typeface="Arial" panose="020B0604020202020204" pitchFamily="34" charset="0"/>
              </a:defRPr>
            </a:lvl1pPr>
          </a:lstStyle>
          <a:p>
            <a:r>
              <a:rPr lang="en-US" dirty="0"/>
              <a:t>Confidential—for headquarters use only  © 2024 by Intellectual Reserve, Inc. All Rights Reserved. PD#88888888</a:t>
            </a:r>
          </a:p>
        </p:txBody>
      </p:sp>
      <p:sp>
        <p:nvSpPr>
          <p:cNvPr id="5" name="Footer Placeholder 4"/>
          <p:cNvSpPr>
            <a:spLocks noGrp="1"/>
          </p:cNvSpPr>
          <p:nvPr>
            <p:ph type="ftr" sz="quarter" idx="11"/>
          </p:nvPr>
        </p:nvSpPr>
        <p:spPr>
          <a:xfrm>
            <a:off x="7315200" y="6172200"/>
            <a:ext cx="4267200" cy="342900"/>
          </a:xfrm>
          <a:prstGeom prst="rect">
            <a:avLst/>
          </a:prstGeom>
        </p:spPr>
        <p:txBody>
          <a:bodyPr anchor="t">
            <a:noAutofit/>
          </a:bodyPr>
          <a:lstStyle>
            <a:lvl1pPr algn="r">
              <a:defRPr sz="1400" b="1" i="0">
                <a:solidFill>
                  <a:schemeClr val="bg1">
                    <a:alpha val="40000"/>
                  </a:schemeClr>
                </a:solidFill>
                <a:latin typeface="Arial" panose="020B0604020202020204" pitchFamily="34" charset="0"/>
                <a:ea typeface="Arial" panose="020B0604020202020204" pitchFamily="34" charset="0"/>
                <a:cs typeface="Arial" panose="020B0604020202020204" pitchFamily="34" charset="0"/>
              </a:defRPr>
            </a:lvl1pPr>
          </a:lstStyle>
          <a:p>
            <a:r>
              <a:rPr lang="en-US"/>
              <a:t>Department Goes Here</a:t>
            </a:r>
            <a:endParaRPr lang="en-US" dirty="0"/>
          </a:p>
        </p:txBody>
      </p:sp>
      <p:sp>
        <p:nvSpPr>
          <p:cNvPr id="18" name="Text Placeholder 2"/>
          <p:cNvSpPr>
            <a:spLocks noGrp="1"/>
          </p:cNvSpPr>
          <p:nvPr>
            <p:ph type="body" idx="1" hasCustomPrompt="1"/>
          </p:nvPr>
        </p:nvSpPr>
        <p:spPr>
          <a:xfrm>
            <a:off x="609600" y="2743200"/>
            <a:ext cx="10972800" cy="685800"/>
          </a:xfrm>
        </p:spPr>
        <p:txBody>
          <a:bodyPr anchor="ctr">
            <a:noAutofit/>
          </a:bodyPr>
          <a:lstStyle>
            <a:lvl1pPr marL="0" indent="0" algn="ctr">
              <a:lnSpc>
                <a:spcPct val="100000"/>
              </a:lnSpc>
              <a:buNone/>
              <a:defRPr sz="2800" b="0" i="1">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a:t>
            </a:r>
          </a:p>
        </p:txBody>
      </p:sp>
    </p:spTree>
    <p:extLst>
      <p:ext uri="{BB962C8B-B14F-4D97-AF65-F5344CB8AC3E}">
        <p14:creationId xmlns:p14="http://schemas.microsoft.com/office/powerpoint/2010/main" val="4273952106"/>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Section Header 2">
    <p:bg>
      <p:bgPr>
        <a:solidFill>
          <a:schemeClr val="tx2"/>
        </a:solidFill>
        <a:effectLst/>
      </p:bgPr>
    </p:bg>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609600" y="685800"/>
            <a:ext cx="10972800" cy="2057400"/>
          </a:xfrm>
        </p:spPr>
        <p:txBody>
          <a:bodyPr anchor="b">
            <a:noAutofit/>
          </a:bodyPr>
          <a:lstStyle>
            <a:lvl1pPr algn="l">
              <a:lnSpc>
                <a:spcPct val="100000"/>
              </a:lnSpc>
              <a:defRPr sz="4000">
                <a:solidFill>
                  <a:schemeClr val="bg1"/>
                </a:solidFill>
              </a:defRPr>
            </a:lvl1pPr>
          </a:lstStyle>
          <a:p>
            <a:r>
              <a:rPr lang="en-US" dirty="0"/>
              <a:t>Section Title</a:t>
            </a:r>
          </a:p>
        </p:txBody>
      </p:sp>
      <p:sp>
        <p:nvSpPr>
          <p:cNvPr id="7" name="Text Placeholder 2"/>
          <p:cNvSpPr>
            <a:spLocks noGrp="1"/>
          </p:cNvSpPr>
          <p:nvPr>
            <p:ph type="body" idx="1" hasCustomPrompt="1"/>
          </p:nvPr>
        </p:nvSpPr>
        <p:spPr>
          <a:xfrm>
            <a:off x="609600" y="2743201"/>
            <a:ext cx="10972800" cy="1371600"/>
          </a:xfrm>
        </p:spPr>
        <p:txBody>
          <a:bodyPr>
            <a:noAutofit/>
          </a:bodyPr>
          <a:lstStyle>
            <a:lvl1pPr marL="0" indent="0" algn="l">
              <a:lnSpc>
                <a:spcPct val="100000"/>
              </a:lnSpc>
              <a:buNone/>
              <a:defRPr sz="2800" b="0" i="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(optional)</a:t>
            </a:r>
          </a:p>
        </p:txBody>
      </p:sp>
    </p:spTree>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userDrawn="1">
  <p:cSld name="Title Slide 2">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54FFBE7-1136-DB4E-A357-0BFC66F96AD2}"/>
              </a:ext>
            </a:extLst>
          </p:cNvPr>
          <p:cNvPicPr>
            <a:picLocks noChangeAspect="1"/>
          </p:cNvPicPr>
          <p:nvPr userDrawn="1"/>
        </p:nvPicPr>
        <p:blipFill rotWithShape="1">
          <a:blip r:embed="rId2">
            <a:alphaModFix amt="20000"/>
          </a:blip>
          <a:srcRect b="74511"/>
          <a:stretch/>
        </p:blipFill>
        <p:spPr>
          <a:xfrm rot="10800000" flipV="1">
            <a:off x="-1" y="-22104"/>
            <a:ext cx="12191999" cy="4021656"/>
          </a:xfrm>
          <a:prstGeom prst="rect">
            <a:avLst/>
          </a:prstGeom>
        </p:spPr>
      </p:pic>
      <p:sp>
        <p:nvSpPr>
          <p:cNvPr id="2" name="Title 1"/>
          <p:cNvSpPr>
            <a:spLocks noGrp="1"/>
          </p:cNvSpPr>
          <p:nvPr>
            <p:ph type="ctrTitle" hasCustomPrompt="1"/>
          </p:nvPr>
        </p:nvSpPr>
        <p:spPr>
          <a:xfrm>
            <a:off x="1219200" y="2743200"/>
            <a:ext cx="10363200" cy="1371600"/>
          </a:xfrm>
        </p:spPr>
        <p:txBody>
          <a:bodyPr anchor="b">
            <a:noAutofit/>
          </a:bodyPr>
          <a:lstStyle>
            <a:lvl1pPr marL="0" marR="0" indent="0" algn="l" defTabSz="914400" rtl="0" eaLnBrk="1" fontAlgn="auto" latinLnBrk="0" hangingPunct="1">
              <a:lnSpc>
                <a:spcPct val="100000"/>
              </a:lnSpc>
              <a:spcBef>
                <a:spcPct val="0"/>
              </a:spcBef>
              <a:spcAft>
                <a:spcPts val="0"/>
              </a:spcAft>
              <a:buClrTx/>
              <a:buSzTx/>
              <a:buFontTx/>
              <a:buNone/>
              <a:tabLst/>
              <a:defRPr sz="4800" cap="none" baseline="0">
                <a:solidFill>
                  <a:schemeClr val="accent3"/>
                </a:solidFill>
              </a:defRPr>
            </a:lvl1pPr>
          </a:lstStyle>
          <a:p>
            <a:r>
              <a:rPr lang="en-US" dirty="0"/>
              <a:t>Presentation </a:t>
            </a:r>
            <a:br>
              <a:rPr lang="en-US" dirty="0"/>
            </a:br>
            <a:r>
              <a:rPr lang="en-US" dirty="0"/>
              <a:t>title here</a:t>
            </a:r>
          </a:p>
        </p:txBody>
      </p:sp>
      <p:sp>
        <p:nvSpPr>
          <p:cNvPr id="4" name="Date Placeholder 3"/>
          <p:cNvSpPr>
            <a:spLocks noGrp="1"/>
          </p:cNvSpPr>
          <p:nvPr>
            <p:ph type="dt" sz="half" idx="10"/>
          </p:nvPr>
        </p:nvSpPr>
        <p:spPr>
          <a:xfrm>
            <a:off x="609600" y="6172200"/>
            <a:ext cx="4267200" cy="335495"/>
          </a:xfrm>
          <a:prstGeom prst="rect">
            <a:avLst/>
          </a:prstGeom>
        </p:spPr>
        <p:txBody>
          <a:bodyPr anchor="t">
            <a:noAutofit/>
          </a:bodyPr>
          <a:lstStyle>
            <a:lvl1pPr>
              <a:defRPr sz="900" b="0" i="0">
                <a:solidFill>
                  <a:schemeClr val="tx1">
                    <a:alpha val="40000"/>
                  </a:schemeClr>
                </a:solidFill>
                <a:latin typeface="Arial" panose="020B0604020202020204" pitchFamily="34" charset="0"/>
                <a:ea typeface="Arial" panose="020B0604020202020204" pitchFamily="34" charset="0"/>
                <a:cs typeface="Arial" panose="020B0604020202020204" pitchFamily="34" charset="0"/>
              </a:defRPr>
            </a:lvl1pPr>
          </a:lstStyle>
          <a:p>
            <a:r>
              <a:rPr lang="en-US" dirty="0"/>
              <a:t>Confidential—for headquarters use only  © 2024 by Intellectual Reserve, Inc. All Rights Reserved. PD#88888888</a:t>
            </a:r>
          </a:p>
        </p:txBody>
      </p:sp>
      <p:sp>
        <p:nvSpPr>
          <p:cNvPr id="5" name="Footer Placeholder 4"/>
          <p:cNvSpPr>
            <a:spLocks noGrp="1"/>
          </p:cNvSpPr>
          <p:nvPr>
            <p:ph type="ftr" sz="quarter" idx="11"/>
          </p:nvPr>
        </p:nvSpPr>
        <p:spPr>
          <a:xfrm>
            <a:off x="7315200" y="6172200"/>
            <a:ext cx="4267200" cy="342900"/>
          </a:xfrm>
          <a:prstGeom prst="rect">
            <a:avLst/>
          </a:prstGeom>
        </p:spPr>
        <p:txBody>
          <a:bodyPr anchor="t">
            <a:noAutofit/>
          </a:bodyPr>
          <a:lstStyle>
            <a:lvl1pPr algn="r">
              <a:defRPr sz="1400" b="1" i="0">
                <a:solidFill>
                  <a:schemeClr val="tx1">
                    <a:alpha val="40000"/>
                  </a:schemeClr>
                </a:solidFill>
                <a:latin typeface="Arial" panose="020B0604020202020204" pitchFamily="34" charset="0"/>
                <a:ea typeface="Arial" panose="020B0604020202020204" pitchFamily="34" charset="0"/>
                <a:cs typeface="Arial" panose="020B0604020202020204" pitchFamily="34" charset="0"/>
              </a:defRPr>
            </a:lvl1pPr>
          </a:lstStyle>
          <a:p>
            <a:r>
              <a:rPr lang="en-US"/>
              <a:t>Department Goes Here</a:t>
            </a:r>
            <a:endParaRPr lang="en-US" dirty="0"/>
          </a:p>
        </p:txBody>
      </p:sp>
      <p:sp>
        <p:nvSpPr>
          <p:cNvPr id="10" name="Text Placeholder 2"/>
          <p:cNvSpPr>
            <a:spLocks noGrp="1"/>
          </p:cNvSpPr>
          <p:nvPr>
            <p:ph type="body" idx="1" hasCustomPrompt="1"/>
          </p:nvPr>
        </p:nvSpPr>
        <p:spPr>
          <a:xfrm>
            <a:off x="1219200" y="4114800"/>
            <a:ext cx="10363200" cy="685800"/>
          </a:xfrm>
        </p:spPr>
        <p:txBody>
          <a:bodyPr anchor="ctr">
            <a:noAutofit/>
          </a:bodyPr>
          <a:lstStyle>
            <a:lvl1pPr marL="0" indent="0" algn="l">
              <a:lnSpc>
                <a:spcPct val="100000"/>
              </a:lnSpc>
              <a:buNone/>
              <a:defRPr sz="2800" b="0" i="1">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a:t>
            </a:r>
          </a:p>
        </p:txBody>
      </p:sp>
    </p:spTree>
    <p:extLst>
      <p:ext uri="{BB962C8B-B14F-4D97-AF65-F5344CB8AC3E}">
        <p14:creationId xmlns:p14="http://schemas.microsoft.com/office/powerpoint/2010/main" val="2856949604"/>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Title Slide 3">
    <p:bg>
      <p:bgPr>
        <a:solidFill>
          <a:schemeClr val="accent3"/>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51A12A5-ECBD-2C43-98AD-8D0E4DDD8C63}"/>
              </a:ext>
            </a:extLst>
          </p:cNvPr>
          <p:cNvPicPr>
            <a:picLocks noChangeAspect="1"/>
          </p:cNvPicPr>
          <p:nvPr userDrawn="1"/>
        </p:nvPicPr>
        <p:blipFill>
          <a:blip r:embed="rId2">
            <a:alphaModFix amt="40000"/>
          </a:blip>
          <a:srcRect/>
          <a:stretch/>
        </p:blipFill>
        <p:spPr>
          <a:xfrm rot="16200000" flipH="1">
            <a:off x="1008532" y="-1008530"/>
            <a:ext cx="6858000" cy="8875059"/>
          </a:xfrm>
          <a:prstGeom prst="rect">
            <a:avLst/>
          </a:prstGeom>
        </p:spPr>
      </p:pic>
      <p:sp>
        <p:nvSpPr>
          <p:cNvPr id="2" name="Title 1"/>
          <p:cNvSpPr>
            <a:spLocks noGrp="1"/>
          </p:cNvSpPr>
          <p:nvPr>
            <p:ph type="ctrTitle" hasCustomPrompt="1"/>
          </p:nvPr>
        </p:nvSpPr>
        <p:spPr>
          <a:xfrm>
            <a:off x="1219200" y="1371600"/>
            <a:ext cx="10363200" cy="1371600"/>
          </a:xfrm>
        </p:spPr>
        <p:txBody>
          <a:bodyPr anchor="b">
            <a:noAutofit/>
          </a:bodyPr>
          <a:lstStyle>
            <a:lvl1pPr marL="0" marR="0" indent="0" algn="l" defTabSz="914400" rtl="0" eaLnBrk="1" fontAlgn="auto" latinLnBrk="0" hangingPunct="1">
              <a:lnSpc>
                <a:spcPct val="100000"/>
              </a:lnSpc>
              <a:spcBef>
                <a:spcPct val="0"/>
              </a:spcBef>
              <a:spcAft>
                <a:spcPts val="0"/>
              </a:spcAft>
              <a:buClrTx/>
              <a:buSzTx/>
              <a:buFontTx/>
              <a:buNone/>
              <a:tabLst/>
              <a:defRPr sz="4800" baseline="0">
                <a:solidFill>
                  <a:schemeClr val="bg1"/>
                </a:solidFill>
              </a:defRPr>
            </a:lvl1pPr>
          </a:lstStyle>
          <a:p>
            <a:r>
              <a:rPr lang="en-US" dirty="0"/>
              <a:t>Presentation title</a:t>
            </a:r>
            <a:br>
              <a:rPr lang="en-US" dirty="0"/>
            </a:br>
            <a:r>
              <a:rPr lang="en-US" dirty="0"/>
              <a:t>goes here</a:t>
            </a:r>
          </a:p>
        </p:txBody>
      </p:sp>
      <p:sp>
        <p:nvSpPr>
          <p:cNvPr id="10" name="Text Placeholder 2"/>
          <p:cNvSpPr>
            <a:spLocks noGrp="1"/>
          </p:cNvSpPr>
          <p:nvPr>
            <p:ph type="body" idx="1" hasCustomPrompt="1"/>
          </p:nvPr>
        </p:nvSpPr>
        <p:spPr>
          <a:xfrm>
            <a:off x="1219200" y="2743200"/>
            <a:ext cx="10363200" cy="685800"/>
          </a:xfrm>
        </p:spPr>
        <p:txBody>
          <a:bodyPr anchor="ctr">
            <a:noAutofit/>
          </a:bodyPr>
          <a:lstStyle>
            <a:lvl1pPr marL="0" indent="0" algn="l">
              <a:lnSpc>
                <a:spcPct val="100000"/>
              </a:lnSpc>
              <a:buNone/>
              <a:defRPr sz="2800" b="0" i="0">
                <a:solidFill>
                  <a:schemeClr val="bg1"/>
                </a:solidFill>
                <a:latin typeface="Arial" panose="020B0604020202020204" pitchFamily="34" charset="0"/>
                <a:ea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a:t>
            </a:r>
          </a:p>
        </p:txBody>
      </p:sp>
      <p:sp>
        <p:nvSpPr>
          <p:cNvPr id="9" name="Date Placeholder 3"/>
          <p:cNvSpPr>
            <a:spLocks noGrp="1"/>
          </p:cNvSpPr>
          <p:nvPr>
            <p:ph type="dt" sz="half" idx="10"/>
          </p:nvPr>
        </p:nvSpPr>
        <p:spPr>
          <a:xfrm>
            <a:off x="1219199" y="6172200"/>
            <a:ext cx="3657601" cy="342900"/>
          </a:xfrm>
          <a:prstGeom prst="rect">
            <a:avLst/>
          </a:prstGeom>
        </p:spPr>
        <p:txBody>
          <a:bodyPr anchor="t">
            <a:noAutofit/>
          </a:bodyPr>
          <a:lstStyle>
            <a:lvl1pPr>
              <a:defRPr sz="900" b="0" i="0">
                <a:solidFill>
                  <a:schemeClr val="bg1">
                    <a:alpha val="40000"/>
                  </a:schemeClr>
                </a:solidFill>
                <a:latin typeface="Arial" panose="020B0604020202020204" pitchFamily="34" charset="0"/>
                <a:ea typeface="Arial" panose="020B0604020202020204" pitchFamily="34" charset="0"/>
                <a:cs typeface="Arial" panose="020B0604020202020204" pitchFamily="34" charset="0"/>
              </a:defRPr>
            </a:lvl1pPr>
          </a:lstStyle>
          <a:p>
            <a:r>
              <a:rPr lang="en-US" dirty="0"/>
              <a:t>Confidential—for headquarters use only  © 2024 by Intellectual Reserve, Inc. All Rights Reserved. PD#88888888</a:t>
            </a:r>
          </a:p>
        </p:txBody>
      </p:sp>
      <p:sp>
        <p:nvSpPr>
          <p:cNvPr id="11" name="Footer Placeholder 4"/>
          <p:cNvSpPr>
            <a:spLocks noGrp="1"/>
          </p:cNvSpPr>
          <p:nvPr>
            <p:ph type="ftr" sz="quarter" idx="11"/>
          </p:nvPr>
        </p:nvSpPr>
        <p:spPr>
          <a:xfrm>
            <a:off x="7315202" y="6172200"/>
            <a:ext cx="4267198" cy="342900"/>
          </a:xfrm>
          <a:prstGeom prst="rect">
            <a:avLst/>
          </a:prstGeom>
        </p:spPr>
        <p:txBody>
          <a:bodyPr anchor="t">
            <a:noAutofit/>
          </a:bodyPr>
          <a:lstStyle>
            <a:lvl1pPr algn="r">
              <a:defRPr sz="1400" b="1" i="0">
                <a:solidFill>
                  <a:schemeClr val="bg1">
                    <a:alpha val="40000"/>
                  </a:schemeClr>
                </a:solidFill>
                <a:latin typeface="Arial" panose="020B0604020202020204" pitchFamily="34" charset="0"/>
                <a:ea typeface="Arial" panose="020B0604020202020204" pitchFamily="34" charset="0"/>
                <a:cs typeface="Arial" panose="020B0604020202020204" pitchFamily="34" charset="0"/>
              </a:defRPr>
            </a:lvl1pPr>
          </a:lstStyle>
          <a:p>
            <a:r>
              <a:rPr lang="en-US"/>
              <a:t>Department Goes Here</a:t>
            </a:r>
            <a:endParaRPr lang="en-US" dirty="0"/>
          </a:p>
        </p:txBody>
      </p:sp>
    </p:spTree>
    <p:extLst>
      <p:ext uri="{BB962C8B-B14F-4D97-AF65-F5344CB8AC3E}">
        <p14:creationId xmlns:p14="http://schemas.microsoft.com/office/powerpoint/2010/main" val="1459713530"/>
      </p:ext>
    </p:extLst>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userDrawn="1">
  <p:cSld name="Title Slide 4 - Image Background">
    <p:bg>
      <p:bgPr>
        <a:solidFill>
          <a:schemeClr val="tx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CECF2B2F-37A9-B645-8E65-C7ED25F86EB6}"/>
              </a:ext>
            </a:extLst>
          </p:cNvPr>
          <p:cNvSpPr>
            <a:spLocks noGrp="1"/>
          </p:cNvSpPr>
          <p:nvPr>
            <p:ph type="pic" sz="quarter" idx="12"/>
          </p:nvPr>
        </p:nvSpPr>
        <p:spPr>
          <a:xfrm>
            <a:off x="0" y="0"/>
            <a:ext cx="12192000" cy="6858000"/>
          </a:xfrm>
        </p:spPr>
        <p:txBody>
          <a:bodyPr/>
          <a:lstStyle>
            <a:lvl1pPr>
              <a:defRPr>
                <a:solidFill>
                  <a:schemeClr val="bg1"/>
                </a:solidFill>
              </a:defRPr>
            </a:lvl1pPr>
          </a:lstStyle>
          <a:p>
            <a:endParaRPr lang="en-US"/>
          </a:p>
        </p:txBody>
      </p:sp>
      <p:sp>
        <p:nvSpPr>
          <p:cNvPr id="9" name="Date Placeholder 3"/>
          <p:cNvSpPr>
            <a:spLocks noGrp="1"/>
          </p:cNvSpPr>
          <p:nvPr>
            <p:ph type="dt" sz="half" idx="10"/>
          </p:nvPr>
        </p:nvSpPr>
        <p:spPr>
          <a:xfrm>
            <a:off x="1219201" y="6172200"/>
            <a:ext cx="3657600" cy="342900"/>
          </a:xfrm>
          <a:prstGeom prst="rect">
            <a:avLst/>
          </a:prstGeom>
        </p:spPr>
        <p:txBody>
          <a:bodyPr anchor="t">
            <a:noAutofit/>
          </a:bodyPr>
          <a:lstStyle>
            <a:lvl1pPr>
              <a:defRPr sz="900" b="0" i="0">
                <a:solidFill>
                  <a:schemeClr val="bg1">
                    <a:alpha val="40000"/>
                  </a:schemeClr>
                </a:solidFill>
                <a:latin typeface="Arial" panose="020B0604020202020204" pitchFamily="34" charset="0"/>
                <a:ea typeface="Arial" panose="020B0604020202020204" pitchFamily="34" charset="0"/>
                <a:cs typeface="Arial" panose="020B0604020202020204" pitchFamily="34" charset="0"/>
              </a:defRPr>
            </a:lvl1pPr>
          </a:lstStyle>
          <a:p>
            <a:r>
              <a:rPr lang="en-US" dirty="0"/>
              <a:t>Confidential—for headquarters use only  © 2024 by Intellectual Reserve, Inc. All Rights Reserved. PD#88888888</a:t>
            </a:r>
          </a:p>
        </p:txBody>
      </p:sp>
      <p:sp>
        <p:nvSpPr>
          <p:cNvPr id="11" name="Footer Placeholder 4"/>
          <p:cNvSpPr>
            <a:spLocks noGrp="1"/>
          </p:cNvSpPr>
          <p:nvPr>
            <p:ph type="ftr" sz="quarter" idx="11"/>
          </p:nvPr>
        </p:nvSpPr>
        <p:spPr>
          <a:xfrm>
            <a:off x="7315199" y="6180746"/>
            <a:ext cx="3657601" cy="342900"/>
          </a:xfrm>
          <a:prstGeom prst="rect">
            <a:avLst/>
          </a:prstGeom>
        </p:spPr>
        <p:txBody>
          <a:bodyPr anchor="t">
            <a:noAutofit/>
          </a:bodyPr>
          <a:lstStyle>
            <a:lvl1pPr algn="r">
              <a:defRPr sz="1400" b="1" i="0">
                <a:solidFill>
                  <a:schemeClr val="bg1">
                    <a:alpha val="40000"/>
                  </a:schemeClr>
                </a:solidFill>
                <a:latin typeface="Arial" panose="020B0604020202020204" pitchFamily="34" charset="0"/>
                <a:ea typeface="Arial" panose="020B0604020202020204" pitchFamily="34" charset="0"/>
                <a:cs typeface="Arial" panose="020B0604020202020204" pitchFamily="34" charset="0"/>
              </a:defRPr>
            </a:lvl1pPr>
          </a:lstStyle>
          <a:p>
            <a:r>
              <a:rPr lang="en-US" dirty="0"/>
              <a:t>Department Goes Here</a:t>
            </a:r>
          </a:p>
        </p:txBody>
      </p:sp>
      <p:sp>
        <p:nvSpPr>
          <p:cNvPr id="8" name="Title 1"/>
          <p:cNvSpPr>
            <a:spLocks noGrp="1"/>
          </p:cNvSpPr>
          <p:nvPr>
            <p:ph type="ctrTitle" hasCustomPrompt="1"/>
          </p:nvPr>
        </p:nvSpPr>
        <p:spPr>
          <a:xfrm>
            <a:off x="1219200" y="1371600"/>
            <a:ext cx="9753600" cy="1371600"/>
          </a:xfrm>
        </p:spPr>
        <p:txBody>
          <a:bodyPr anchor="b">
            <a:noAutofit/>
          </a:bodyPr>
          <a:lstStyle>
            <a:lvl1pPr marL="0" marR="0" indent="0" algn="l" defTabSz="914400" rtl="0" eaLnBrk="1" fontAlgn="auto" latinLnBrk="0" hangingPunct="1">
              <a:lnSpc>
                <a:spcPct val="100000"/>
              </a:lnSpc>
              <a:spcBef>
                <a:spcPct val="0"/>
              </a:spcBef>
              <a:spcAft>
                <a:spcPts val="0"/>
              </a:spcAft>
              <a:buClrTx/>
              <a:buSzTx/>
              <a:buFontTx/>
              <a:buNone/>
              <a:tabLst/>
              <a:defRPr sz="4800" baseline="0">
                <a:solidFill>
                  <a:schemeClr val="bg1"/>
                </a:solidFill>
              </a:defRPr>
            </a:lvl1pPr>
          </a:lstStyle>
          <a:p>
            <a:r>
              <a:rPr lang="en-US" dirty="0"/>
              <a:t>Presentation title</a:t>
            </a:r>
            <a:br>
              <a:rPr lang="en-US" dirty="0"/>
            </a:br>
            <a:r>
              <a:rPr lang="en-US" dirty="0"/>
              <a:t>goes here (picture background)</a:t>
            </a:r>
          </a:p>
        </p:txBody>
      </p:sp>
      <p:sp>
        <p:nvSpPr>
          <p:cNvPr id="12" name="Text Placeholder 2"/>
          <p:cNvSpPr>
            <a:spLocks noGrp="1"/>
          </p:cNvSpPr>
          <p:nvPr>
            <p:ph type="body" idx="1" hasCustomPrompt="1"/>
          </p:nvPr>
        </p:nvSpPr>
        <p:spPr>
          <a:xfrm>
            <a:off x="1219200" y="2743200"/>
            <a:ext cx="9753600" cy="685800"/>
          </a:xfrm>
        </p:spPr>
        <p:txBody>
          <a:bodyPr anchor="ctr">
            <a:noAutofit/>
          </a:bodyPr>
          <a:lstStyle>
            <a:lvl1pPr marL="0" indent="0" algn="l">
              <a:lnSpc>
                <a:spcPct val="100000"/>
              </a:lnSpc>
              <a:buNone/>
              <a:defRPr sz="2800" b="0" i="0">
                <a:solidFill>
                  <a:schemeClr val="bg1"/>
                </a:solidFill>
                <a:latin typeface="Arial" panose="020B0604020202020204" pitchFamily="34" charset="0"/>
                <a:ea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a:t>
            </a:r>
          </a:p>
        </p:txBody>
      </p:sp>
    </p:spTree>
    <p:extLst>
      <p:ext uri="{BB962C8B-B14F-4D97-AF65-F5344CB8AC3E}">
        <p14:creationId xmlns:p14="http://schemas.microsoft.com/office/powerpoint/2010/main" val="2368004179"/>
      </p:ext>
    </p:extLst>
  </p:cSld>
  <p:clrMapOvr>
    <a:masterClrMapping/>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type="secHead" preserve="1">
  <p:cSld name="Section Header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0" y="685800"/>
            <a:ext cx="10972800" cy="2057400"/>
          </a:xfrm>
        </p:spPr>
        <p:txBody>
          <a:bodyPr anchor="b">
            <a:noAutofit/>
          </a:bodyPr>
          <a:lstStyle>
            <a:lvl1pPr algn="l">
              <a:lnSpc>
                <a:spcPct val="100000"/>
              </a:lnSpc>
              <a:defRPr sz="4000">
                <a:solidFill>
                  <a:schemeClr val="accent3"/>
                </a:solidFill>
              </a:defRPr>
            </a:lvl1pPr>
          </a:lstStyle>
          <a:p>
            <a:r>
              <a:rPr lang="en-US" dirty="0"/>
              <a:t>Section title</a:t>
            </a:r>
          </a:p>
        </p:txBody>
      </p:sp>
      <p:sp>
        <p:nvSpPr>
          <p:cNvPr id="3" name="Text Placeholder 2"/>
          <p:cNvSpPr>
            <a:spLocks noGrp="1"/>
          </p:cNvSpPr>
          <p:nvPr>
            <p:ph type="body" idx="1" hasCustomPrompt="1"/>
          </p:nvPr>
        </p:nvSpPr>
        <p:spPr>
          <a:xfrm>
            <a:off x="609600" y="2743201"/>
            <a:ext cx="10972800" cy="1371600"/>
          </a:xfrm>
        </p:spPr>
        <p:txBody>
          <a:bodyPr>
            <a:noAutofit/>
          </a:bodyPr>
          <a:lstStyle>
            <a:lvl1pPr marL="0" indent="0" algn="l">
              <a:lnSpc>
                <a:spcPct val="100000"/>
              </a:lnSpc>
              <a:buNone/>
              <a:defRPr sz="2800" b="0" i="1">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a:t>
            </a:r>
          </a:p>
        </p:txBody>
      </p:sp>
    </p:spTree>
    <p:extLst>
      <p:ext uri="{BB962C8B-B14F-4D97-AF65-F5344CB8AC3E}">
        <p14:creationId xmlns:p14="http://schemas.microsoft.com/office/powerpoint/2010/main" val="340136813"/>
      </p:ext>
    </p:extLst>
  </p:cSld>
  <p:clrMapOvr>
    <a:masterClrMapping/>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preserve="1" userDrawn="1">
  <p:cSld name="Section Header 2">
    <p:bg>
      <p:bgPr>
        <a:solidFill>
          <a:schemeClr val="accent3"/>
        </a:solidFill>
        <a:effectLst/>
      </p:bgPr>
    </p:bg>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609600" y="685800"/>
            <a:ext cx="10972800" cy="2057400"/>
          </a:xfrm>
        </p:spPr>
        <p:txBody>
          <a:bodyPr anchor="b">
            <a:noAutofit/>
          </a:bodyPr>
          <a:lstStyle>
            <a:lvl1pPr algn="l">
              <a:lnSpc>
                <a:spcPct val="100000"/>
              </a:lnSpc>
              <a:defRPr sz="4000">
                <a:solidFill>
                  <a:schemeClr val="bg1"/>
                </a:solidFill>
              </a:defRPr>
            </a:lvl1pPr>
          </a:lstStyle>
          <a:p>
            <a:r>
              <a:rPr lang="en-US" dirty="0"/>
              <a:t>Section Title</a:t>
            </a:r>
          </a:p>
        </p:txBody>
      </p:sp>
      <p:sp>
        <p:nvSpPr>
          <p:cNvPr id="7" name="Text Placeholder 2"/>
          <p:cNvSpPr>
            <a:spLocks noGrp="1"/>
          </p:cNvSpPr>
          <p:nvPr>
            <p:ph type="body" idx="1" hasCustomPrompt="1"/>
          </p:nvPr>
        </p:nvSpPr>
        <p:spPr>
          <a:xfrm>
            <a:off x="609600" y="2743200"/>
            <a:ext cx="10972800" cy="1371601"/>
          </a:xfrm>
        </p:spPr>
        <p:txBody>
          <a:bodyPr>
            <a:noAutofit/>
          </a:bodyPr>
          <a:lstStyle>
            <a:lvl1pPr marL="0" indent="0" algn="l">
              <a:lnSpc>
                <a:spcPct val="100000"/>
              </a:lnSpc>
              <a:buNone/>
              <a:defRPr sz="2800" b="0" i="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a:t>
            </a:r>
          </a:p>
        </p:txBody>
      </p:sp>
    </p:spTree>
    <p:extLst>
      <p:ext uri="{BB962C8B-B14F-4D97-AF65-F5344CB8AC3E}">
        <p14:creationId xmlns:p14="http://schemas.microsoft.com/office/powerpoint/2010/main" val="3857252771"/>
      </p:ext>
    </p:extLst>
  </p:cSld>
  <p:clrMapOvr>
    <a:masterClrMapping/>
  </p:clrMapOvr>
  <p:transitio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preserve="1" userDrawn="1">
  <p:cSld name="Section Header 3 - Image Background">
    <p:bg>
      <p:bgPr>
        <a:solidFill>
          <a:schemeClr val="tx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88944D76-3907-364F-92B2-81B36C0EC3EA}"/>
              </a:ext>
            </a:extLst>
          </p:cNvPr>
          <p:cNvSpPr>
            <a:spLocks noGrp="1"/>
          </p:cNvSpPr>
          <p:nvPr>
            <p:ph type="pic" sz="quarter" idx="10"/>
          </p:nvPr>
        </p:nvSpPr>
        <p:spPr>
          <a:xfrm>
            <a:off x="0" y="0"/>
            <a:ext cx="12192000" cy="6858000"/>
          </a:xfrm>
        </p:spPr>
        <p:txBody>
          <a:bodyPr/>
          <a:lstStyle>
            <a:lvl1pPr>
              <a:defRPr>
                <a:solidFill>
                  <a:schemeClr val="bg1"/>
                </a:solidFill>
              </a:defRPr>
            </a:lvl1pPr>
          </a:lstStyle>
          <a:p>
            <a:endParaRPr lang="en-US"/>
          </a:p>
        </p:txBody>
      </p:sp>
      <p:sp>
        <p:nvSpPr>
          <p:cNvPr id="6" name="Title 1"/>
          <p:cNvSpPr>
            <a:spLocks noGrp="1"/>
          </p:cNvSpPr>
          <p:nvPr>
            <p:ph type="title" hasCustomPrompt="1"/>
          </p:nvPr>
        </p:nvSpPr>
        <p:spPr>
          <a:xfrm>
            <a:off x="1219200" y="2743200"/>
            <a:ext cx="9753600" cy="689112"/>
          </a:xfrm>
        </p:spPr>
        <p:txBody>
          <a:bodyPr anchor="b">
            <a:noAutofit/>
          </a:bodyPr>
          <a:lstStyle>
            <a:lvl1pPr algn="ctr">
              <a:lnSpc>
                <a:spcPct val="100000"/>
              </a:lnSpc>
              <a:defRPr sz="3600" cap="none" baseline="0">
                <a:solidFill>
                  <a:schemeClr val="bg1"/>
                </a:solidFill>
              </a:defRPr>
            </a:lvl1pPr>
          </a:lstStyle>
          <a:p>
            <a:r>
              <a:rPr lang="en-US" dirty="0"/>
              <a:t>Section Title (picture background)</a:t>
            </a:r>
          </a:p>
        </p:txBody>
      </p:sp>
      <p:sp>
        <p:nvSpPr>
          <p:cNvPr id="7" name="Text Placeholder 2"/>
          <p:cNvSpPr>
            <a:spLocks noGrp="1"/>
          </p:cNvSpPr>
          <p:nvPr>
            <p:ph type="body" idx="1" hasCustomPrompt="1"/>
          </p:nvPr>
        </p:nvSpPr>
        <p:spPr>
          <a:xfrm>
            <a:off x="1219200" y="3429000"/>
            <a:ext cx="9753600" cy="1358969"/>
          </a:xfrm>
        </p:spPr>
        <p:txBody>
          <a:bodyPr>
            <a:noAutofit/>
          </a:bodyPr>
          <a:lstStyle>
            <a:lvl1pPr marL="0" indent="0" algn="ctr">
              <a:lnSpc>
                <a:spcPct val="100000"/>
              </a:lnSpc>
              <a:buNone/>
              <a:defRPr sz="2800" b="0" i="1">
                <a:solidFill>
                  <a:schemeClr val="bg1"/>
                </a:solidFill>
                <a:latin typeface="Arial" panose="020B0604020202020204" pitchFamily="34" charset="0"/>
                <a:ea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a:t>
            </a:r>
          </a:p>
        </p:txBody>
      </p:sp>
    </p:spTree>
    <p:extLst>
      <p:ext uri="{BB962C8B-B14F-4D97-AF65-F5344CB8AC3E}">
        <p14:creationId xmlns:p14="http://schemas.microsoft.com/office/powerpoint/2010/main" val="1102188754"/>
      </p:ext>
    </p:extLst>
  </p:cSld>
  <p:clrMapOvr>
    <a:masterClrMapping/>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preserve="1" userDrawn="1">
  <p:cSld name="Section Header 4">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0" y="2054087"/>
            <a:ext cx="4883675" cy="1374913"/>
          </a:xfrm>
        </p:spPr>
        <p:txBody>
          <a:bodyPr anchor="t">
            <a:noAutofit/>
          </a:bodyPr>
          <a:lstStyle>
            <a:lvl1pPr algn="l">
              <a:lnSpc>
                <a:spcPct val="100000"/>
              </a:lnSpc>
              <a:defRPr sz="4000" b="1" i="1">
                <a:solidFill>
                  <a:schemeClr val="accent3"/>
                </a:solidFill>
              </a:defRPr>
            </a:lvl1pPr>
          </a:lstStyle>
          <a:p>
            <a:r>
              <a:rPr lang="en-US" dirty="0"/>
              <a:t>Section Title</a:t>
            </a:r>
          </a:p>
        </p:txBody>
      </p:sp>
      <p:sp>
        <p:nvSpPr>
          <p:cNvPr id="3" name="Text Placeholder 2"/>
          <p:cNvSpPr>
            <a:spLocks noGrp="1"/>
          </p:cNvSpPr>
          <p:nvPr>
            <p:ph type="body" idx="1" hasCustomPrompt="1"/>
          </p:nvPr>
        </p:nvSpPr>
        <p:spPr>
          <a:xfrm>
            <a:off x="602974" y="3428999"/>
            <a:ext cx="4890301" cy="1371601"/>
          </a:xfrm>
        </p:spPr>
        <p:txBody>
          <a:bodyPr>
            <a:noAutofit/>
          </a:bodyPr>
          <a:lstStyle>
            <a:lvl1pPr marL="0" indent="0" algn="l">
              <a:lnSpc>
                <a:spcPct val="100000"/>
              </a:lnSpc>
              <a:buNone/>
              <a:defRPr sz="2800" b="0" i="0">
                <a:solidFill>
                  <a:schemeClr val="tx1"/>
                </a:solidFill>
                <a:latin typeface="Arial" panose="020B0604020202020204" pitchFamily="34" charset="0"/>
                <a:ea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add content</a:t>
            </a:r>
          </a:p>
        </p:txBody>
      </p:sp>
      <p:sp>
        <p:nvSpPr>
          <p:cNvPr id="6" name="Picture Placeholder 5"/>
          <p:cNvSpPr>
            <a:spLocks noGrp="1"/>
          </p:cNvSpPr>
          <p:nvPr>
            <p:ph type="pic" sz="quarter" idx="10"/>
          </p:nvPr>
        </p:nvSpPr>
        <p:spPr>
          <a:xfrm>
            <a:off x="6096000" y="1371600"/>
            <a:ext cx="3114675" cy="4114800"/>
          </a:xfrm>
        </p:spPr>
        <p:txBody>
          <a:bodyPr>
            <a:noAutofit/>
          </a:bodyPr>
          <a:lstStyle>
            <a:lvl1pPr>
              <a:defRPr sz="1600" b="0" i="0">
                <a:latin typeface="Arial" panose="020B0604020202020204" pitchFamily="34" charset="0"/>
              </a:defRPr>
            </a:lvl1pPr>
          </a:lstStyle>
          <a:p>
            <a:r>
              <a:rPr lang="en-US" dirty="0"/>
              <a:t>Click icon to add picture</a:t>
            </a:r>
          </a:p>
        </p:txBody>
      </p:sp>
      <p:sp>
        <p:nvSpPr>
          <p:cNvPr id="8" name="Picture Placeholder 7"/>
          <p:cNvSpPr>
            <a:spLocks noGrp="1"/>
          </p:cNvSpPr>
          <p:nvPr>
            <p:ph type="pic" sz="quarter" idx="11"/>
          </p:nvPr>
        </p:nvSpPr>
        <p:spPr>
          <a:xfrm>
            <a:off x="9356725" y="1371600"/>
            <a:ext cx="2828925" cy="1868488"/>
          </a:xfrm>
        </p:spPr>
        <p:txBody>
          <a:bodyPr>
            <a:noAutofit/>
          </a:bodyPr>
          <a:lstStyle>
            <a:lvl1pPr>
              <a:defRPr sz="1600" b="0" i="0">
                <a:latin typeface="Arial" panose="020B0604020202020204" pitchFamily="34" charset="0"/>
              </a:defRPr>
            </a:lvl1pPr>
          </a:lstStyle>
          <a:p>
            <a:r>
              <a:rPr lang="en-US" dirty="0"/>
              <a:t>Click icon to add picture</a:t>
            </a:r>
          </a:p>
        </p:txBody>
      </p:sp>
      <p:sp>
        <p:nvSpPr>
          <p:cNvPr id="10" name="Picture Placeholder 9"/>
          <p:cNvSpPr>
            <a:spLocks noGrp="1"/>
          </p:cNvSpPr>
          <p:nvPr>
            <p:ph type="pic" sz="quarter" idx="12"/>
          </p:nvPr>
        </p:nvSpPr>
        <p:spPr>
          <a:xfrm>
            <a:off x="9342438" y="3429000"/>
            <a:ext cx="2843212" cy="2057400"/>
          </a:xfrm>
        </p:spPr>
        <p:txBody>
          <a:bodyPr>
            <a:noAutofit/>
          </a:bodyPr>
          <a:lstStyle>
            <a:lvl1pPr>
              <a:defRPr sz="1600" b="0" i="0">
                <a:latin typeface="Arial" panose="020B0604020202020204" pitchFamily="34" charset="0"/>
              </a:defRPr>
            </a:lvl1pPr>
          </a:lstStyle>
          <a:p>
            <a:r>
              <a:rPr lang="en-US" dirty="0"/>
              <a:t>Click icon to add picture</a:t>
            </a:r>
          </a:p>
        </p:txBody>
      </p:sp>
    </p:spTree>
    <p:extLst>
      <p:ext uri="{BB962C8B-B14F-4D97-AF65-F5344CB8AC3E}">
        <p14:creationId xmlns:p14="http://schemas.microsoft.com/office/powerpoint/2010/main" val="1330144334"/>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userDrawn="1">
  <p:cSld name="Section Header 5 - Image Background">
    <p:bg>
      <p:bgPr>
        <a:solidFill>
          <a:schemeClr val="tx1"/>
        </a:solidFill>
        <a:effectLst/>
      </p:bgPr>
    </p:bg>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16BF57B1-1084-3646-BDDD-E961687718A5}"/>
              </a:ext>
            </a:extLst>
          </p:cNvPr>
          <p:cNvSpPr>
            <a:spLocks noGrp="1"/>
          </p:cNvSpPr>
          <p:nvPr>
            <p:ph type="pic" sz="quarter" idx="10"/>
          </p:nvPr>
        </p:nvSpPr>
        <p:spPr>
          <a:xfrm>
            <a:off x="0" y="0"/>
            <a:ext cx="12192000" cy="6858000"/>
          </a:xfrm>
        </p:spPr>
        <p:txBody>
          <a:bodyPr/>
          <a:lstStyle>
            <a:lvl1pPr>
              <a:defRPr>
                <a:solidFill>
                  <a:schemeClr val="bg1"/>
                </a:solidFill>
              </a:defRPr>
            </a:lvl1pPr>
          </a:lstStyle>
          <a:p>
            <a:endParaRPr lang="en-US"/>
          </a:p>
        </p:txBody>
      </p:sp>
      <p:sp>
        <p:nvSpPr>
          <p:cNvPr id="2" name="Title 1"/>
          <p:cNvSpPr>
            <a:spLocks noGrp="1"/>
          </p:cNvSpPr>
          <p:nvPr>
            <p:ph type="title" hasCustomPrompt="1"/>
          </p:nvPr>
        </p:nvSpPr>
        <p:spPr>
          <a:xfrm>
            <a:off x="609600" y="4114800"/>
            <a:ext cx="9737850" cy="689113"/>
          </a:xfrm>
        </p:spPr>
        <p:txBody>
          <a:bodyPr anchor="t">
            <a:noAutofit/>
          </a:bodyPr>
          <a:lstStyle>
            <a:lvl1pPr algn="l">
              <a:lnSpc>
                <a:spcPct val="100000"/>
              </a:lnSpc>
              <a:defRPr sz="4400" b="1" i="1">
                <a:solidFill>
                  <a:schemeClr val="bg1"/>
                </a:solidFill>
              </a:defRPr>
            </a:lvl1pPr>
          </a:lstStyle>
          <a:p>
            <a:r>
              <a:rPr lang="en-US" dirty="0"/>
              <a:t>Section Title (with picture)</a:t>
            </a:r>
          </a:p>
        </p:txBody>
      </p:sp>
      <p:sp>
        <p:nvSpPr>
          <p:cNvPr id="3" name="Text Placeholder 2"/>
          <p:cNvSpPr>
            <a:spLocks noGrp="1"/>
          </p:cNvSpPr>
          <p:nvPr>
            <p:ph type="body" idx="1" hasCustomPrompt="1"/>
          </p:nvPr>
        </p:nvSpPr>
        <p:spPr>
          <a:xfrm>
            <a:off x="609600" y="4803913"/>
            <a:ext cx="9744433" cy="1368287"/>
          </a:xfrm>
        </p:spPr>
        <p:txBody>
          <a:bodyPr>
            <a:noAutofit/>
          </a:bodyPr>
          <a:lstStyle>
            <a:lvl1pPr marL="0" indent="0" algn="l">
              <a:lnSpc>
                <a:spcPct val="100000"/>
              </a:lnSpc>
              <a:buNone/>
              <a:defRPr sz="2800" b="0" i="0">
                <a:solidFill>
                  <a:schemeClr val="bg1"/>
                </a:solidFill>
                <a:latin typeface="Arial" panose="020B0604020202020204" pitchFamily="34" charset="0"/>
                <a:ea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a:t>
            </a:r>
          </a:p>
        </p:txBody>
      </p:sp>
    </p:spTree>
    <p:extLst>
      <p:ext uri="{BB962C8B-B14F-4D97-AF65-F5344CB8AC3E}">
        <p14:creationId xmlns:p14="http://schemas.microsoft.com/office/powerpoint/2010/main" val="717736665"/>
      </p:ext>
    </p:extLst>
  </p:cSld>
  <p:clrMapOvr>
    <a:masterClrMapping/>
  </p:clrMapOvr>
  <p:transitio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0" y="342900"/>
            <a:ext cx="10972800" cy="1028700"/>
          </a:xfrm>
        </p:spPr>
        <p:txBody>
          <a:bodyPr anchor="t"/>
          <a:lstStyle>
            <a:lvl1pPr>
              <a:lnSpc>
                <a:spcPct val="100000"/>
              </a:lnSpc>
              <a:defRPr>
                <a:solidFill>
                  <a:schemeClr val="accent3"/>
                </a:solidFill>
              </a:defRPr>
            </a:lvl1pPr>
          </a:lstStyle>
          <a:p>
            <a:r>
              <a:rPr lang="en-US" dirty="0"/>
              <a:t>Slide Title</a:t>
            </a:r>
          </a:p>
        </p:txBody>
      </p:sp>
      <p:sp>
        <p:nvSpPr>
          <p:cNvPr id="3" name="Content Placeholder 2"/>
          <p:cNvSpPr>
            <a:spLocks noGrp="1"/>
          </p:cNvSpPr>
          <p:nvPr>
            <p:ph idx="1" hasCustomPrompt="1"/>
          </p:nvPr>
        </p:nvSpPr>
        <p:spPr>
          <a:xfrm>
            <a:off x="609600" y="1371600"/>
            <a:ext cx="10972800" cy="5143500"/>
          </a:xfrm>
        </p:spPr>
        <p:txBody>
          <a:bodyPr/>
          <a:lstStyle>
            <a:lvl1pPr>
              <a:lnSpc>
                <a:spcPct val="100000"/>
              </a:lnSpc>
              <a:defRPr b="0" i="0">
                <a:solidFill>
                  <a:schemeClr val="accent3"/>
                </a:solidFill>
                <a:latin typeface="Arial" panose="020B0604020202020204" pitchFamily="34" charset="0"/>
                <a:ea typeface="Arial" panose="020B0604020202020204" pitchFamily="34" charset="0"/>
                <a:cs typeface="Arial" panose="020B0604020202020204" pitchFamily="34" charset="0"/>
              </a:defRPr>
            </a:lvl1pPr>
            <a:lvl2pPr>
              <a:lnSpc>
                <a:spcPct val="100000"/>
              </a:lnSpc>
              <a:defRPr b="0" i="0">
                <a:solidFill>
                  <a:schemeClr val="accent3"/>
                </a:solidFill>
                <a:latin typeface="Arial" panose="020B0604020202020204" pitchFamily="34" charset="0"/>
              </a:defRPr>
            </a:lvl2pPr>
            <a:lvl3pPr>
              <a:lnSpc>
                <a:spcPct val="100000"/>
              </a:lnSpc>
              <a:defRPr b="0" i="0">
                <a:solidFill>
                  <a:schemeClr val="accent3"/>
                </a:solidFill>
                <a:latin typeface="Arial" panose="020B0604020202020204" pitchFamily="34" charset="0"/>
              </a:defRPr>
            </a:lvl3pPr>
            <a:lvl4pPr>
              <a:lnSpc>
                <a:spcPct val="100000"/>
              </a:lnSpc>
              <a:defRPr b="0" i="0">
                <a:solidFill>
                  <a:schemeClr val="accent3"/>
                </a:solidFill>
                <a:latin typeface="Arial" panose="020B0604020202020204" pitchFamily="34" charset="0"/>
              </a:defRPr>
            </a:lvl4pPr>
            <a:lvl5pPr>
              <a:lnSpc>
                <a:spcPct val="100000"/>
              </a:lnSpc>
              <a:defRPr b="0" i="0">
                <a:solidFill>
                  <a:schemeClr val="accent3"/>
                </a:solidFill>
                <a:latin typeface="Arial" panose="020B0604020202020204" pitchFamily="34" charset="0"/>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756281560"/>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preserve="1" userDrawn="1">
  <p:cSld name="Title, Content and Sub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19971" y="342900"/>
            <a:ext cx="10962429" cy="671708"/>
          </a:xfrm>
        </p:spPr>
        <p:txBody>
          <a:bodyPr anchor="t"/>
          <a:lstStyle>
            <a:lvl1pPr>
              <a:lnSpc>
                <a:spcPct val="100000"/>
              </a:lnSpc>
              <a:defRPr>
                <a:solidFill>
                  <a:schemeClr val="accent3"/>
                </a:solidFill>
              </a:defRPr>
            </a:lvl1pPr>
          </a:lstStyle>
          <a:p>
            <a:r>
              <a:rPr lang="en-US" dirty="0"/>
              <a:t>Slide Title</a:t>
            </a:r>
          </a:p>
        </p:txBody>
      </p:sp>
      <p:sp>
        <p:nvSpPr>
          <p:cNvPr id="3" name="Content Placeholder 2"/>
          <p:cNvSpPr>
            <a:spLocks noGrp="1"/>
          </p:cNvSpPr>
          <p:nvPr>
            <p:ph idx="1" hasCustomPrompt="1"/>
          </p:nvPr>
        </p:nvSpPr>
        <p:spPr>
          <a:xfrm>
            <a:off x="619970" y="1801299"/>
            <a:ext cx="10962430" cy="4713801"/>
          </a:xfrm>
        </p:spPr>
        <p:txBody>
          <a:bodyPr/>
          <a:lstStyle>
            <a:lvl1pPr>
              <a:lnSpc>
                <a:spcPct val="100000"/>
              </a:lnSpc>
              <a:defRPr b="0" i="0">
                <a:solidFill>
                  <a:schemeClr val="accent3"/>
                </a:solidFill>
                <a:latin typeface="Arial" panose="020B0604020202020204" pitchFamily="34" charset="0"/>
                <a:ea typeface="Arial" panose="020B0604020202020204" pitchFamily="34" charset="0"/>
                <a:cs typeface="Arial" panose="020B0604020202020204" pitchFamily="34" charset="0"/>
              </a:defRPr>
            </a:lvl1pPr>
            <a:lvl2pPr>
              <a:lnSpc>
                <a:spcPct val="100000"/>
              </a:lnSpc>
              <a:defRPr b="0" i="0">
                <a:solidFill>
                  <a:schemeClr val="accent3"/>
                </a:solidFill>
                <a:latin typeface="Arial" panose="020B0604020202020204" pitchFamily="34" charset="0"/>
              </a:defRPr>
            </a:lvl2pPr>
            <a:lvl3pPr>
              <a:lnSpc>
                <a:spcPct val="100000"/>
              </a:lnSpc>
              <a:defRPr b="0" i="0">
                <a:solidFill>
                  <a:schemeClr val="accent3"/>
                </a:solidFill>
                <a:latin typeface="Arial" panose="020B0604020202020204" pitchFamily="34" charset="0"/>
              </a:defRPr>
            </a:lvl3pPr>
            <a:lvl4pPr>
              <a:lnSpc>
                <a:spcPct val="100000"/>
              </a:lnSpc>
              <a:defRPr b="0" i="0">
                <a:solidFill>
                  <a:schemeClr val="accent3"/>
                </a:solidFill>
                <a:latin typeface="Arial" panose="020B0604020202020204" pitchFamily="34" charset="0"/>
              </a:defRPr>
            </a:lvl4pPr>
            <a:lvl5pPr>
              <a:lnSpc>
                <a:spcPct val="100000"/>
              </a:lnSpc>
              <a:defRPr b="0" i="0">
                <a:solidFill>
                  <a:schemeClr val="accent3"/>
                </a:solidFill>
                <a:latin typeface="Arial" panose="020B0604020202020204" pitchFamily="34" charset="0"/>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2"/>
          <p:cNvSpPr>
            <a:spLocks noGrp="1"/>
          </p:cNvSpPr>
          <p:nvPr>
            <p:ph type="body" idx="12" hasCustomPrompt="1"/>
          </p:nvPr>
        </p:nvSpPr>
        <p:spPr>
          <a:xfrm>
            <a:off x="619970" y="1189398"/>
            <a:ext cx="10962430" cy="388390"/>
          </a:xfrm>
        </p:spPr>
        <p:txBody>
          <a:bodyPr>
            <a:noAutofit/>
          </a:bodyPr>
          <a:lstStyle>
            <a:lvl1pPr marL="0" indent="0" algn="l">
              <a:lnSpc>
                <a:spcPct val="100000"/>
              </a:lnSpc>
              <a:buNone/>
              <a:defRPr sz="2800" b="0" i="0" cap="none" spc="0" baseline="0">
                <a:solidFill>
                  <a:schemeClr val="accent3"/>
                </a:solidFill>
                <a:latin typeface="Arial" panose="020B0604020202020204" pitchFamily="34" charset="0"/>
                <a:ea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a:t>
            </a:r>
          </a:p>
        </p:txBody>
      </p:sp>
    </p:spTree>
    <p:extLst>
      <p:ext uri="{BB962C8B-B14F-4D97-AF65-F5344CB8AC3E}">
        <p14:creationId xmlns:p14="http://schemas.microsoft.com/office/powerpoint/2010/main" val="1837927130"/>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Section Header 3 - Image Background">
    <p:bg>
      <p:bgPr>
        <a:solidFill>
          <a:schemeClr val="tx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6C764EB3-37F2-5F4A-B1F5-FC8521F8F544}"/>
              </a:ext>
            </a:extLst>
          </p:cNvPr>
          <p:cNvSpPr>
            <a:spLocks noGrp="1"/>
          </p:cNvSpPr>
          <p:nvPr>
            <p:ph type="pic" sz="quarter" idx="10"/>
          </p:nvPr>
        </p:nvSpPr>
        <p:spPr>
          <a:xfrm>
            <a:off x="0" y="0"/>
            <a:ext cx="12192000" cy="6858000"/>
          </a:xfrm>
        </p:spPr>
        <p:txBody>
          <a:bodyPr/>
          <a:lstStyle>
            <a:lvl1pPr>
              <a:defRPr>
                <a:solidFill>
                  <a:schemeClr val="bg1"/>
                </a:solidFill>
              </a:defRPr>
            </a:lvl1pPr>
          </a:lstStyle>
          <a:p>
            <a:r>
              <a:rPr lang="en-US"/>
              <a:t>Click icon to add picture</a:t>
            </a:r>
          </a:p>
        </p:txBody>
      </p:sp>
      <p:sp>
        <p:nvSpPr>
          <p:cNvPr id="6" name="Title 1"/>
          <p:cNvSpPr>
            <a:spLocks noGrp="1"/>
          </p:cNvSpPr>
          <p:nvPr>
            <p:ph type="title" hasCustomPrompt="1"/>
          </p:nvPr>
        </p:nvSpPr>
        <p:spPr>
          <a:xfrm>
            <a:off x="1219200" y="2743200"/>
            <a:ext cx="9753600" cy="685799"/>
          </a:xfrm>
        </p:spPr>
        <p:txBody>
          <a:bodyPr anchor="b">
            <a:noAutofit/>
          </a:bodyPr>
          <a:lstStyle>
            <a:lvl1pPr algn="ctr">
              <a:lnSpc>
                <a:spcPct val="100000"/>
              </a:lnSpc>
              <a:defRPr sz="3600" cap="none" baseline="0">
                <a:solidFill>
                  <a:schemeClr val="bg1"/>
                </a:solidFill>
              </a:defRPr>
            </a:lvl1pPr>
          </a:lstStyle>
          <a:p>
            <a:r>
              <a:rPr lang="en-US" dirty="0"/>
              <a:t>Section Title</a:t>
            </a:r>
          </a:p>
        </p:txBody>
      </p:sp>
      <p:sp>
        <p:nvSpPr>
          <p:cNvPr id="7" name="Text Placeholder 2"/>
          <p:cNvSpPr>
            <a:spLocks noGrp="1"/>
          </p:cNvSpPr>
          <p:nvPr>
            <p:ph type="body" idx="1" hasCustomPrompt="1"/>
          </p:nvPr>
        </p:nvSpPr>
        <p:spPr>
          <a:xfrm>
            <a:off x="1219200" y="3429001"/>
            <a:ext cx="9753600" cy="1371600"/>
          </a:xfrm>
        </p:spPr>
        <p:txBody>
          <a:bodyPr>
            <a:noAutofit/>
          </a:bodyPr>
          <a:lstStyle>
            <a:lvl1pPr marL="0" indent="0" algn="ctr">
              <a:lnSpc>
                <a:spcPct val="100000"/>
              </a:lnSpc>
              <a:buNone/>
              <a:defRPr sz="2800" b="0" i="1">
                <a:solidFill>
                  <a:schemeClr val="bg1"/>
                </a:solidFill>
                <a:latin typeface="Arial" panose="020B0604020202020204" pitchFamily="34" charset="0"/>
                <a:ea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(use this layout for background image)</a:t>
            </a:r>
          </a:p>
        </p:txBody>
      </p:sp>
    </p:spTree>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showMasterSp="0" type="obj" preserve="1">
  <p:cSld name="2 Line 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0" y="342900"/>
            <a:ext cx="10972800" cy="1714500"/>
          </a:xfrm>
        </p:spPr>
        <p:txBody>
          <a:bodyPr anchor="t"/>
          <a:lstStyle>
            <a:lvl1pPr>
              <a:lnSpc>
                <a:spcPct val="100000"/>
              </a:lnSpc>
              <a:defRPr>
                <a:solidFill>
                  <a:schemeClr val="accent3"/>
                </a:solidFill>
              </a:defRPr>
            </a:lvl1pPr>
          </a:lstStyle>
          <a:p>
            <a:r>
              <a:rPr lang="en-US" dirty="0"/>
              <a:t>Longer Slide Title</a:t>
            </a:r>
          </a:p>
        </p:txBody>
      </p:sp>
      <p:sp>
        <p:nvSpPr>
          <p:cNvPr id="3" name="Content Placeholder 2"/>
          <p:cNvSpPr>
            <a:spLocks noGrp="1"/>
          </p:cNvSpPr>
          <p:nvPr>
            <p:ph idx="1" hasCustomPrompt="1"/>
          </p:nvPr>
        </p:nvSpPr>
        <p:spPr>
          <a:xfrm>
            <a:off x="609599" y="2063849"/>
            <a:ext cx="10972801" cy="4451251"/>
          </a:xfrm>
        </p:spPr>
        <p:txBody>
          <a:bodyPr/>
          <a:lstStyle>
            <a:lvl1pPr>
              <a:lnSpc>
                <a:spcPct val="100000"/>
              </a:lnSpc>
              <a:defRPr b="0" i="0">
                <a:solidFill>
                  <a:schemeClr val="accent3"/>
                </a:solidFill>
                <a:latin typeface="Arial" panose="020B0604020202020204" pitchFamily="34" charset="0"/>
                <a:ea typeface="Arial" panose="020B0604020202020204" pitchFamily="34" charset="0"/>
                <a:cs typeface="Arial" panose="020B0604020202020204" pitchFamily="34" charset="0"/>
              </a:defRPr>
            </a:lvl1pPr>
            <a:lvl2pPr>
              <a:lnSpc>
                <a:spcPct val="100000"/>
              </a:lnSpc>
              <a:defRPr b="0" i="0">
                <a:solidFill>
                  <a:schemeClr val="accent3"/>
                </a:solidFill>
                <a:latin typeface="Arial" panose="020B0604020202020204" pitchFamily="34" charset="0"/>
              </a:defRPr>
            </a:lvl2pPr>
            <a:lvl3pPr>
              <a:lnSpc>
                <a:spcPct val="100000"/>
              </a:lnSpc>
              <a:defRPr b="0" i="0">
                <a:solidFill>
                  <a:schemeClr val="accent3"/>
                </a:solidFill>
                <a:latin typeface="Arial" panose="020B0604020202020204" pitchFamily="34" charset="0"/>
              </a:defRPr>
            </a:lvl3pPr>
            <a:lvl4pPr>
              <a:lnSpc>
                <a:spcPct val="100000"/>
              </a:lnSpc>
              <a:defRPr b="0" i="0">
                <a:solidFill>
                  <a:schemeClr val="accent3"/>
                </a:solidFill>
                <a:latin typeface="Arial" panose="020B0604020202020204" pitchFamily="34" charset="0"/>
              </a:defRPr>
            </a:lvl4pPr>
            <a:lvl5pPr>
              <a:lnSpc>
                <a:spcPct val="100000"/>
              </a:lnSpc>
              <a:defRPr b="0" i="0">
                <a:solidFill>
                  <a:schemeClr val="accent3"/>
                </a:solidFill>
                <a:latin typeface="Arial" panose="020B0604020202020204" pitchFamily="34" charset="0"/>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08736415"/>
      </p:ext>
    </p:extLst>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type="twoObj" preserve="1">
  <p:cSld name="Title and Two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0" y="342900"/>
            <a:ext cx="10972800" cy="1028700"/>
          </a:xfrm>
        </p:spPr>
        <p:txBody>
          <a:bodyPr/>
          <a:lstStyle>
            <a:lvl1pPr>
              <a:lnSpc>
                <a:spcPct val="100000"/>
              </a:lnSpc>
              <a:defRPr>
                <a:solidFill>
                  <a:schemeClr val="accent3"/>
                </a:solidFill>
              </a:defRPr>
            </a:lvl1pPr>
          </a:lstStyle>
          <a:p>
            <a:r>
              <a:rPr lang="en-US" dirty="0"/>
              <a:t>Slide Title</a:t>
            </a:r>
          </a:p>
        </p:txBody>
      </p:sp>
      <p:sp>
        <p:nvSpPr>
          <p:cNvPr id="3" name="Content Placeholder 2"/>
          <p:cNvSpPr>
            <a:spLocks noGrp="1"/>
          </p:cNvSpPr>
          <p:nvPr>
            <p:ph sz="half" idx="1" hasCustomPrompt="1"/>
          </p:nvPr>
        </p:nvSpPr>
        <p:spPr>
          <a:xfrm>
            <a:off x="609600" y="1371600"/>
            <a:ext cx="5336091" cy="5143500"/>
          </a:xfrm>
        </p:spPr>
        <p:txBody>
          <a:bodyPr/>
          <a:lstStyle>
            <a:lvl1pPr>
              <a:lnSpc>
                <a:spcPct val="100000"/>
              </a:lnSpc>
              <a:defRPr>
                <a:solidFill>
                  <a:schemeClr val="accent3"/>
                </a:solidFill>
              </a:defRPr>
            </a:lvl1pPr>
            <a:lvl2pPr>
              <a:lnSpc>
                <a:spcPct val="100000"/>
              </a:lnSpc>
              <a:defRPr>
                <a:solidFill>
                  <a:schemeClr val="accent3"/>
                </a:solidFill>
              </a:defRPr>
            </a:lvl2pPr>
            <a:lvl3pPr>
              <a:lnSpc>
                <a:spcPct val="100000"/>
              </a:lnSpc>
              <a:defRPr>
                <a:solidFill>
                  <a:schemeClr val="accent3"/>
                </a:solidFill>
              </a:defRPr>
            </a:lvl3pPr>
            <a:lvl4pPr>
              <a:lnSpc>
                <a:spcPct val="100000"/>
              </a:lnSpc>
              <a:defRPr>
                <a:solidFill>
                  <a:schemeClr val="accent3"/>
                </a:solidFill>
              </a:defRPr>
            </a:lvl4pPr>
            <a:lvl5pPr>
              <a:lnSpc>
                <a:spcPct val="100000"/>
              </a:lnSpc>
              <a:defRPr>
                <a:solidFill>
                  <a:schemeClr val="accent3"/>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6259606" y="1371600"/>
            <a:ext cx="5322794" cy="5143500"/>
          </a:xfrm>
        </p:spPr>
        <p:txBody>
          <a:bodyPr/>
          <a:lstStyle>
            <a:lvl1pPr>
              <a:lnSpc>
                <a:spcPct val="100000"/>
              </a:lnSpc>
              <a:defRPr>
                <a:solidFill>
                  <a:schemeClr val="accent3"/>
                </a:solidFill>
              </a:defRPr>
            </a:lvl1pPr>
            <a:lvl2pPr>
              <a:lnSpc>
                <a:spcPct val="100000"/>
              </a:lnSpc>
              <a:defRPr>
                <a:solidFill>
                  <a:schemeClr val="accent3"/>
                </a:solidFill>
              </a:defRPr>
            </a:lvl2pPr>
            <a:lvl3pPr>
              <a:lnSpc>
                <a:spcPct val="100000"/>
              </a:lnSpc>
              <a:defRPr>
                <a:solidFill>
                  <a:schemeClr val="accent3"/>
                </a:solidFill>
              </a:defRPr>
            </a:lvl3pPr>
            <a:lvl4pPr>
              <a:lnSpc>
                <a:spcPct val="100000"/>
              </a:lnSpc>
              <a:defRPr>
                <a:solidFill>
                  <a:schemeClr val="accent3"/>
                </a:solidFill>
              </a:defRPr>
            </a:lvl4pPr>
            <a:lvl5pPr>
              <a:lnSpc>
                <a:spcPct val="100000"/>
              </a:lnSpc>
              <a:defRPr>
                <a:solidFill>
                  <a:schemeClr val="accent3"/>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56717859"/>
      </p:ext>
    </p:extLst>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1" y="3044169"/>
            <a:ext cx="10972800" cy="769662"/>
          </a:xfrm>
        </p:spPr>
        <p:txBody>
          <a:bodyPr anchor="t"/>
          <a:lstStyle>
            <a:lvl1pPr algn="ctr">
              <a:lnSpc>
                <a:spcPct val="100000"/>
              </a:lnSpc>
              <a:defRPr>
                <a:solidFill>
                  <a:schemeClr val="accent3"/>
                </a:solidFill>
              </a:defRPr>
            </a:lvl1pPr>
          </a:lstStyle>
          <a:p>
            <a:r>
              <a:rPr lang="en-US" dirty="0"/>
              <a:t>Title Only</a:t>
            </a:r>
          </a:p>
        </p:txBody>
      </p:sp>
    </p:spTree>
    <p:extLst>
      <p:ext uri="{BB962C8B-B14F-4D97-AF65-F5344CB8AC3E}">
        <p14:creationId xmlns:p14="http://schemas.microsoft.com/office/powerpoint/2010/main" val="1672757137"/>
      </p:ext>
    </p:extLst>
  </p:cSld>
  <p:clrMapOvr>
    <a:masterClrMapping/>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preserve="1" userDrawn="1">
  <p:cSld name="Scripture">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609600" y="342901"/>
            <a:ext cx="10972800" cy="5143500"/>
          </a:xfrm>
        </p:spPr>
        <p:txBody>
          <a:bodyPr anchor="ctr">
            <a:noAutofit/>
          </a:bodyPr>
          <a:lstStyle>
            <a:lvl1pPr marL="173038" indent="-173038">
              <a:lnSpc>
                <a:spcPct val="100000"/>
              </a:lnSpc>
              <a:tabLst/>
              <a:defRPr sz="2800">
                <a:solidFill>
                  <a:schemeClr val="tx1"/>
                </a:solidFill>
              </a:defRPr>
            </a:lvl1pPr>
          </a:lstStyle>
          <a:p>
            <a:r>
              <a:rPr lang="en-US" dirty="0"/>
              <a:t>“Scripture Quote”</a:t>
            </a:r>
          </a:p>
        </p:txBody>
      </p:sp>
      <p:sp>
        <p:nvSpPr>
          <p:cNvPr id="8" name="Text Placeholder 2"/>
          <p:cNvSpPr>
            <a:spLocks noGrp="1"/>
          </p:cNvSpPr>
          <p:nvPr>
            <p:ph type="body" idx="1" hasCustomPrompt="1"/>
          </p:nvPr>
        </p:nvSpPr>
        <p:spPr>
          <a:xfrm>
            <a:off x="1761891" y="5817798"/>
            <a:ext cx="9820509" cy="354402"/>
          </a:xfrm>
        </p:spPr>
        <p:txBody>
          <a:bodyPr>
            <a:noAutofit/>
          </a:bodyPr>
          <a:lstStyle>
            <a:lvl1pPr algn="r">
              <a:defRPr sz="1800" b="0" i="0" spc="300">
                <a:solidFill>
                  <a:schemeClr val="accent3"/>
                </a:solidFill>
                <a:latin typeface="Arial" panose="020B0604020202020204" pitchFamily="34" charset="0"/>
                <a:ea typeface="Arial" panose="020B0604020202020204" pitchFamily="34" charset="0"/>
                <a:cs typeface="Arial" panose="020B0604020202020204" pitchFamily="34" charset="0"/>
              </a:defRPr>
            </a:lvl1pPr>
          </a:lstStyle>
          <a:p>
            <a:pPr marL="228600" marR="0" lvl="0" indent="-228600" algn="r" defTabSz="914400" rtl="0" eaLnBrk="1" fontAlgn="auto" latinLnBrk="0" hangingPunct="1">
              <a:lnSpc>
                <a:spcPct val="90000"/>
              </a:lnSpc>
              <a:spcBef>
                <a:spcPts val="1000"/>
              </a:spcBef>
              <a:spcAft>
                <a:spcPts val="0"/>
              </a:spcAft>
              <a:buClrTx/>
              <a:buSzTx/>
              <a:buFont typeface="Arial"/>
              <a:buNone/>
              <a:tabLst/>
              <a:defRPr/>
            </a:pPr>
            <a:r>
              <a:rPr lang="en-US" dirty="0"/>
              <a:t>Scripture reference</a:t>
            </a:r>
          </a:p>
        </p:txBody>
      </p:sp>
    </p:spTree>
    <p:extLst>
      <p:ext uri="{BB962C8B-B14F-4D97-AF65-F5344CB8AC3E}">
        <p14:creationId xmlns:p14="http://schemas.microsoft.com/office/powerpoint/2010/main" val="431329628"/>
      </p:ext>
    </p:extLst>
  </p:cSld>
  <p:clrMapOvr>
    <a:masterClrMapping/>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preserve="1" userDrawn="1">
  <p:cSld name="Scripture - Image Background">
    <p:bg>
      <p:bgPr>
        <a:solidFill>
          <a:schemeClr val="tx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CF4803E-F82E-6D48-88A8-DBCE81562BDA}"/>
              </a:ext>
            </a:extLst>
          </p:cNvPr>
          <p:cNvSpPr>
            <a:spLocks noGrp="1"/>
          </p:cNvSpPr>
          <p:nvPr>
            <p:ph type="pic" sz="quarter" idx="10"/>
          </p:nvPr>
        </p:nvSpPr>
        <p:spPr>
          <a:xfrm>
            <a:off x="0" y="0"/>
            <a:ext cx="12192000" cy="6858000"/>
          </a:xfrm>
        </p:spPr>
        <p:txBody>
          <a:bodyPr/>
          <a:lstStyle>
            <a:lvl1pPr>
              <a:defRPr>
                <a:solidFill>
                  <a:schemeClr val="bg1"/>
                </a:solidFill>
              </a:defRPr>
            </a:lvl1pPr>
          </a:lstStyle>
          <a:p>
            <a:endParaRPr lang="en-US"/>
          </a:p>
        </p:txBody>
      </p:sp>
      <p:sp>
        <p:nvSpPr>
          <p:cNvPr id="6" name="Title 1"/>
          <p:cNvSpPr>
            <a:spLocks noGrp="1"/>
          </p:cNvSpPr>
          <p:nvPr>
            <p:ph type="title" hasCustomPrompt="1"/>
          </p:nvPr>
        </p:nvSpPr>
        <p:spPr>
          <a:xfrm>
            <a:off x="1219200" y="2743199"/>
            <a:ext cx="9753600" cy="678377"/>
          </a:xfrm>
        </p:spPr>
        <p:txBody>
          <a:bodyPr anchor="b">
            <a:noAutofit/>
          </a:bodyPr>
          <a:lstStyle>
            <a:lvl1pPr algn="ctr">
              <a:lnSpc>
                <a:spcPct val="100000"/>
              </a:lnSpc>
              <a:defRPr sz="3600" cap="none" baseline="0">
                <a:solidFill>
                  <a:schemeClr val="bg1"/>
                </a:solidFill>
              </a:defRPr>
            </a:lvl1pPr>
          </a:lstStyle>
          <a:p>
            <a:r>
              <a:rPr lang="en-US" dirty="0"/>
              <a:t>Slide Title (with picture)</a:t>
            </a:r>
          </a:p>
        </p:txBody>
      </p:sp>
      <p:sp>
        <p:nvSpPr>
          <p:cNvPr id="7" name="Text Placeholder 2"/>
          <p:cNvSpPr>
            <a:spLocks noGrp="1"/>
          </p:cNvSpPr>
          <p:nvPr>
            <p:ph type="body" idx="1" hasCustomPrompt="1"/>
          </p:nvPr>
        </p:nvSpPr>
        <p:spPr>
          <a:xfrm>
            <a:off x="1219200" y="3429001"/>
            <a:ext cx="9753600" cy="1371600"/>
          </a:xfrm>
        </p:spPr>
        <p:txBody>
          <a:bodyPr>
            <a:noAutofit/>
          </a:bodyPr>
          <a:lstStyle>
            <a:lvl1pPr marL="0" indent="0" algn="ctr">
              <a:lnSpc>
                <a:spcPct val="100000"/>
              </a:lnSpc>
              <a:buNone/>
              <a:defRPr sz="2800" b="0" i="1">
                <a:solidFill>
                  <a:schemeClr val="bg1"/>
                </a:solidFill>
                <a:latin typeface="Arial" panose="020B0604020202020204" pitchFamily="34" charset="0"/>
                <a:ea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Subtext</a:t>
            </a:r>
          </a:p>
        </p:txBody>
      </p:sp>
    </p:spTree>
    <p:extLst>
      <p:ext uri="{BB962C8B-B14F-4D97-AF65-F5344CB8AC3E}">
        <p14:creationId xmlns:p14="http://schemas.microsoft.com/office/powerpoint/2010/main" val="1619993925"/>
      </p:ext>
    </p:extLst>
  </p:cSld>
  <p:clrMapOvr>
    <a:masterClrMapping/>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preserve="1" userDrawn="1">
  <p:cSld name="Scripture and Image">
    <p:spTree>
      <p:nvGrpSpPr>
        <p:cNvPr id="1" name=""/>
        <p:cNvGrpSpPr/>
        <p:nvPr/>
      </p:nvGrpSpPr>
      <p:grpSpPr>
        <a:xfrm>
          <a:off x="0" y="0"/>
          <a:ext cx="0" cy="0"/>
          <a:chOff x="0" y="0"/>
          <a:chExt cx="0" cy="0"/>
        </a:xfrm>
      </p:grpSpPr>
      <p:sp>
        <p:nvSpPr>
          <p:cNvPr id="16" name="Title 1"/>
          <p:cNvSpPr>
            <a:spLocks noGrp="1"/>
          </p:cNvSpPr>
          <p:nvPr>
            <p:ph type="title" hasCustomPrompt="1"/>
          </p:nvPr>
        </p:nvSpPr>
        <p:spPr>
          <a:xfrm>
            <a:off x="609601" y="342900"/>
            <a:ext cx="4842423" cy="5443303"/>
          </a:xfrm>
        </p:spPr>
        <p:txBody>
          <a:bodyPr anchor="ctr">
            <a:noAutofit/>
          </a:bodyPr>
          <a:lstStyle>
            <a:lvl1pPr marL="173038" indent="-173038">
              <a:lnSpc>
                <a:spcPct val="100000"/>
              </a:lnSpc>
              <a:tabLst/>
              <a:defRPr sz="2800">
                <a:solidFill>
                  <a:schemeClr val="tx1"/>
                </a:solidFill>
              </a:defRPr>
            </a:lvl1pPr>
          </a:lstStyle>
          <a:p>
            <a:r>
              <a:rPr lang="en-US" dirty="0"/>
              <a:t>“Scripture quote”</a:t>
            </a:r>
          </a:p>
        </p:txBody>
      </p:sp>
      <p:sp>
        <p:nvSpPr>
          <p:cNvPr id="17" name="Text Placeholder 2"/>
          <p:cNvSpPr>
            <a:spLocks noGrp="1"/>
          </p:cNvSpPr>
          <p:nvPr>
            <p:ph type="body" idx="1" hasCustomPrompt="1"/>
          </p:nvPr>
        </p:nvSpPr>
        <p:spPr>
          <a:xfrm>
            <a:off x="609600" y="5793637"/>
            <a:ext cx="4842424" cy="378563"/>
          </a:xfrm>
        </p:spPr>
        <p:txBody>
          <a:bodyPr>
            <a:noAutofit/>
          </a:bodyPr>
          <a:lstStyle>
            <a:lvl1pPr algn="r">
              <a:defRPr sz="1800" b="0" i="0" spc="300">
                <a:solidFill>
                  <a:schemeClr val="accent3"/>
                </a:solidFill>
                <a:latin typeface="Arial" panose="020B0604020202020204" pitchFamily="34" charset="0"/>
                <a:ea typeface="Arial" panose="020B0604020202020204" pitchFamily="34" charset="0"/>
                <a:cs typeface="Arial" panose="020B0604020202020204" pitchFamily="34" charset="0"/>
              </a:defRPr>
            </a:lvl1pPr>
          </a:lstStyle>
          <a:p>
            <a:pPr marL="228600" marR="0" lvl="0" indent="-228600" algn="r" defTabSz="914400" rtl="0" eaLnBrk="1" fontAlgn="auto" latinLnBrk="0" hangingPunct="1">
              <a:lnSpc>
                <a:spcPct val="90000"/>
              </a:lnSpc>
              <a:spcBef>
                <a:spcPts val="1000"/>
              </a:spcBef>
              <a:spcAft>
                <a:spcPts val="0"/>
              </a:spcAft>
              <a:buClrTx/>
              <a:buSzTx/>
              <a:buFont typeface="Arial"/>
              <a:buNone/>
              <a:tabLst/>
              <a:defRPr/>
            </a:pPr>
            <a:r>
              <a:rPr lang="en-US" dirty="0"/>
              <a:t>Scripture reference</a:t>
            </a:r>
          </a:p>
        </p:txBody>
      </p:sp>
      <p:sp>
        <p:nvSpPr>
          <p:cNvPr id="3" name="Picture Placeholder 2"/>
          <p:cNvSpPr>
            <a:spLocks noGrp="1"/>
          </p:cNvSpPr>
          <p:nvPr>
            <p:ph type="pic" sz="quarter" idx="10"/>
          </p:nvPr>
        </p:nvSpPr>
        <p:spPr>
          <a:xfrm>
            <a:off x="6096000" y="0"/>
            <a:ext cx="6096000" cy="6858000"/>
          </a:xfrm>
        </p:spPr>
        <p:txBody>
          <a:bodyPr>
            <a:noAutofit/>
          </a:bodyPr>
          <a:lstStyle>
            <a:lvl1pPr>
              <a:defRPr sz="1800" b="0" i="0">
                <a:latin typeface="Arial" panose="020B0604020202020204" pitchFamily="34" charset="0"/>
              </a:defRPr>
            </a:lvl1pPr>
          </a:lstStyle>
          <a:p>
            <a:r>
              <a:rPr lang="en-US" dirty="0"/>
              <a:t>Click icon to add picture</a:t>
            </a:r>
          </a:p>
        </p:txBody>
      </p:sp>
    </p:spTree>
    <p:extLst>
      <p:ext uri="{BB962C8B-B14F-4D97-AF65-F5344CB8AC3E}">
        <p14:creationId xmlns:p14="http://schemas.microsoft.com/office/powerpoint/2010/main" val="3980793234"/>
      </p:ext>
    </p:extLst>
  </p:cSld>
  <p:clrMapOvr>
    <a:masterClrMapping/>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preserve="1" userDrawn="1">
  <p:cSld name="Image and Scripture">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6096000" cy="6858000"/>
          </a:xfrm>
        </p:spPr>
        <p:txBody>
          <a:bodyPr>
            <a:noAutofit/>
          </a:bodyPr>
          <a:lstStyle>
            <a:lvl1pPr>
              <a:defRPr sz="1800" b="0" i="0">
                <a:latin typeface="Arial" panose="020B0604020202020204" pitchFamily="34" charset="0"/>
              </a:defRPr>
            </a:lvl1pPr>
          </a:lstStyle>
          <a:p>
            <a:r>
              <a:rPr lang="en-US" dirty="0"/>
              <a:t>Click icon to add picture</a:t>
            </a:r>
          </a:p>
        </p:txBody>
      </p:sp>
      <p:sp>
        <p:nvSpPr>
          <p:cNvPr id="5" name="Title 1"/>
          <p:cNvSpPr>
            <a:spLocks noGrp="1"/>
          </p:cNvSpPr>
          <p:nvPr>
            <p:ph type="title" hasCustomPrompt="1"/>
          </p:nvPr>
        </p:nvSpPr>
        <p:spPr>
          <a:xfrm>
            <a:off x="6723934" y="685799"/>
            <a:ext cx="4858466" cy="5100403"/>
          </a:xfrm>
        </p:spPr>
        <p:txBody>
          <a:bodyPr anchor="ctr">
            <a:noAutofit/>
          </a:bodyPr>
          <a:lstStyle>
            <a:lvl1pPr marL="173038" indent="-173038">
              <a:lnSpc>
                <a:spcPct val="100000"/>
              </a:lnSpc>
              <a:tabLst/>
              <a:defRPr sz="2800">
                <a:solidFill>
                  <a:schemeClr val="tx1"/>
                </a:solidFill>
              </a:defRPr>
            </a:lvl1pPr>
          </a:lstStyle>
          <a:p>
            <a:r>
              <a:rPr lang="en-US" dirty="0"/>
              <a:t>“Scripture Quote”</a:t>
            </a:r>
          </a:p>
        </p:txBody>
      </p:sp>
      <p:sp>
        <p:nvSpPr>
          <p:cNvPr id="6" name="Text Placeholder 2"/>
          <p:cNvSpPr>
            <a:spLocks noGrp="1"/>
          </p:cNvSpPr>
          <p:nvPr>
            <p:ph type="body" idx="1" hasCustomPrompt="1"/>
          </p:nvPr>
        </p:nvSpPr>
        <p:spPr>
          <a:xfrm>
            <a:off x="6723934" y="5793637"/>
            <a:ext cx="4858466" cy="322241"/>
          </a:xfrm>
        </p:spPr>
        <p:txBody>
          <a:bodyPr>
            <a:noAutofit/>
          </a:bodyPr>
          <a:lstStyle>
            <a:lvl1pPr algn="r">
              <a:defRPr sz="1800" b="0" i="0" spc="300">
                <a:solidFill>
                  <a:schemeClr val="accent3"/>
                </a:solidFill>
                <a:latin typeface="Arial" panose="020B0604020202020204" pitchFamily="34" charset="0"/>
                <a:ea typeface="Arial" panose="020B0604020202020204" pitchFamily="34" charset="0"/>
                <a:cs typeface="Arial" panose="020B0604020202020204" pitchFamily="34" charset="0"/>
              </a:defRPr>
            </a:lvl1pPr>
          </a:lstStyle>
          <a:p>
            <a:pPr marL="228600" marR="0" lvl="0" indent="-228600" algn="r" defTabSz="914400" rtl="0" eaLnBrk="1" fontAlgn="auto" latinLnBrk="0" hangingPunct="1">
              <a:lnSpc>
                <a:spcPct val="90000"/>
              </a:lnSpc>
              <a:spcBef>
                <a:spcPts val="1000"/>
              </a:spcBef>
              <a:spcAft>
                <a:spcPts val="0"/>
              </a:spcAft>
              <a:buClrTx/>
              <a:buSzTx/>
              <a:buFont typeface="Arial"/>
              <a:buNone/>
              <a:tabLst/>
              <a:defRPr/>
            </a:pPr>
            <a:r>
              <a:rPr lang="en-US" dirty="0"/>
              <a:t>Scripture reference</a:t>
            </a:r>
          </a:p>
        </p:txBody>
      </p:sp>
    </p:spTree>
    <p:extLst>
      <p:ext uri="{BB962C8B-B14F-4D97-AF65-F5344CB8AC3E}">
        <p14:creationId xmlns:p14="http://schemas.microsoft.com/office/powerpoint/2010/main" val="824419140"/>
      </p:ext>
    </p:extLst>
  </p:cSld>
  <p:clrMapOvr>
    <a:masterClrMapping/>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showMasterSp="0" preserve="1" userDrawn="1">
  <p:cSld name="1_Small Image and Quote">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609600" y="1371600"/>
            <a:ext cx="1828800" cy="1859654"/>
          </a:xfrm>
        </p:spPr>
        <p:txBody>
          <a:bodyPr>
            <a:noAutofit/>
          </a:bodyPr>
          <a:lstStyle>
            <a:lvl1pPr>
              <a:defRPr sz="1800" b="0" i="0">
                <a:latin typeface="Arial" panose="020B0604020202020204" pitchFamily="34" charset="0"/>
              </a:defRPr>
            </a:lvl1pPr>
          </a:lstStyle>
          <a:p>
            <a:r>
              <a:rPr lang="en-US" dirty="0"/>
              <a:t>Click icon to add picture</a:t>
            </a:r>
          </a:p>
        </p:txBody>
      </p:sp>
      <p:sp>
        <p:nvSpPr>
          <p:cNvPr id="5" name="Title 1"/>
          <p:cNvSpPr>
            <a:spLocks noGrp="1"/>
          </p:cNvSpPr>
          <p:nvPr>
            <p:ph type="title" hasCustomPrompt="1"/>
          </p:nvPr>
        </p:nvSpPr>
        <p:spPr>
          <a:xfrm>
            <a:off x="3657600" y="1371600"/>
            <a:ext cx="7924800" cy="4114800"/>
          </a:xfrm>
        </p:spPr>
        <p:txBody>
          <a:bodyPr anchor="ctr">
            <a:noAutofit/>
          </a:bodyPr>
          <a:lstStyle>
            <a:lvl1pPr marL="173038" indent="-173038">
              <a:lnSpc>
                <a:spcPct val="100000"/>
              </a:lnSpc>
              <a:tabLst/>
              <a:defRPr sz="2800">
                <a:solidFill>
                  <a:schemeClr val="tx1"/>
                </a:solidFill>
              </a:defRPr>
            </a:lvl1pPr>
          </a:lstStyle>
          <a:p>
            <a:r>
              <a:rPr lang="en-US" dirty="0"/>
              <a:t>“Scripture quote”</a:t>
            </a:r>
          </a:p>
        </p:txBody>
      </p:sp>
      <p:sp>
        <p:nvSpPr>
          <p:cNvPr id="4" name="Text Placeholder 3"/>
          <p:cNvSpPr>
            <a:spLocks noGrp="1"/>
          </p:cNvSpPr>
          <p:nvPr>
            <p:ph type="body" sz="quarter" idx="12" hasCustomPrompt="1"/>
          </p:nvPr>
        </p:nvSpPr>
        <p:spPr>
          <a:xfrm>
            <a:off x="609600" y="3429000"/>
            <a:ext cx="1828800" cy="1371600"/>
          </a:xfrm>
        </p:spPr>
        <p:txBody>
          <a:bodyPr>
            <a:noAutofit/>
          </a:bodyPr>
          <a:lstStyle>
            <a:lvl1pPr marL="0" indent="0">
              <a:buNone/>
              <a:defRPr sz="1800" b="0" i="0">
                <a:solidFill>
                  <a:schemeClr val="accent3"/>
                </a:solidFill>
                <a:latin typeface="Arial" panose="020B0604020202020204" pitchFamily="34" charset="0"/>
                <a:ea typeface="Arial" panose="020B0604020202020204" pitchFamily="34" charset="0"/>
                <a:cs typeface="Arial" panose="020B0604020202020204" pitchFamily="34" charset="0"/>
              </a:defRPr>
            </a:lvl1pPr>
            <a:lvl2pPr marL="457200" indent="0">
              <a:buNone/>
              <a:defRPr sz="1800">
                <a:latin typeface="Zoram ldsLat" charset="0"/>
                <a:ea typeface="Zoram ldsLat" charset="0"/>
                <a:cs typeface="Zoram ldsLat" charset="0"/>
              </a:defRPr>
            </a:lvl2pPr>
            <a:lvl3pPr marL="914400" indent="0">
              <a:buNone/>
              <a:defRPr sz="1800">
                <a:latin typeface="Zoram ldsLat" charset="0"/>
                <a:ea typeface="Zoram ldsLat" charset="0"/>
                <a:cs typeface="Zoram ldsLat" charset="0"/>
              </a:defRPr>
            </a:lvl3pPr>
            <a:lvl4pPr marL="1371600" indent="0">
              <a:buNone/>
              <a:defRPr sz="1800">
                <a:latin typeface="Zoram ldsLat" charset="0"/>
                <a:ea typeface="Zoram ldsLat" charset="0"/>
                <a:cs typeface="Zoram ldsLat" charset="0"/>
              </a:defRPr>
            </a:lvl4pPr>
            <a:lvl5pPr marL="1828800" indent="0">
              <a:buNone/>
              <a:defRPr sz="1800">
                <a:latin typeface="Zoram ldsLat" charset="0"/>
                <a:ea typeface="Zoram ldsLat" charset="0"/>
                <a:cs typeface="Zoram ldsLat" charset="0"/>
              </a:defRPr>
            </a:lvl5pPr>
          </a:lstStyle>
          <a:p>
            <a:pPr lvl="0"/>
            <a:r>
              <a:rPr lang="en-US" dirty="0"/>
              <a:t>Scripture reference</a:t>
            </a:r>
          </a:p>
        </p:txBody>
      </p:sp>
    </p:spTree>
    <p:extLst>
      <p:ext uri="{BB962C8B-B14F-4D97-AF65-F5344CB8AC3E}">
        <p14:creationId xmlns:p14="http://schemas.microsoft.com/office/powerpoint/2010/main" val="1250372042"/>
      </p:ext>
    </p:extLst>
  </p:cSld>
  <p:clrMapOvr>
    <a:masterClrMapping/>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preserve="1" userDrawn="1">
  <p:cSld name="Content and Imag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1" y="342901"/>
            <a:ext cx="4856172" cy="1714500"/>
          </a:xfrm>
        </p:spPr>
        <p:txBody>
          <a:bodyPr anchor="t">
            <a:noAutofit/>
          </a:bodyPr>
          <a:lstStyle>
            <a:lvl1pPr>
              <a:lnSpc>
                <a:spcPct val="100000"/>
              </a:lnSpc>
              <a:defRPr>
                <a:solidFill>
                  <a:schemeClr val="accent3"/>
                </a:solidFill>
              </a:defRPr>
            </a:lvl1pPr>
          </a:lstStyle>
          <a:p>
            <a:r>
              <a:rPr lang="en-US" dirty="0"/>
              <a:t>Slide Title</a:t>
            </a:r>
          </a:p>
        </p:txBody>
      </p:sp>
      <p:sp>
        <p:nvSpPr>
          <p:cNvPr id="3" name="Content Placeholder 2"/>
          <p:cNvSpPr>
            <a:spLocks noGrp="1"/>
          </p:cNvSpPr>
          <p:nvPr>
            <p:ph idx="1" hasCustomPrompt="1"/>
          </p:nvPr>
        </p:nvSpPr>
        <p:spPr>
          <a:xfrm>
            <a:off x="609600" y="2057400"/>
            <a:ext cx="4856174" cy="4457700"/>
          </a:xfrm>
        </p:spPr>
        <p:txBody>
          <a:bodyPr>
            <a:noAutofit/>
          </a:bodyPr>
          <a:lstStyle>
            <a:lvl1pPr>
              <a:lnSpc>
                <a:spcPct val="100000"/>
              </a:lnSpc>
              <a:defRPr b="0" i="0">
                <a:solidFill>
                  <a:schemeClr val="accent3"/>
                </a:solidFill>
                <a:latin typeface="Arial" panose="020B0604020202020204" pitchFamily="34" charset="0"/>
                <a:ea typeface="Arial" panose="020B0604020202020204" pitchFamily="34" charset="0"/>
                <a:cs typeface="Arial" panose="020B0604020202020204" pitchFamily="34" charset="0"/>
              </a:defRPr>
            </a:lvl1pPr>
            <a:lvl2pPr>
              <a:lnSpc>
                <a:spcPct val="100000"/>
              </a:lnSpc>
              <a:defRPr b="0" i="0">
                <a:solidFill>
                  <a:schemeClr val="accent3"/>
                </a:solidFill>
                <a:latin typeface="Arial" panose="020B0604020202020204" pitchFamily="34" charset="0"/>
              </a:defRPr>
            </a:lvl2pPr>
            <a:lvl3pPr>
              <a:lnSpc>
                <a:spcPct val="100000"/>
              </a:lnSpc>
              <a:defRPr b="0" i="0">
                <a:solidFill>
                  <a:schemeClr val="accent3"/>
                </a:solidFill>
                <a:latin typeface="Arial" panose="020B0604020202020204" pitchFamily="34" charset="0"/>
              </a:defRPr>
            </a:lvl3pPr>
            <a:lvl4pPr>
              <a:lnSpc>
                <a:spcPct val="100000"/>
              </a:lnSpc>
              <a:defRPr b="0" i="0">
                <a:solidFill>
                  <a:schemeClr val="accent3"/>
                </a:solidFill>
                <a:latin typeface="Arial" panose="020B0604020202020204" pitchFamily="34" charset="0"/>
              </a:defRPr>
            </a:lvl4pPr>
            <a:lvl5pPr>
              <a:lnSpc>
                <a:spcPct val="100000"/>
              </a:lnSpc>
              <a:defRPr b="0" i="0">
                <a:solidFill>
                  <a:schemeClr val="accent3"/>
                </a:solidFill>
                <a:latin typeface="Arial" panose="020B0604020202020204" pitchFamily="34" charset="0"/>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Picture Placeholder 2"/>
          <p:cNvSpPr>
            <a:spLocks noGrp="1"/>
          </p:cNvSpPr>
          <p:nvPr>
            <p:ph type="pic" sz="quarter" idx="10"/>
          </p:nvPr>
        </p:nvSpPr>
        <p:spPr>
          <a:xfrm>
            <a:off x="6096000" y="0"/>
            <a:ext cx="6096000" cy="6858000"/>
          </a:xfrm>
        </p:spPr>
        <p:txBody>
          <a:bodyPr>
            <a:noAutofit/>
          </a:bodyPr>
          <a:lstStyle>
            <a:lvl1pPr>
              <a:defRPr sz="1800" b="0" i="0">
                <a:latin typeface="Arial" panose="020B0604020202020204" pitchFamily="34" charset="0"/>
              </a:defRPr>
            </a:lvl1pPr>
          </a:lstStyle>
          <a:p>
            <a:r>
              <a:rPr lang="en-US" dirty="0"/>
              <a:t>Click icon to add picture</a:t>
            </a:r>
          </a:p>
        </p:txBody>
      </p:sp>
    </p:spTree>
    <p:extLst>
      <p:ext uri="{BB962C8B-B14F-4D97-AF65-F5344CB8AC3E}">
        <p14:creationId xmlns:p14="http://schemas.microsoft.com/office/powerpoint/2010/main" val="1364889493"/>
      </p:ext>
    </p:extLst>
  </p:cSld>
  <p:clrMapOvr>
    <a:masterClrMapping/>
  </p:clrMapOvr>
  <p:transition>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showMasterSp="0" preserve="1" userDrawn="1">
  <p:cSld name="Imag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723935" y="342900"/>
            <a:ext cx="4858466" cy="1714500"/>
          </a:xfrm>
        </p:spPr>
        <p:txBody>
          <a:bodyPr anchor="t">
            <a:noAutofit/>
          </a:bodyPr>
          <a:lstStyle>
            <a:lvl1pPr>
              <a:lnSpc>
                <a:spcPct val="100000"/>
              </a:lnSpc>
              <a:defRPr>
                <a:solidFill>
                  <a:schemeClr val="accent3"/>
                </a:solidFill>
              </a:defRPr>
            </a:lvl1pPr>
          </a:lstStyle>
          <a:p>
            <a:r>
              <a:rPr lang="en-US" dirty="0"/>
              <a:t>Slide Title</a:t>
            </a:r>
          </a:p>
        </p:txBody>
      </p:sp>
      <p:sp>
        <p:nvSpPr>
          <p:cNvPr id="3" name="Content Placeholder 2"/>
          <p:cNvSpPr>
            <a:spLocks noGrp="1"/>
          </p:cNvSpPr>
          <p:nvPr>
            <p:ph idx="1" hasCustomPrompt="1"/>
          </p:nvPr>
        </p:nvSpPr>
        <p:spPr>
          <a:xfrm>
            <a:off x="6723934" y="2057400"/>
            <a:ext cx="4858466" cy="4457700"/>
          </a:xfrm>
        </p:spPr>
        <p:txBody>
          <a:bodyPr>
            <a:noAutofit/>
          </a:bodyPr>
          <a:lstStyle>
            <a:lvl1pPr>
              <a:lnSpc>
                <a:spcPct val="100000"/>
              </a:lnSpc>
              <a:defRPr b="0" i="0">
                <a:solidFill>
                  <a:schemeClr val="accent3"/>
                </a:solidFill>
                <a:latin typeface="Arial" panose="020B0604020202020204" pitchFamily="34" charset="0"/>
                <a:ea typeface="Arial" panose="020B0604020202020204" pitchFamily="34" charset="0"/>
                <a:cs typeface="Arial" panose="020B0604020202020204" pitchFamily="34" charset="0"/>
              </a:defRPr>
            </a:lvl1pPr>
            <a:lvl2pPr>
              <a:lnSpc>
                <a:spcPct val="100000"/>
              </a:lnSpc>
              <a:defRPr b="0" i="0">
                <a:solidFill>
                  <a:schemeClr val="accent3"/>
                </a:solidFill>
                <a:latin typeface="Arial" panose="020B0604020202020204" pitchFamily="34" charset="0"/>
              </a:defRPr>
            </a:lvl2pPr>
            <a:lvl3pPr>
              <a:lnSpc>
                <a:spcPct val="100000"/>
              </a:lnSpc>
              <a:defRPr b="0" i="0">
                <a:solidFill>
                  <a:schemeClr val="accent3"/>
                </a:solidFill>
                <a:latin typeface="Arial" panose="020B0604020202020204" pitchFamily="34" charset="0"/>
              </a:defRPr>
            </a:lvl3pPr>
            <a:lvl4pPr>
              <a:lnSpc>
                <a:spcPct val="100000"/>
              </a:lnSpc>
              <a:defRPr b="0" i="0">
                <a:solidFill>
                  <a:schemeClr val="accent3"/>
                </a:solidFill>
                <a:latin typeface="Arial" panose="020B0604020202020204" pitchFamily="34" charset="0"/>
              </a:defRPr>
            </a:lvl4pPr>
            <a:lvl5pPr>
              <a:lnSpc>
                <a:spcPct val="100000"/>
              </a:lnSpc>
              <a:defRPr b="0" i="0">
                <a:solidFill>
                  <a:schemeClr val="accent3"/>
                </a:solidFill>
                <a:latin typeface="Arial" panose="020B0604020202020204" pitchFamily="34" charset="0"/>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Picture Placeholder 2"/>
          <p:cNvSpPr>
            <a:spLocks noGrp="1"/>
          </p:cNvSpPr>
          <p:nvPr>
            <p:ph type="pic" sz="quarter" idx="10"/>
          </p:nvPr>
        </p:nvSpPr>
        <p:spPr>
          <a:xfrm>
            <a:off x="0" y="0"/>
            <a:ext cx="6096000" cy="6858000"/>
          </a:xfrm>
        </p:spPr>
        <p:txBody>
          <a:bodyPr>
            <a:noAutofit/>
          </a:bodyPr>
          <a:lstStyle>
            <a:lvl1pPr>
              <a:defRPr sz="1800" b="0" i="0">
                <a:latin typeface="Arial" panose="020B0604020202020204" pitchFamily="34" charset="0"/>
              </a:defRPr>
            </a:lvl1pPr>
          </a:lstStyle>
          <a:p>
            <a:r>
              <a:rPr lang="en-US" dirty="0"/>
              <a:t>Click icon to add picture</a:t>
            </a:r>
          </a:p>
        </p:txBody>
      </p:sp>
    </p:spTree>
    <p:extLst>
      <p:ext uri="{BB962C8B-B14F-4D97-AF65-F5344CB8AC3E}">
        <p14:creationId xmlns:p14="http://schemas.microsoft.com/office/powerpoint/2010/main" val="342303628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Section Header 4">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0" y="2054087"/>
            <a:ext cx="4863051" cy="1374913"/>
          </a:xfrm>
        </p:spPr>
        <p:txBody>
          <a:bodyPr anchor="t">
            <a:noAutofit/>
          </a:bodyPr>
          <a:lstStyle>
            <a:lvl1pPr algn="l">
              <a:lnSpc>
                <a:spcPct val="100000"/>
              </a:lnSpc>
              <a:defRPr sz="4000" b="1" i="1">
                <a:solidFill>
                  <a:schemeClr val="tx2"/>
                </a:solidFill>
              </a:defRPr>
            </a:lvl1pPr>
          </a:lstStyle>
          <a:p>
            <a:r>
              <a:rPr lang="en-US" dirty="0"/>
              <a:t>Click to edit master title style</a:t>
            </a:r>
          </a:p>
        </p:txBody>
      </p:sp>
      <p:sp>
        <p:nvSpPr>
          <p:cNvPr id="3" name="Text Placeholder 2"/>
          <p:cNvSpPr>
            <a:spLocks noGrp="1"/>
          </p:cNvSpPr>
          <p:nvPr>
            <p:ph type="body" idx="1" hasCustomPrompt="1"/>
          </p:nvPr>
        </p:nvSpPr>
        <p:spPr>
          <a:xfrm>
            <a:off x="602975" y="3428999"/>
            <a:ext cx="4869676" cy="1374913"/>
          </a:xfrm>
        </p:spPr>
        <p:txBody>
          <a:bodyPr>
            <a:noAutofit/>
          </a:bodyPr>
          <a:lstStyle>
            <a:lvl1pPr marL="0" indent="0" algn="l">
              <a:lnSpc>
                <a:spcPct val="100000"/>
              </a:lnSpc>
              <a:buNone/>
              <a:defRPr sz="2800" b="0" i="0">
                <a:solidFill>
                  <a:schemeClr val="tx1"/>
                </a:solidFill>
                <a:latin typeface="Arial" panose="020B0604020202020204" pitchFamily="34" charset="0"/>
                <a:ea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6" name="Picture Placeholder 5"/>
          <p:cNvSpPr>
            <a:spLocks noGrp="1"/>
          </p:cNvSpPr>
          <p:nvPr>
            <p:ph type="pic" sz="quarter" idx="10"/>
          </p:nvPr>
        </p:nvSpPr>
        <p:spPr>
          <a:xfrm>
            <a:off x="6096000" y="1371600"/>
            <a:ext cx="3114675" cy="4114800"/>
          </a:xfrm>
        </p:spPr>
        <p:txBody>
          <a:bodyPr>
            <a:noAutofit/>
          </a:bodyPr>
          <a:lstStyle>
            <a:lvl1pPr>
              <a:defRPr sz="1600" b="0" i="0">
                <a:latin typeface="Arial" panose="020B0604020202020204" pitchFamily="34" charset="0"/>
              </a:defRPr>
            </a:lvl1pPr>
          </a:lstStyle>
          <a:p>
            <a:r>
              <a:rPr lang="en-US"/>
              <a:t>Click icon to add picture</a:t>
            </a:r>
            <a:endParaRPr lang="en-US" dirty="0"/>
          </a:p>
        </p:txBody>
      </p:sp>
      <p:sp>
        <p:nvSpPr>
          <p:cNvPr id="8" name="Picture Placeholder 7"/>
          <p:cNvSpPr>
            <a:spLocks noGrp="1"/>
          </p:cNvSpPr>
          <p:nvPr>
            <p:ph type="pic" sz="quarter" idx="11"/>
          </p:nvPr>
        </p:nvSpPr>
        <p:spPr>
          <a:xfrm>
            <a:off x="9356725" y="1371600"/>
            <a:ext cx="2828925" cy="1868488"/>
          </a:xfrm>
        </p:spPr>
        <p:txBody>
          <a:bodyPr>
            <a:noAutofit/>
          </a:bodyPr>
          <a:lstStyle>
            <a:lvl1pPr>
              <a:defRPr sz="1600" b="0" i="0">
                <a:latin typeface="Arial" panose="020B0604020202020204" pitchFamily="34" charset="0"/>
              </a:defRPr>
            </a:lvl1pPr>
          </a:lstStyle>
          <a:p>
            <a:r>
              <a:rPr lang="en-US"/>
              <a:t>Click icon to add picture</a:t>
            </a:r>
            <a:endParaRPr lang="en-US" dirty="0"/>
          </a:p>
        </p:txBody>
      </p:sp>
      <p:sp>
        <p:nvSpPr>
          <p:cNvPr id="10" name="Picture Placeholder 9"/>
          <p:cNvSpPr>
            <a:spLocks noGrp="1"/>
          </p:cNvSpPr>
          <p:nvPr>
            <p:ph type="pic" sz="quarter" idx="12"/>
          </p:nvPr>
        </p:nvSpPr>
        <p:spPr>
          <a:xfrm>
            <a:off x="9342438" y="3429000"/>
            <a:ext cx="2843212" cy="2057400"/>
          </a:xfrm>
        </p:spPr>
        <p:txBody>
          <a:bodyPr>
            <a:noAutofit/>
          </a:bodyPr>
          <a:lstStyle>
            <a:lvl1pPr>
              <a:defRPr sz="1600" b="0" i="0">
                <a:latin typeface="Arial" panose="020B0604020202020204" pitchFamily="34" charset="0"/>
              </a:defRPr>
            </a:lvl1pPr>
          </a:lstStyle>
          <a:p>
            <a:r>
              <a:rPr lang="en-US"/>
              <a:t>Click icon to add picture</a:t>
            </a:r>
            <a:endParaRPr lang="en-US" dirty="0"/>
          </a:p>
        </p:txBody>
      </p:sp>
    </p:spTree>
  </p:cSld>
  <p:clrMapOvr>
    <a:masterClrMapping/>
  </p:clrMapOvr>
  <p:transition>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showMasterSp="0" preserve="1" userDrawn="1">
  <p:cSld name="Content and  2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1" y="342900"/>
            <a:ext cx="4856173" cy="1714500"/>
          </a:xfrm>
        </p:spPr>
        <p:txBody>
          <a:bodyPr anchor="t">
            <a:noAutofit/>
          </a:bodyPr>
          <a:lstStyle>
            <a:lvl1pPr>
              <a:lnSpc>
                <a:spcPct val="100000"/>
              </a:lnSpc>
              <a:defRPr>
                <a:solidFill>
                  <a:schemeClr val="accent3"/>
                </a:solidFill>
              </a:defRPr>
            </a:lvl1pPr>
          </a:lstStyle>
          <a:p>
            <a:r>
              <a:rPr lang="en-US" dirty="0"/>
              <a:t>Slide Title</a:t>
            </a:r>
          </a:p>
        </p:txBody>
      </p:sp>
      <p:sp>
        <p:nvSpPr>
          <p:cNvPr id="3" name="Content Placeholder 2"/>
          <p:cNvSpPr>
            <a:spLocks noGrp="1"/>
          </p:cNvSpPr>
          <p:nvPr>
            <p:ph idx="1" hasCustomPrompt="1"/>
          </p:nvPr>
        </p:nvSpPr>
        <p:spPr>
          <a:xfrm>
            <a:off x="609600" y="2057400"/>
            <a:ext cx="4856175" cy="4457700"/>
          </a:xfrm>
        </p:spPr>
        <p:txBody>
          <a:bodyPr>
            <a:noAutofit/>
          </a:bodyPr>
          <a:lstStyle>
            <a:lvl1pPr>
              <a:lnSpc>
                <a:spcPct val="100000"/>
              </a:lnSpc>
              <a:defRPr b="0" i="0">
                <a:solidFill>
                  <a:schemeClr val="accent3"/>
                </a:solidFill>
                <a:latin typeface="Arial" panose="020B0604020202020204" pitchFamily="34" charset="0"/>
                <a:ea typeface="Arial" panose="020B0604020202020204" pitchFamily="34" charset="0"/>
                <a:cs typeface="Arial" panose="020B0604020202020204" pitchFamily="34" charset="0"/>
              </a:defRPr>
            </a:lvl1pPr>
            <a:lvl2pPr>
              <a:lnSpc>
                <a:spcPct val="100000"/>
              </a:lnSpc>
              <a:defRPr b="0" i="0">
                <a:solidFill>
                  <a:schemeClr val="accent3"/>
                </a:solidFill>
                <a:latin typeface="Arial" panose="020B0604020202020204" pitchFamily="34" charset="0"/>
              </a:defRPr>
            </a:lvl2pPr>
            <a:lvl3pPr>
              <a:lnSpc>
                <a:spcPct val="100000"/>
              </a:lnSpc>
              <a:defRPr b="0" i="0">
                <a:solidFill>
                  <a:schemeClr val="accent3"/>
                </a:solidFill>
                <a:latin typeface="Arial" panose="020B0604020202020204" pitchFamily="34" charset="0"/>
              </a:defRPr>
            </a:lvl3pPr>
            <a:lvl4pPr>
              <a:lnSpc>
                <a:spcPct val="100000"/>
              </a:lnSpc>
              <a:defRPr b="0" i="0">
                <a:solidFill>
                  <a:schemeClr val="accent3"/>
                </a:solidFill>
                <a:latin typeface="Arial" panose="020B0604020202020204" pitchFamily="34" charset="0"/>
              </a:defRPr>
            </a:lvl4pPr>
            <a:lvl5pPr>
              <a:lnSpc>
                <a:spcPct val="100000"/>
              </a:lnSpc>
              <a:defRPr b="0" i="0">
                <a:solidFill>
                  <a:schemeClr val="accent3"/>
                </a:solidFill>
                <a:latin typeface="Arial" panose="020B0604020202020204" pitchFamily="34" charset="0"/>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Picture Placeholder 2"/>
          <p:cNvSpPr>
            <a:spLocks noGrp="1"/>
          </p:cNvSpPr>
          <p:nvPr>
            <p:ph type="pic" sz="quarter" idx="10"/>
          </p:nvPr>
        </p:nvSpPr>
        <p:spPr>
          <a:xfrm>
            <a:off x="6096000" y="0"/>
            <a:ext cx="6096000" cy="3429000"/>
          </a:xfrm>
        </p:spPr>
        <p:txBody>
          <a:bodyPr>
            <a:noAutofit/>
          </a:bodyPr>
          <a:lstStyle>
            <a:lvl1pPr>
              <a:defRPr sz="1800" b="0" i="0">
                <a:latin typeface="Arial" panose="020B0604020202020204" pitchFamily="34" charset="0"/>
              </a:defRPr>
            </a:lvl1pPr>
          </a:lstStyle>
          <a:p>
            <a:r>
              <a:rPr lang="en-US" dirty="0"/>
              <a:t>Click icon to add picture</a:t>
            </a:r>
          </a:p>
        </p:txBody>
      </p:sp>
      <p:sp>
        <p:nvSpPr>
          <p:cNvPr id="6" name="Picture Placeholder 2"/>
          <p:cNvSpPr>
            <a:spLocks noGrp="1"/>
          </p:cNvSpPr>
          <p:nvPr>
            <p:ph type="pic" sz="quarter" idx="12"/>
          </p:nvPr>
        </p:nvSpPr>
        <p:spPr>
          <a:xfrm>
            <a:off x="6096000" y="3429000"/>
            <a:ext cx="6096000" cy="3429000"/>
          </a:xfrm>
        </p:spPr>
        <p:txBody>
          <a:bodyPr>
            <a:noAutofit/>
          </a:bodyPr>
          <a:lstStyle>
            <a:lvl1pPr>
              <a:defRPr sz="1800" b="0" i="0">
                <a:latin typeface="Arial" panose="020B0604020202020204" pitchFamily="34" charset="0"/>
              </a:defRPr>
            </a:lvl1pPr>
          </a:lstStyle>
          <a:p>
            <a:r>
              <a:rPr lang="en-US" dirty="0"/>
              <a:t>Click icon to add picture</a:t>
            </a:r>
          </a:p>
        </p:txBody>
      </p:sp>
    </p:spTree>
    <p:extLst>
      <p:ext uri="{BB962C8B-B14F-4D97-AF65-F5344CB8AC3E}">
        <p14:creationId xmlns:p14="http://schemas.microsoft.com/office/powerpoint/2010/main" val="4052020739"/>
      </p:ext>
    </p:extLst>
  </p:cSld>
  <p:clrMapOvr>
    <a:masterClrMapping/>
  </p:clrMapOvr>
  <p:transition>
    <p:fade/>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showMasterSp="0" preserve="1" userDrawn="1">
  <p:cSld name="Content and 3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1" y="354180"/>
            <a:ext cx="4856173" cy="1703220"/>
          </a:xfrm>
        </p:spPr>
        <p:txBody>
          <a:bodyPr anchor="t">
            <a:noAutofit/>
          </a:bodyPr>
          <a:lstStyle>
            <a:lvl1pPr>
              <a:lnSpc>
                <a:spcPct val="100000"/>
              </a:lnSpc>
              <a:defRPr>
                <a:solidFill>
                  <a:schemeClr val="accent3"/>
                </a:solidFill>
              </a:defRPr>
            </a:lvl1pPr>
          </a:lstStyle>
          <a:p>
            <a:r>
              <a:rPr lang="en-US" dirty="0"/>
              <a:t>Slide Title</a:t>
            </a:r>
          </a:p>
        </p:txBody>
      </p:sp>
      <p:sp>
        <p:nvSpPr>
          <p:cNvPr id="3" name="Content Placeholder 2"/>
          <p:cNvSpPr>
            <a:spLocks noGrp="1"/>
          </p:cNvSpPr>
          <p:nvPr>
            <p:ph idx="1" hasCustomPrompt="1"/>
          </p:nvPr>
        </p:nvSpPr>
        <p:spPr>
          <a:xfrm>
            <a:off x="609600" y="2057400"/>
            <a:ext cx="4856175" cy="4446420"/>
          </a:xfrm>
        </p:spPr>
        <p:txBody>
          <a:bodyPr>
            <a:noAutofit/>
          </a:bodyPr>
          <a:lstStyle>
            <a:lvl1pPr>
              <a:lnSpc>
                <a:spcPct val="100000"/>
              </a:lnSpc>
              <a:defRPr b="0" i="0">
                <a:solidFill>
                  <a:schemeClr val="accent3"/>
                </a:solidFill>
                <a:latin typeface="Arial" panose="020B0604020202020204" pitchFamily="34" charset="0"/>
                <a:ea typeface="Arial" panose="020B0604020202020204" pitchFamily="34" charset="0"/>
                <a:cs typeface="Arial" panose="020B0604020202020204" pitchFamily="34" charset="0"/>
              </a:defRPr>
            </a:lvl1pPr>
            <a:lvl2pPr>
              <a:lnSpc>
                <a:spcPct val="100000"/>
              </a:lnSpc>
              <a:defRPr b="0" i="0">
                <a:solidFill>
                  <a:schemeClr val="accent3"/>
                </a:solidFill>
                <a:latin typeface="Arial" panose="020B0604020202020204" pitchFamily="34" charset="0"/>
              </a:defRPr>
            </a:lvl2pPr>
            <a:lvl3pPr>
              <a:lnSpc>
                <a:spcPct val="100000"/>
              </a:lnSpc>
              <a:defRPr b="0" i="0">
                <a:solidFill>
                  <a:schemeClr val="accent3"/>
                </a:solidFill>
                <a:latin typeface="Arial" panose="020B0604020202020204" pitchFamily="34" charset="0"/>
              </a:defRPr>
            </a:lvl3pPr>
            <a:lvl4pPr>
              <a:lnSpc>
                <a:spcPct val="100000"/>
              </a:lnSpc>
              <a:defRPr b="0" i="0">
                <a:solidFill>
                  <a:schemeClr val="accent3"/>
                </a:solidFill>
                <a:latin typeface="Arial" panose="020B0604020202020204" pitchFamily="34" charset="0"/>
              </a:defRPr>
            </a:lvl4pPr>
            <a:lvl5pPr>
              <a:lnSpc>
                <a:spcPct val="100000"/>
              </a:lnSpc>
              <a:defRPr b="0" i="0">
                <a:solidFill>
                  <a:schemeClr val="accent3"/>
                </a:solidFill>
                <a:latin typeface="Arial" panose="020B0604020202020204" pitchFamily="34" charset="0"/>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Picture Placeholder 2"/>
          <p:cNvSpPr>
            <a:spLocks noGrp="1"/>
          </p:cNvSpPr>
          <p:nvPr>
            <p:ph type="pic" sz="quarter" idx="10"/>
          </p:nvPr>
        </p:nvSpPr>
        <p:spPr>
          <a:xfrm>
            <a:off x="6096000" y="0"/>
            <a:ext cx="6096000" cy="3429000"/>
          </a:xfrm>
        </p:spPr>
        <p:txBody>
          <a:bodyPr>
            <a:noAutofit/>
          </a:bodyPr>
          <a:lstStyle>
            <a:lvl1pPr>
              <a:defRPr sz="1800" b="0" i="0">
                <a:latin typeface="Arial" panose="020B0604020202020204" pitchFamily="34" charset="0"/>
              </a:defRPr>
            </a:lvl1pPr>
          </a:lstStyle>
          <a:p>
            <a:r>
              <a:rPr lang="en-US" dirty="0"/>
              <a:t>Click icon to add picture</a:t>
            </a:r>
          </a:p>
        </p:txBody>
      </p:sp>
      <p:sp>
        <p:nvSpPr>
          <p:cNvPr id="6" name="Picture Placeholder 2"/>
          <p:cNvSpPr>
            <a:spLocks noGrp="1"/>
          </p:cNvSpPr>
          <p:nvPr>
            <p:ph type="pic" sz="quarter" idx="12"/>
          </p:nvPr>
        </p:nvSpPr>
        <p:spPr>
          <a:xfrm>
            <a:off x="6096000" y="3429000"/>
            <a:ext cx="3048000" cy="3429000"/>
          </a:xfrm>
        </p:spPr>
        <p:txBody>
          <a:bodyPr>
            <a:noAutofit/>
          </a:bodyPr>
          <a:lstStyle>
            <a:lvl1pPr>
              <a:defRPr sz="1800" b="0" i="0">
                <a:latin typeface="Arial" panose="020B0604020202020204" pitchFamily="34" charset="0"/>
              </a:defRPr>
            </a:lvl1pPr>
          </a:lstStyle>
          <a:p>
            <a:r>
              <a:rPr lang="en-US" dirty="0"/>
              <a:t>Click icon to add picture</a:t>
            </a:r>
          </a:p>
        </p:txBody>
      </p:sp>
      <p:sp>
        <p:nvSpPr>
          <p:cNvPr id="8" name="Picture Placeholder 2"/>
          <p:cNvSpPr>
            <a:spLocks noGrp="1"/>
          </p:cNvSpPr>
          <p:nvPr>
            <p:ph type="pic" sz="quarter" idx="13"/>
          </p:nvPr>
        </p:nvSpPr>
        <p:spPr>
          <a:xfrm>
            <a:off x="9144001" y="3429000"/>
            <a:ext cx="3048000" cy="3429000"/>
          </a:xfrm>
        </p:spPr>
        <p:txBody>
          <a:bodyPr>
            <a:noAutofit/>
          </a:bodyPr>
          <a:lstStyle>
            <a:lvl1pPr>
              <a:defRPr sz="1800" b="0" i="0">
                <a:latin typeface="Arial" panose="020B0604020202020204" pitchFamily="34" charset="0"/>
              </a:defRPr>
            </a:lvl1pPr>
          </a:lstStyle>
          <a:p>
            <a:r>
              <a:rPr lang="en-US" dirty="0"/>
              <a:t>Click icon to add picture</a:t>
            </a:r>
          </a:p>
        </p:txBody>
      </p:sp>
    </p:spTree>
    <p:extLst>
      <p:ext uri="{BB962C8B-B14F-4D97-AF65-F5344CB8AC3E}">
        <p14:creationId xmlns:p14="http://schemas.microsoft.com/office/powerpoint/2010/main" val="907155616"/>
      </p:ext>
    </p:extLst>
  </p:cSld>
  <p:clrMapOvr>
    <a:masterClrMapping/>
  </p:clrMapOvr>
  <p:transition>
    <p:fade/>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showMasterSp="0" preserve="1" userDrawn="1">
  <p:cSld name="Image">
    <p:bg>
      <p:bgPr>
        <a:solidFill>
          <a:schemeClr val="tx1"/>
        </a:solidFill>
        <a:effectLst/>
      </p:bgPr>
    </p:bg>
    <p:spTree>
      <p:nvGrpSpPr>
        <p:cNvPr id="1" name=""/>
        <p:cNvGrpSpPr/>
        <p:nvPr/>
      </p:nvGrpSpPr>
      <p:grpSpPr>
        <a:xfrm>
          <a:off x="0" y="0"/>
          <a:ext cx="0" cy="0"/>
          <a:chOff x="0" y="0"/>
          <a:chExt cx="0" cy="0"/>
        </a:xfrm>
      </p:grpSpPr>
      <p:sp>
        <p:nvSpPr>
          <p:cNvPr id="7" name="Picture Placeholder 2"/>
          <p:cNvSpPr>
            <a:spLocks noGrp="1"/>
          </p:cNvSpPr>
          <p:nvPr>
            <p:ph type="pic" sz="quarter" idx="10"/>
          </p:nvPr>
        </p:nvSpPr>
        <p:spPr>
          <a:xfrm>
            <a:off x="0" y="0"/>
            <a:ext cx="12192000" cy="6858000"/>
          </a:xfrm>
        </p:spPr>
        <p:txBody>
          <a:bodyPr>
            <a:noAutofit/>
          </a:bodyPr>
          <a:lstStyle>
            <a:lvl1pPr>
              <a:defRPr sz="1800">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3245877023"/>
      </p:ext>
    </p:extLst>
  </p:cSld>
  <p:clrMapOvr>
    <a:masterClrMapping/>
  </p:clrMapOvr>
  <p:transition>
    <p:fade/>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showMasterSp="0" preserve="1" userDrawn="1">
  <p:cSld name="Image Collage">
    <p:bg>
      <p:bgPr>
        <a:solidFill>
          <a:schemeClr val="tx1"/>
        </a:solidFill>
        <a:effectLst/>
      </p:bgPr>
    </p:bg>
    <p:spTree>
      <p:nvGrpSpPr>
        <p:cNvPr id="1" name=""/>
        <p:cNvGrpSpPr/>
        <p:nvPr/>
      </p:nvGrpSpPr>
      <p:grpSpPr>
        <a:xfrm>
          <a:off x="0" y="0"/>
          <a:ext cx="0" cy="0"/>
          <a:chOff x="0" y="0"/>
          <a:chExt cx="0" cy="0"/>
        </a:xfrm>
      </p:grpSpPr>
      <p:sp>
        <p:nvSpPr>
          <p:cNvPr id="7" name="Picture Placeholder 2"/>
          <p:cNvSpPr>
            <a:spLocks noGrp="1"/>
          </p:cNvSpPr>
          <p:nvPr>
            <p:ph type="pic" sz="quarter" idx="10"/>
          </p:nvPr>
        </p:nvSpPr>
        <p:spPr>
          <a:xfrm>
            <a:off x="0" y="0"/>
            <a:ext cx="6096000" cy="6858000"/>
          </a:xfrm>
        </p:spPr>
        <p:txBody>
          <a:bodyPr>
            <a:noAutofit/>
          </a:bodyPr>
          <a:lstStyle>
            <a:lvl1pPr>
              <a:defRPr sz="1800">
                <a:solidFill>
                  <a:schemeClr val="bg1"/>
                </a:solidFill>
              </a:defRPr>
            </a:lvl1pPr>
          </a:lstStyle>
          <a:p>
            <a:r>
              <a:rPr lang="en-US"/>
              <a:t>Click icon to add picture</a:t>
            </a:r>
            <a:endParaRPr lang="en-US" dirty="0"/>
          </a:p>
        </p:txBody>
      </p:sp>
      <p:sp>
        <p:nvSpPr>
          <p:cNvPr id="3" name="Picture Placeholder 2"/>
          <p:cNvSpPr>
            <a:spLocks noGrp="1"/>
          </p:cNvSpPr>
          <p:nvPr>
            <p:ph type="pic" sz="quarter" idx="11"/>
          </p:nvPr>
        </p:nvSpPr>
        <p:spPr>
          <a:xfrm>
            <a:off x="6096000" y="0"/>
            <a:ext cx="6096000" cy="3429000"/>
          </a:xfrm>
        </p:spPr>
        <p:txBody>
          <a:bodyPr>
            <a:noAutofit/>
          </a:bodyPr>
          <a:lstStyle>
            <a:lvl1pPr>
              <a:defRPr sz="1800">
                <a:solidFill>
                  <a:schemeClr val="bg1"/>
                </a:solidFill>
              </a:defRPr>
            </a:lvl1pPr>
          </a:lstStyle>
          <a:p>
            <a:r>
              <a:rPr lang="en-US"/>
              <a:t>Click icon to add picture</a:t>
            </a:r>
            <a:endParaRPr lang="en-US" dirty="0"/>
          </a:p>
        </p:txBody>
      </p:sp>
      <p:sp>
        <p:nvSpPr>
          <p:cNvPr id="4" name="Picture Placeholder 2"/>
          <p:cNvSpPr>
            <a:spLocks noGrp="1"/>
          </p:cNvSpPr>
          <p:nvPr>
            <p:ph type="pic" sz="quarter" idx="12"/>
          </p:nvPr>
        </p:nvSpPr>
        <p:spPr>
          <a:xfrm>
            <a:off x="6096000" y="3429000"/>
            <a:ext cx="6096000" cy="3429000"/>
          </a:xfrm>
        </p:spPr>
        <p:txBody>
          <a:bodyPr>
            <a:noAutofit/>
          </a:bodyPr>
          <a:lstStyle>
            <a:lvl1pPr>
              <a:defRPr sz="1800">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4014765104"/>
      </p:ext>
    </p:extLst>
  </p:cSld>
  <p:clrMapOvr>
    <a:masterClrMapping/>
  </p:clrMapOvr>
  <p:transition>
    <p:fade/>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showMasterSp="0" preserve="1" userDrawn="1">
  <p:cSld name="Video">
    <p:bg>
      <p:bgPr>
        <a:solidFill>
          <a:schemeClr val="tx1"/>
        </a:solidFill>
        <a:effectLst/>
      </p:bgPr>
    </p:bg>
    <p:spTree>
      <p:nvGrpSpPr>
        <p:cNvPr id="1" name=""/>
        <p:cNvGrpSpPr/>
        <p:nvPr/>
      </p:nvGrpSpPr>
      <p:grpSpPr>
        <a:xfrm>
          <a:off x="0" y="0"/>
          <a:ext cx="0" cy="0"/>
          <a:chOff x="0" y="0"/>
          <a:chExt cx="0" cy="0"/>
        </a:xfrm>
      </p:grpSpPr>
      <p:sp>
        <p:nvSpPr>
          <p:cNvPr id="5" name="Media Placeholder 4"/>
          <p:cNvSpPr>
            <a:spLocks noGrp="1"/>
          </p:cNvSpPr>
          <p:nvPr>
            <p:ph type="media" sz="quarter" idx="10"/>
          </p:nvPr>
        </p:nvSpPr>
        <p:spPr>
          <a:xfrm>
            <a:off x="0" y="0"/>
            <a:ext cx="12192000" cy="6858000"/>
          </a:xfrm>
        </p:spPr>
        <p:txBody>
          <a:bodyPr/>
          <a:lstStyle>
            <a:lvl1pPr>
              <a:defRPr>
                <a:solidFill>
                  <a:schemeClr val="bg1"/>
                </a:solidFill>
              </a:defRPr>
            </a:lvl1pPr>
          </a:lstStyle>
          <a:p>
            <a:r>
              <a:rPr lang="en-US"/>
              <a:t>Click icon to add media</a:t>
            </a:r>
          </a:p>
        </p:txBody>
      </p:sp>
    </p:spTree>
    <p:extLst>
      <p:ext uri="{BB962C8B-B14F-4D97-AF65-F5344CB8AC3E}">
        <p14:creationId xmlns:p14="http://schemas.microsoft.com/office/powerpoint/2010/main" val="1671070371"/>
      </p:ext>
    </p:extLst>
  </p:cSld>
  <p:clrMapOvr>
    <a:masterClrMapping/>
  </p:clrMapOvr>
  <p:transition>
    <p:fade/>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preserve="1" userDrawn="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8857463"/>
      </p:ext>
    </p:extLst>
  </p:cSld>
  <p:clrMapOvr>
    <a:masterClrMapping/>
  </p:clrMapOvr>
  <p:transition>
    <p:fade/>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showMasterSp="0" preserve="1" userDrawn="1">
  <p:cSld name="End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41688044"/>
      </p:ext>
    </p:extLst>
  </p:cSld>
  <p:clrMapOvr>
    <a:masterClrMapping/>
  </p:clrMapOvr>
  <p:transition>
    <p:fade/>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showMasterSp="0" preserve="1" userDrawn="1">
  <p:cSld name="Title Slide 1">
    <p:spTree>
      <p:nvGrpSpPr>
        <p:cNvPr id="1" name=""/>
        <p:cNvGrpSpPr/>
        <p:nvPr/>
      </p:nvGrpSpPr>
      <p:grpSpPr>
        <a:xfrm>
          <a:off x="0" y="0"/>
          <a:ext cx="0" cy="0"/>
          <a:chOff x="0" y="0"/>
          <a:chExt cx="0" cy="0"/>
        </a:xfrm>
      </p:grpSpPr>
      <p:pic>
        <p:nvPicPr>
          <p:cNvPr id="13" name="Picture 12"/>
          <p:cNvPicPr>
            <a:picLocks noChangeAspect="1"/>
          </p:cNvPicPr>
          <p:nvPr userDrawn="1"/>
        </p:nvPicPr>
        <p:blipFill rotWithShape="1">
          <a:blip r:embed="rId2">
            <a:alphaModFix amt="20000"/>
          </a:blip>
          <a:srcRect b="77605"/>
          <a:stretch/>
        </p:blipFill>
        <p:spPr>
          <a:xfrm rot="10800000">
            <a:off x="-1" y="2351307"/>
            <a:ext cx="12191999" cy="3533444"/>
          </a:xfrm>
          <a:prstGeom prst="rect">
            <a:avLst/>
          </a:prstGeom>
        </p:spPr>
      </p:pic>
      <p:sp>
        <p:nvSpPr>
          <p:cNvPr id="12" name="Rectangle 11"/>
          <p:cNvSpPr/>
          <p:nvPr userDrawn="1"/>
        </p:nvSpPr>
        <p:spPr>
          <a:xfrm>
            <a:off x="0" y="5884752"/>
            <a:ext cx="12192000" cy="9732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b="0" i="0" dirty="0">
              <a:latin typeface="Arial" panose="020B0604020202020204" pitchFamily="34" charset="0"/>
            </a:endParaRPr>
          </a:p>
        </p:txBody>
      </p:sp>
      <p:sp>
        <p:nvSpPr>
          <p:cNvPr id="2" name="Title 1"/>
          <p:cNvSpPr>
            <a:spLocks noGrp="1"/>
          </p:cNvSpPr>
          <p:nvPr>
            <p:ph type="ctrTitle" hasCustomPrompt="1"/>
          </p:nvPr>
        </p:nvSpPr>
        <p:spPr>
          <a:xfrm>
            <a:off x="609600" y="1371600"/>
            <a:ext cx="10972800" cy="1371600"/>
          </a:xfrm>
        </p:spPr>
        <p:txBody>
          <a:bodyPr anchor="b">
            <a:noAutofit/>
          </a:bodyPr>
          <a:lstStyle>
            <a:lvl1pPr marL="0" marR="0" indent="0" algn="ctr" defTabSz="914400" rtl="0" eaLnBrk="1" fontAlgn="auto" latinLnBrk="0" hangingPunct="1">
              <a:lnSpc>
                <a:spcPct val="100000"/>
              </a:lnSpc>
              <a:spcBef>
                <a:spcPct val="0"/>
              </a:spcBef>
              <a:spcAft>
                <a:spcPts val="0"/>
              </a:spcAft>
              <a:buClrTx/>
              <a:buSzTx/>
              <a:buFontTx/>
              <a:buNone/>
              <a:tabLst/>
              <a:defRPr sz="4800" cap="none" spc="0" baseline="0">
                <a:solidFill>
                  <a:schemeClr val="accent4"/>
                </a:solidFill>
              </a:defRPr>
            </a:lvl1pPr>
          </a:lstStyle>
          <a:p>
            <a:r>
              <a:rPr lang="en-US" dirty="0"/>
              <a:t>Presentation title</a:t>
            </a:r>
            <a:br>
              <a:rPr lang="en-US" dirty="0"/>
            </a:br>
            <a:r>
              <a:rPr lang="en-US" dirty="0"/>
              <a:t>goes here</a:t>
            </a:r>
          </a:p>
        </p:txBody>
      </p:sp>
      <p:sp>
        <p:nvSpPr>
          <p:cNvPr id="4" name="Date Placeholder 3"/>
          <p:cNvSpPr>
            <a:spLocks noGrp="1"/>
          </p:cNvSpPr>
          <p:nvPr>
            <p:ph type="dt" sz="half" idx="10"/>
          </p:nvPr>
        </p:nvSpPr>
        <p:spPr>
          <a:xfrm>
            <a:off x="609600" y="6172200"/>
            <a:ext cx="4267200" cy="342900"/>
          </a:xfrm>
          <a:prstGeom prst="rect">
            <a:avLst/>
          </a:prstGeom>
        </p:spPr>
        <p:txBody>
          <a:bodyPr anchor="t">
            <a:noAutofit/>
          </a:bodyPr>
          <a:lstStyle>
            <a:lvl1pPr>
              <a:defRPr sz="900" b="0" i="0">
                <a:solidFill>
                  <a:schemeClr val="bg1">
                    <a:alpha val="40000"/>
                  </a:schemeClr>
                </a:solidFill>
                <a:latin typeface="Zoram ldsLat" panose="020B0603030504020204" pitchFamily="34" charset="0"/>
                <a:ea typeface="Zoram ldsLat" panose="020B0603030504020204" pitchFamily="34" charset="0"/>
                <a:cs typeface="Zoram ldsLat" panose="020B0603030504020204" pitchFamily="34" charset="0"/>
              </a:defRPr>
            </a:lvl1pPr>
          </a:lstStyle>
          <a:p>
            <a:r>
              <a:rPr lang="en-US" dirty="0">
                <a:latin typeface="Arial" panose="020B0604020202020204" pitchFamily="34" charset="0"/>
                <a:cs typeface="Arial" panose="020B0604020202020204" pitchFamily="34" charset="0"/>
              </a:rPr>
              <a:t>Confidential—for headquarters use only  </a:t>
            </a:r>
          </a:p>
          <a:p>
            <a:r>
              <a:rPr lang="en-US" dirty="0">
                <a:latin typeface="Arial" panose="020B0604020202020204" pitchFamily="34" charset="0"/>
                <a:cs typeface="Arial" panose="020B0604020202020204" pitchFamily="34" charset="0"/>
              </a:rPr>
              <a:t>© 2024 by Intellectual Reserve, Inc. All Rights Reserved. PD#88888888</a:t>
            </a:r>
          </a:p>
        </p:txBody>
      </p:sp>
      <p:sp>
        <p:nvSpPr>
          <p:cNvPr id="5" name="Footer Placeholder 4"/>
          <p:cNvSpPr>
            <a:spLocks noGrp="1"/>
          </p:cNvSpPr>
          <p:nvPr>
            <p:ph type="ftr" sz="quarter" idx="11"/>
          </p:nvPr>
        </p:nvSpPr>
        <p:spPr>
          <a:xfrm>
            <a:off x="7315110" y="6178628"/>
            <a:ext cx="4267200" cy="342900"/>
          </a:xfrm>
          <a:prstGeom prst="rect">
            <a:avLst/>
          </a:prstGeom>
        </p:spPr>
        <p:txBody>
          <a:bodyPr anchor="t">
            <a:noAutofit/>
          </a:bodyPr>
          <a:lstStyle>
            <a:lvl1pPr algn="r">
              <a:defRPr sz="1400" b="1" i="0">
                <a:solidFill>
                  <a:schemeClr val="bg1">
                    <a:alpha val="40000"/>
                  </a:schemeClr>
                </a:solidFill>
                <a:latin typeface="Arial" panose="020B0604020202020204" pitchFamily="34" charset="0"/>
                <a:ea typeface="Arial" panose="020B0604020202020204" pitchFamily="34" charset="0"/>
                <a:cs typeface="Arial" panose="020B0604020202020204" pitchFamily="34" charset="0"/>
              </a:defRPr>
            </a:lvl1pPr>
          </a:lstStyle>
          <a:p>
            <a:r>
              <a:rPr lang="en-US"/>
              <a:t>Department Goes Here</a:t>
            </a:r>
            <a:endParaRPr lang="en-US" dirty="0"/>
          </a:p>
        </p:txBody>
      </p:sp>
      <p:sp>
        <p:nvSpPr>
          <p:cNvPr id="18" name="Text Placeholder 2"/>
          <p:cNvSpPr>
            <a:spLocks noGrp="1"/>
          </p:cNvSpPr>
          <p:nvPr>
            <p:ph type="body" idx="1" hasCustomPrompt="1"/>
          </p:nvPr>
        </p:nvSpPr>
        <p:spPr>
          <a:xfrm>
            <a:off x="609511" y="2743200"/>
            <a:ext cx="10972799" cy="685800"/>
          </a:xfrm>
        </p:spPr>
        <p:txBody>
          <a:bodyPr anchor="ctr">
            <a:noAutofit/>
          </a:bodyPr>
          <a:lstStyle>
            <a:lvl1pPr marL="0" indent="0" algn="ctr">
              <a:lnSpc>
                <a:spcPct val="100000"/>
              </a:lnSpc>
              <a:buNone/>
              <a:defRPr sz="2800" b="0" i="1">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a:t>
            </a:r>
          </a:p>
        </p:txBody>
      </p:sp>
    </p:spTree>
    <p:extLst>
      <p:ext uri="{BB962C8B-B14F-4D97-AF65-F5344CB8AC3E}">
        <p14:creationId xmlns:p14="http://schemas.microsoft.com/office/powerpoint/2010/main" val="3515683347"/>
      </p:ext>
    </p:extLst>
  </p:cSld>
  <p:clrMapOvr>
    <a:masterClrMapping/>
  </p:clrMapOvr>
  <p:transition>
    <p:fade/>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showMasterSp="0" preserve="1" userDrawn="1">
  <p:cSld name="Title Slide 2">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54FFBE7-1136-DB4E-A357-0BFC66F96AD2}"/>
              </a:ext>
            </a:extLst>
          </p:cNvPr>
          <p:cNvPicPr>
            <a:picLocks noChangeAspect="1"/>
          </p:cNvPicPr>
          <p:nvPr userDrawn="1"/>
        </p:nvPicPr>
        <p:blipFill rotWithShape="1">
          <a:blip r:embed="rId2">
            <a:alphaModFix amt="20000"/>
          </a:blip>
          <a:srcRect b="78051"/>
          <a:stretch/>
        </p:blipFill>
        <p:spPr>
          <a:xfrm rot="10800000" flipV="1">
            <a:off x="0" y="-22104"/>
            <a:ext cx="12191999" cy="3463098"/>
          </a:xfrm>
          <a:prstGeom prst="rect">
            <a:avLst/>
          </a:prstGeom>
        </p:spPr>
      </p:pic>
      <p:sp>
        <p:nvSpPr>
          <p:cNvPr id="2" name="Title 1"/>
          <p:cNvSpPr>
            <a:spLocks noGrp="1"/>
          </p:cNvSpPr>
          <p:nvPr>
            <p:ph type="ctrTitle" hasCustomPrompt="1"/>
          </p:nvPr>
        </p:nvSpPr>
        <p:spPr>
          <a:xfrm>
            <a:off x="1219199" y="2743200"/>
            <a:ext cx="10363201" cy="1371600"/>
          </a:xfrm>
        </p:spPr>
        <p:txBody>
          <a:bodyPr anchor="b">
            <a:noAutofit/>
          </a:bodyPr>
          <a:lstStyle>
            <a:lvl1pPr marL="0" marR="0" indent="0" algn="l" defTabSz="914400" rtl="0" eaLnBrk="1" fontAlgn="auto" latinLnBrk="0" hangingPunct="1">
              <a:lnSpc>
                <a:spcPct val="100000"/>
              </a:lnSpc>
              <a:spcBef>
                <a:spcPct val="0"/>
              </a:spcBef>
              <a:spcAft>
                <a:spcPts val="0"/>
              </a:spcAft>
              <a:buClrTx/>
              <a:buSzTx/>
              <a:buFontTx/>
              <a:buNone/>
              <a:tabLst/>
              <a:defRPr sz="4800" cap="none" baseline="0">
                <a:solidFill>
                  <a:schemeClr val="accent4"/>
                </a:solidFill>
              </a:defRPr>
            </a:lvl1pPr>
          </a:lstStyle>
          <a:p>
            <a:r>
              <a:rPr lang="en-US" dirty="0"/>
              <a:t>Presentation </a:t>
            </a:r>
            <a:br>
              <a:rPr lang="en-US" dirty="0"/>
            </a:br>
            <a:r>
              <a:rPr lang="en-US" dirty="0"/>
              <a:t>title here</a:t>
            </a:r>
          </a:p>
        </p:txBody>
      </p:sp>
      <p:sp>
        <p:nvSpPr>
          <p:cNvPr id="4" name="Date Placeholder 3"/>
          <p:cNvSpPr>
            <a:spLocks noGrp="1"/>
          </p:cNvSpPr>
          <p:nvPr>
            <p:ph type="dt" sz="half" idx="10"/>
          </p:nvPr>
        </p:nvSpPr>
        <p:spPr>
          <a:xfrm>
            <a:off x="609600" y="6172200"/>
            <a:ext cx="4267200" cy="342900"/>
          </a:xfrm>
          <a:prstGeom prst="rect">
            <a:avLst/>
          </a:prstGeom>
        </p:spPr>
        <p:txBody>
          <a:bodyPr anchor="t">
            <a:noAutofit/>
          </a:bodyPr>
          <a:lstStyle>
            <a:lvl1pPr>
              <a:defRPr sz="900" b="0" i="0">
                <a:solidFill>
                  <a:schemeClr val="tx1">
                    <a:alpha val="40000"/>
                  </a:schemeClr>
                </a:solidFill>
                <a:latin typeface="Arial" panose="020B0604020202020204" pitchFamily="34" charset="0"/>
                <a:ea typeface="Arial" panose="020B0604020202020204" pitchFamily="34" charset="0"/>
                <a:cs typeface="Arial" panose="020B0604020202020204" pitchFamily="34" charset="0"/>
              </a:defRPr>
            </a:lvl1pPr>
          </a:lstStyle>
          <a:p>
            <a:r>
              <a:rPr lang="en-US" dirty="0"/>
              <a:t>Confidential—for headquarters use only  © 2024 by Intellectual Reserve, Inc. All Rights Reserved. PD#88888888</a:t>
            </a:r>
          </a:p>
        </p:txBody>
      </p:sp>
      <p:sp>
        <p:nvSpPr>
          <p:cNvPr id="5" name="Footer Placeholder 4"/>
          <p:cNvSpPr>
            <a:spLocks noGrp="1"/>
          </p:cNvSpPr>
          <p:nvPr>
            <p:ph type="ftr" sz="quarter" idx="11"/>
          </p:nvPr>
        </p:nvSpPr>
        <p:spPr>
          <a:xfrm>
            <a:off x="7315200" y="6172200"/>
            <a:ext cx="4267200" cy="342900"/>
          </a:xfrm>
          <a:prstGeom prst="rect">
            <a:avLst/>
          </a:prstGeom>
        </p:spPr>
        <p:txBody>
          <a:bodyPr anchor="t">
            <a:noAutofit/>
          </a:bodyPr>
          <a:lstStyle>
            <a:lvl1pPr algn="r">
              <a:defRPr sz="1400" b="1" i="0">
                <a:solidFill>
                  <a:schemeClr val="tx1">
                    <a:alpha val="40000"/>
                  </a:schemeClr>
                </a:solidFill>
                <a:latin typeface="Arial" panose="020B0604020202020204" pitchFamily="34" charset="0"/>
                <a:ea typeface="Arial" panose="020B0604020202020204" pitchFamily="34" charset="0"/>
                <a:cs typeface="Arial" panose="020B0604020202020204" pitchFamily="34" charset="0"/>
              </a:defRPr>
            </a:lvl1pPr>
          </a:lstStyle>
          <a:p>
            <a:r>
              <a:rPr lang="en-US"/>
              <a:t>Department Goes Here</a:t>
            </a:r>
            <a:endParaRPr lang="en-US" dirty="0"/>
          </a:p>
        </p:txBody>
      </p:sp>
      <p:sp>
        <p:nvSpPr>
          <p:cNvPr id="10" name="Text Placeholder 2"/>
          <p:cNvSpPr>
            <a:spLocks noGrp="1"/>
          </p:cNvSpPr>
          <p:nvPr>
            <p:ph type="body" idx="1" hasCustomPrompt="1"/>
          </p:nvPr>
        </p:nvSpPr>
        <p:spPr>
          <a:xfrm>
            <a:off x="1219199" y="4120872"/>
            <a:ext cx="10363201" cy="679728"/>
          </a:xfrm>
        </p:spPr>
        <p:txBody>
          <a:bodyPr anchor="ctr">
            <a:noAutofit/>
          </a:bodyPr>
          <a:lstStyle>
            <a:lvl1pPr marL="0" indent="0" algn="l">
              <a:lnSpc>
                <a:spcPct val="100000"/>
              </a:lnSpc>
              <a:buNone/>
              <a:defRPr sz="2800" b="0" i="1">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a:t>
            </a:r>
          </a:p>
        </p:txBody>
      </p:sp>
    </p:spTree>
    <p:extLst>
      <p:ext uri="{BB962C8B-B14F-4D97-AF65-F5344CB8AC3E}">
        <p14:creationId xmlns:p14="http://schemas.microsoft.com/office/powerpoint/2010/main" val="188075794"/>
      </p:ext>
    </p:extLst>
  </p:cSld>
  <p:clrMapOvr>
    <a:masterClrMapping/>
  </p:clrMapOvr>
  <p:transition>
    <p:fade/>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showMasterSp="0" preserve="1" userDrawn="1">
  <p:cSld name="Title Slide 3">
    <p:bg>
      <p:bgPr>
        <a:solidFill>
          <a:schemeClr val="accent4"/>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8A1B3789-80F9-8D4A-A5BF-11E47F3A6F6E}"/>
              </a:ext>
            </a:extLst>
          </p:cNvPr>
          <p:cNvPicPr>
            <a:picLocks noChangeAspect="1"/>
          </p:cNvPicPr>
          <p:nvPr userDrawn="1"/>
        </p:nvPicPr>
        <p:blipFill>
          <a:blip r:embed="rId2">
            <a:alphaModFix amt="40000"/>
          </a:blip>
          <a:srcRect/>
          <a:stretch/>
        </p:blipFill>
        <p:spPr>
          <a:xfrm rot="16200000" flipH="1">
            <a:off x="1008421" y="-1008050"/>
            <a:ext cx="6857258" cy="8874100"/>
          </a:xfrm>
          <a:prstGeom prst="rect">
            <a:avLst/>
          </a:prstGeom>
        </p:spPr>
      </p:pic>
      <p:sp>
        <p:nvSpPr>
          <p:cNvPr id="2" name="Title 1"/>
          <p:cNvSpPr>
            <a:spLocks noGrp="1"/>
          </p:cNvSpPr>
          <p:nvPr>
            <p:ph type="ctrTitle" hasCustomPrompt="1"/>
          </p:nvPr>
        </p:nvSpPr>
        <p:spPr>
          <a:xfrm>
            <a:off x="1219200" y="1371600"/>
            <a:ext cx="10363200" cy="1371600"/>
          </a:xfrm>
        </p:spPr>
        <p:txBody>
          <a:bodyPr anchor="b">
            <a:noAutofit/>
          </a:bodyPr>
          <a:lstStyle>
            <a:lvl1pPr marL="0" marR="0" indent="0" algn="l" defTabSz="914400" rtl="0" eaLnBrk="1" fontAlgn="auto" latinLnBrk="0" hangingPunct="1">
              <a:lnSpc>
                <a:spcPct val="100000"/>
              </a:lnSpc>
              <a:spcBef>
                <a:spcPct val="0"/>
              </a:spcBef>
              <a:spcAft>
                <a:spcPts val="0"/>
              </a:spcAft>
              <a:buClrTx/>
              <a:buSzTx/>
              <a:buFontTx/>
              <a:buNone/>
              <a:tabLst/>
              <a:defRPr sz="4800" baseline="0">
                <a:solidFill>
                  <a:schemeClr val="bg1"/>
                </a:solidFill>
              </a:defRPr>
            </a:lvl1pPr>
          </a:lstStyle>
          <a:p>
            <a:r>
              <a:rPr lang="en-US" dirty="0"/>
              <a:t>Presentation title</a:t>
            </a:r>
            <a:br>
              <a:rPr lang="en-US" dirty="0"/>
            </a:br>
            <a:r>
              <a:rPr lang="en-US" dirty="0"/>
              <a:t>goes here</a:t>
            </a:r>
          </a:p>
        </p:txBody>
      </p:sp>
      <p:sp>
        <p:nvSpPr>
          <p:cNvPr id="10" name="Text Placeholder 2"/>
          <p:cNvSpPr>
            <a:spLocks noGrp="1"/>
          </p:cNvSpPr>
          <p:nvPr>
            <p:ph type="body" idx="1" hasCustomPrompt="1"/>
          </p:nvPr>
        </p:nvSpPr>
        <p:spPr>
          <a:xfrm>
            <a:off x="1219200" y="2743200"/>
            <a:ext cx="10363200" cy="685800"/>
          </a:xfrm>
        </p:spPr>
        <p:txBody>
          <a:bodyPr anchor="ctr">
            <a:noAutofit/>
          </a:bodyPr>
          <a:lstStyle>
            <a:lvl1pPr marL="0" indent="0" algn="l">
              <a:lnSpc>
                <a:spcPct val="100000"/>
              </a:lnSpc>
              <a:buNone/>
              <a:defRPr sz="2800" b="0" i="0">
                <a:solidFill>
                  <a:schemeClr val="bg1"/>
                </a:solidFill>
                <a:latin typeface="Arial" panose="020B0604020202020204" pitchFamily="34" charset="0"/>
                <a:ea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a:t>
            </a:r>
          </a:p>
        </p:txBody>
      </p:sp>
      <p:sp>
        <p:nvSpPr>
          <p:cNvPr id="9" name="Date Placeholder 3"/>
          <p:cNvSpPr>
            <a:spLocks noGrp="1"/>
          </p:cNvSpPr>
          <p:nvPr>
            <p:ph type="dt" sz="half" idx="10"/>
          </p:nvPr>
        </p:nvSpPr>
        <p:spPr>
          <a:xfrm>
            <a:off x="1219201" y="6172200"/>
            <a:ext cx="3657600" cy="342900"/>
          </a:xfrm>
          <a:prstGeom prst="rect">
            <a:avLst/>
          </a:prstGeom>
        </p:spPr>
        <p:txBody>
          <a:bodyPr anchor="t">
            <a:noAutofit/>
          </a:bodyPr>
          <a:lstStyle>
            <a:lvl1pPr>
              <a:defRPr sz="900" b="0" i="0">
                <a:solidFill>
                  <a:schemeClr val="bg1">
                    <a:alpha val="40000"/>
                  </a:schemeClr>
                </a:solidFill>
                <a:latin typeface="Arial" panose="020B0604020202020204" pitchFamily="34" charset="0"/>
                <a:ea typeface="Arial" panose="020B0604020202020204" pitchFamily="34" charset="0"/>
                <a:cs typeface="Arial" panose="020B0604020202020204" pitchFamily="34" charset="0"/>
              </a:defRPr>
            </a:lvl1pPr>
          </a:lstStyle>
          <a:p>
            <a:r>
              <a:rPr lang="en-US" dirty="0"/>
              <a:t>Confidential—for headquarters use only  © 2024 by Intellectual Reserve, Inc. All Rights Reserved. PD#88888888</a:t>
            </a:r>
          </a:p>
        </p:txBody>
      </p:sp>
      <p:sp>
        <p:nvSpPr>
          <p:cNvPr id="11" name="Footer Placeholder 4"/>
          <p:cNvSpPr>
            <a:spLocks noGrp="1"/>
          </p:cNvSpPr>
          <p:nvPr>
            <p:ph type="ftr" sz="quarter" idx="11"/>
          </p:nvPr>
        </p:nvSpPr>
        <p:spPr>
          <a:xfrm>
            <a:off x="7315201" y="6172199"/>
            <a:ext cx="4267199" cy="342899"/>
          </a:xfrm>
          <a:prstGeom prst="rect">
            <a:avLst/>
          </a:prstGeom>
        </p:spPr>
        <p:txBody>
          <a:bodyPr anchor="t">
            <a:noAutofit/>
          </a:bodyPr>
          <a:lstStyle>
            <a:lvl1pPr algn="r">
              <a:defRPr sz="1400" b="1" i="0">
                <a:solidFill>
                  <a:schemeClr val="bg1">
                    <a:alpha val="40000"/>
                  </a:schemeClr>
                </a:solidFill>
                <a:latin typeface="Arial" panose="020B0604020202020204" pitchFamily="34" charset="0"/>
                <a:ea typeface="Arial" panose="020B0604020202020204" pitchFamily="34" charset="0"/>
                <a:cs typeface="Arial" panose="020B0604020202020204" pitchFamily="34" charset="0"/>
              </a:defRPr>
            </a:lvl1pPr>
          </a:lstStyle>
          <a:p>
            <a:r>
              <a:rPr lang="en-US"/>
              <a:t>Department Goes Here</a:t>
            </a:r>
            <a:endParaRPr lang="en-US" dirty="0"/>
          </a:p>
        </p:txBody>
      </p:sp>
    </p:spTree>
    <p:extLst>
      <p:ext uri="{BB962C8B-B14F-4D97-AF65-F5344CB8AC3E}">
        <p14:creationId xmlns:p14="http://schemas.microsoft.com/office/powerpoint/2010/main" val="1906041674"/>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Section Header 5 - Image Background">
    <p:bg>
      <p:bgPr>
        <a:solidFill>
          <a:schemeClr val="tx1"/>
        </a:solidFill>
        <a:effectLst/>
      </p:bgPr>
    </p:bg>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FE865DC7-6E2A-6B4E-BAC4-65F092D4AD4B}"/>
              </a:ext>
            </a:extLst>
          </p:cNvPr>
          <p:cNvSpPr>
            <a:spLocks noGrp="1"/>
          </p:cNvSpPr>
          <p:nvPr>
            <p:ph type="pic" sz="quarter" idx="10"/>
          </p:nvPr>
        </p:nvSpPr>
        <p:spPr>
          <a:xfrm>
            <a:off x="0" y="0"/>
            <a:ext cx="12192000" cy="6858000"/>
          </a:xfrm>
        </p:spPr>
        <p:txBody>
          <a:bodyPr/>
          <a:lstStyle>
            <a:lvl1pPr>
              <a:defRPr>
                <a:solidFill>
                  <a:schemeClr val="bg1"/>
                </a:solidFill>
              </a:defRPr>
            </a:lvl1pPr>
          </a:lstStyle>
          <a:p>
            <a:r>
              <a:rPr lang="en-US"/>
              <a:t>Click icon to add picture</a:t>
            </a:r>
          </a:p>
        </p:txBody>
      </p:sp>
      <p:sp>
        <p:nvSpPr>
          <p:cNvPr id="2" name="Title 1"/>
          <p:cNvSpPr>
            <a:spLocks noGrp="1"/>
          </p:cNvSpPr>
          <p:nvPr>
            <p:ph type="title" hasCustomPrompt="1"/>
          </p:nvPr>
        </p:nvSpPr>
        <p:spPr>
          <a:xfrm>
            <a:off x="609600" y="4114800"/>
            <a:ext cx="9144000" cy="685800"/>
          </a:xfrm>
        </p:spPr>
        <p:txBody>
          <a:bodyPr anchor="t">
            <a:noAutofit/>
          </a:bodyPr>
          <a:lstStyle>
            <a:lvl1pPr algn="l">
              <a:lnSpc>
                <a:spcPct val="100000"/>
              </a:lnSpc>
              <a:defRPr sz="4400" b="1" i="1">
                <a:solidFill>
                  <a:schemeClr val="bg1"/>
                </a:solidFill>
              </a:defRPr>
            </a:lvl1pPr>
          </a:lstStyle>
          <a:p>
            <a:r>
              <a:rPr lang="en-US" dirty="0"/>
              <a:t>Click to edit master title style</a:t>
            </a:r>
          </a:p>
        </p:txBody>
      </p:sp>
      <p:sp>
        <p:nvSpPr>
          <p:cNvPr id="3" name="Text Placeholder 2"/>
          <p:cNvSpPr>
            <a:spLocks noGrp="1"/>
          </p:cNvSpPr>
          <p:nvPr>
            <p:ph type="body" idx="1" hasCustomPrompt="1"/>
          </p:nvPr>
        </p:nvSpPr>
        <p:spPr>
          <a:xfrm>
            <a:off x="609600" y="4800601"/>
            <a:ext cx="9144000" cy="1371600"/>
          </a:xfrm>
        </p:spPr>
        <p:txBody>
          <a:bodyPr>
            <a:noAutofit/>
          </a:bodyPr>
          <a:lstStyle>
            <a:lvl1pPr marL="0" indent="0" algn="l">
              <a:lnSpc>
                <a:spcPct val="100000"/>
              </a:lnSpc>
              <a:buNone/>
              <a:defRPr sz="2800" b="0" i="0">
                <a:solidFill>
                  <a:schemeClr val="bg1"/>
                </a:solidFill>
                <a:latin typeface="Arial" panose="020B0604020202020204" pitchFamily="34" charset="0"/>
                <a:ea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Tree>
  </p:cSld>
  <p:clrMapOvr>
    <a:masterClrMapping/>
  </p:clrMapOvr>
  <p:transition>
    <p:fade/>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showMasterSp="0" preserve="1" userDrawn="1">
  <p:cSld name="Title Slide 4 - Image Background">
    <p:bg>
      <p:bgPr>
        <a:solidFill>
          <a:schemeClr val="tx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AE46BD58-5DA2-554C-A004-B9EDECFDD5FC}"/>
              </a:ext>
            </a:extLst>
          </p:cNvPr>
          <p:cNvSpPr>
            <a:spLocks noGrp="1"/>
          </p:cNvSpPr>
          <p:nvPr>
            <p:ph type="pic" sz="quarter" idx="12"/>
          </p:nvPr>
        </p:nvSpPr>
        <p:spPr>
          <a:xfrm>
            <a:off x="0" y="0"/>
            <a:ext cx="12192000" cy="6858000"/>
          </a:xfrm>
        </p:spPr>
        <p:txBody>
          <a:bodyPr/>
          <a:lstStyle>
            <a:lvl1pPr>
              <a:defRPr>
                <a:solidFill>
                  <a:schemeClr val="bg1"/>
                </a:solidFill>
              </a:defRPr>
            </a:lvl1pPr>
          </a:lstStyle>
          <a:p>
            <a:endParaRPr lang="en-US"/>
          </a:p>
        </p:txBody>
      </p:sp>
      <p:sp>
        <p:nvSpPr>
          <p:cNvPr id="9" name="Date Placeholder 3"/>
          <p:cNvSpPr>
            <a:spLocks noGrp="1"/>
          </p:cNvSpPr>
          <p:nvPr>
            <p:ph type="dt" sz="half" idx="10"/>
          </p:nvPr>
        </p:nvSpPr>
        <p:spPr>
          <a:xfrm>
            <a:off x="1219201" y="6171134"/>
            <a:ext cx="3657600" cy="343966"/>
          </a:xfrm>
          <a:prstGeom prst="rect">
            <a:avLst/>
          </a:prstGeom>
        </p:spPr>
        <p:txBody>
          <a:bodyPr anchor="t">
            <a:noAutofit/>
          </a:bodyPr>
          <a:lstStyle>
            <a:lvl1pPr>
              <a:defRPr sz="900" b="0" i="0">
                <a:solidFill>
                  <a:schemeClr val="bg1">
                    <a:alpha val="40000"/>
                  </a:schemeClr>
                </a:solidFill>
                <a:latin typeface="Arial" panose="020B0604020202020204" pitchFamily="34" charset="0"/>
                <a:ea typeface="Arial" panose="020B0604020202020204" pitchFamily="34" charset="0"/>
                <a:cs typeface="Arial" panose="020B0604020202020204" pitchFamily="34" charset="0"/>
              </a:defRPr>
            </a:lvl1pPr>
          </a:lstStyle>
          <a:p>
            <a:r>
              <a:rPr lang="en-US" dirty="0"/>
              <a:t>Confidential—for headquarters use only  © 2024 by Intellectual Reserve, Inc. All Rights Reserved. PD#88888888</a:t>
            </a:r>
          </a:p>
        </p:txBody>
      </p:sp>
      <p:sp>
        <p:nvSpPr>
          <p:cNvPr id="11" name="Footer Placeholder 4"/>
          <p:cNvSpPr>
            <a:spLocks noGrp="1"/>
          </p:cNvSpPr>
          <p:nvPr>
            <p:ph type="ftr" sz="quarter" idx="11"/>
          </p:nvPr>
        </p:nvSpPr>
        <p:spPr>
          <a:xfrm>
            <a:off x="7315199" y="6171134"/>
            <a:ext cx="3657599" cy="343966"/>
          </a:xfrm>
          <a:prstGeom prst="rect">
            <a:avLst/>
          </a:prstGeom>
        </p:spPr>
        <p:txBody>
          <a:bodyPr anchor="t">
            <a:noAutofit/>
          </a:bodyPr>
          <a:lstStyle>
            <a:lvl1pPr algn="r">
              <a:defRPr sz="1400" b="1" i="0">
                <a:solidFill>
                  <a:schemeClr val="bg1">
                    <a:alpha val="40000"/>
                  </a:schemeClr>
                </a:solidFill>
                <a:latin typeface="Arial" panose="020B0604020202020204" pitchFamily="34" charset="0"/>
                <a:ea typeface="Arial" panose="020B0604020202020204" pitchFamily="34" charset="0"/>
                <a:cs typeface="Arial" panose="020B0604020202020204" pitchFamily="34" charset="0"/>
              </a:defRPr>
            </a:lvl1pPr>
          </a:lstStyle>
          <a:p>
            <a:r>
              <a:rPr lang="en-US"/>
              <a:t>Department Goes Here</a:t>
            </a:r>
            <a:endParaRPr lang="en-US" dirty="0"/>
          </a:p>
        </p:txBody>
      </p:sp>
      <p:sp>
        <p:nvSpPr>
          <p:cNvPr id="8" name="Title 1"/>
          <p:cNvSpPr>
            <a:spLocks noGrp="1"/>
          </p:cNvSpPr>
          <p:nvPr>
            <p:ph type="ctrTitle" hasCustomPrompt="1"/>
          </p:nvPr>
        </p:nvSpPr>
        <p:spPr>
          <a:xfrm>
            <a:off x="1219200" y="1371600"/>
            <a:ext cx="9753600" cy="1371600"/>
          </a:xfrm>
        </p:spPr>
        <p:txBody>
          <a:bodyPr anchor="b">
            <a:noAutofit/>
          </a:bodyPr>
          <a:lstStyle>
            <a:lvl1pPr marL="0" marR="0" indent="0" algn="l" defTabSz="914400" rtl="0" eaLnBrk="1" fontAlgn="auto" latinLnBrk="0" hangingPunct="1">
              <a:lnSpc>
                <a:spcPct val="100000"/>
              </a:lnSpc>
              <a:spcBef>
                <a:spcPct val="0"/>
              </a:spcBef>
              <a:spcAft>
                <a:spcPts val="0"/>
              </a:spcAft>
              <a:buClrTx/>
              <a:buSzTx/>
              <a:buFontTx/>
              <a:buNone/>
              <a:tabLst/>
              <a:defRPr sz="4800" baseline="0">
                <a:solidFill>
                  <a:schemeClr val="bg1"/>
                </a:solidFill>
              </a:defRPr>
            </a:lvl1pPr>
          </a:lstStyle>
          <a:p>
            <a:r>
              <a:rPr lang="en-US" dirty="0"/>
              <a:t>Presentation title</a:t>
            </a:r>
            <a:br>
              <a:rPr lang="en-US" dirty="0"/>
            </a:br>
            <a:r>
              <a:rPr lang="en-US" dirty="0"/>
              <a:t>goes here (with background image)</a:t>
            </a:r>
          </a:p>
        </p:txBody>
      </p:sp>
      <p:sp>
        <p:nvSpPr>
          <p:cNvPr id="12" name="Text Placeholder 2"/>
          <p:cNvSpPr>
            <a:spLocks noGrp="1"/>
          </p:cNvSpPr>
          <p:nvPr>
            <p:ph type="body" idx="1" hasCustomPrompt="1"/>
          </p:nvPr>
        </p:nvSpPr>
        <p:spPr>
          <a:xfrm>
            <a:off x="1219200" y="2743200"/>
            <a:ext cx="9753600" cy="685800"/>
          </a:xfrm>
        </p:spPr>
        <p:txBody>
          <a:bodyPr anchor="ctr">
            <a:noAutofit/>
          </a:bodyPr>
          <a:lstStyle>
            <a:lvl1pPr marL="0" indent="0" algn="l">
              <a:lnSpc>
                <a:spcPct val="100000"/>
              </a:lnSpc>
              <a:buNone/>
              <a:defRPr sz="2800" b="0" i="0">
                <a:solidFill>
                  <a:schemeClr val="bg1"/>
                </a:solidFill>
                <a:latin typeface="Arial" panose="020B0604020202020204" pitchFamily="34" charset="0"/>
                <a:ea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a:t>
            </a:r>
          </a:p>
        </p:txBody>
      </p:sp>
    </p:spTree>
    <p:extLst>
      <p:ext uri="{BB962C8B-B14F-4D97-AF65-F5344CB8AC3E}">
        <p14:creationId xmlns:p14="http://schemas.microsoft.com/office/powerpoint/2010/main" val="506447573"/>
      </p:ext>
    </p:extLst>
  </p:cSld>
  <p:clrMapOvr>
    <a:masterClrMapping/>
  </p:clrMapOvr>
  <p:transition>
    <p:fade/>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showMasterSp="0" type="secHead" preserve="1">
  <p:cSld name="Section Header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0" y="685800"/>
            <a:ext cx="10972800" cy="2057400"/>
          </a:xfrm>
        </p:spPr>
        <p:txBody>
          <a:bodyPr anchor="b">
            <a:noAutofit/>
          </a:bodyPr>
          <a:lstStyle>
            <a:lvl1pPr algn="l">
              <a:lnSpc>
                <a:spcPct val="100000"/>
              </a:lnSpc>
              <a:defRPr sz="4000">
                <a:solidFill>
                  <a:schemeClr val="accent4"/>
                </a:solidFill>
              </a:defRPr>
            </a:lvl1pPr>
          </a:lstStyle>
          <a:p>
            <a:r>
              <a:rPr lang="en-US" dirty="0"/>
              <a:t>Section title</a:t>
            </a:r>
          </a:p>
        </p:txBody>
      </p:sp>
      <p:sp>
        <p:nvSpPr>
          <p:cNvPr id="3" name="Text Placeholder 2"/>
          <p:cNvSpPr>
            <a:spLocks noGrp="1"/>
          </p:cNvSpPr>
          <p:nvPr>
            <p:ph type="body" idx="1" hasCustomPrompt="1"/>
          </p:nvPr>
        </p:nvSpPr>
        <p:spPr>
          <a:xfrm>
            <a:off x="609600" y="2743201"/>
            <a:ext cx="10972800" cy="1371599"/>
          </a:xfrm>
        </p:spPr>
        <p:txBody>
          <a:bodyPr>
            <a:noAutofit/>
          </a:bodyPr>
          <a:lstStyle>
            <a:lvl1pPr marL="0" indent="0" algn="l">
              <a:lnSpc>
                <a:spcPct val="100000"/>
              </a:lnSpc>
              <a:buNone/>
              <a:defRPr sz="2800" b="0" i="1">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a:t>
            </a:r>
          </a:p>
        </p:txBody>
      </p:sp>
    </p:spTree>
    <p:extLst>
      <p:ext uri="{BB962C8B-B14F-4D97-AF65-F5344CB8AC3E}">
        <p14:creationId xmlns:p14="http://schemas.microsoft.com/office/powerpoint/2010/main" val="727244474"/>
      </p:ext>
    </p:extLst>
  </p:cSld>
  <p:clrMapOvr>
    <a:masterClrMapping/>
  </p:clrMapOvr>
  <p:transition>
    <p:fade/>
  </p:transition>
</p:sldLayout>
</file>

<file path=ppt/slideLayouts/slideLayout92.xml><?xml version="1.0" encoding="utf-8"?>
<p:sldLayout xmlns:a="http://schemas.openxmlformats.org/drawingml/2006/main" xmlns:r="http://schemas.openxmlformats.org/officeDocument/2006/relationships" xmlns:p="http://schemas.openxmlformats.org/presentationml/2006/main" showMasterSp="0" preserve="1" userDrawn="1">
  <p:cSld name="Section Header 2">
    <p:bg>
      <p:bgPr>
        <a:solidFill>
          <a:schemeClr val="accent4"/>
        </a:solidFill>
        <a:effectLst/>
      </p:bgPr>
    </p:bg>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609600" y="685800"/>
            <a:ext cx="10972800" cy="2057400"/>
          </a:xfrm>
        </p:spPr>
        <p:txBody>
          <a:bodyPr anchor="b">
            <a:noAutofit/>
          </a:bodyPr>
          <a:lstStyle>
            <a:lvl1pPr algn="l">
              <a:lnSpc>
                <a:spcPct val="100000"/>
              </a:lnSpc>
              <a:defRPr sz="4000">
                <a:solidFill>
                  <a:schemeClr val="bg1"/>
                </a:solidFill>
              </a:defRPr>
            </a:lvl1pPr>
          </a:lstStyle>
          <a:p>
            <a:r>
              <a:rPr lang="en-US" dirty="0"/>
              <a:t>Section Title</a:t>
            </a:r>
          </a:p>
        </p:txBody>
      </p:sp>
      <p:sp>
        <p:nvSpPr>
          <p:cNvPr id="7" name="Text Placeholder 2"/>
          <p:cNvSpPr>
            <a:spLocks noGrp="1"/>
          </p:cNvSpPr>
          <p:nvPr>
            <p:ph type="body" idx="1" hasCustomPrompt="1"/>
          </p:nvPr>
        </p:nvSpPr>
        <p:spPr>
          <a:xfrm>
            <a:off x="609600" y="2743201"/>
            <a:ext cx="10972800" cy="1371600"/>
          </a:xfrm>
        </p:spPr>
        <p:txBody>
          <a:bodyPr>
            <a:noAutofit/>
          </a:bodyPr>
          <a:lstStyle>
            <a:lvl1pPr marL="0" indent="0" algn="l">
              <a:lnSpc>
                <a:spcPct val="100000"/>
              </a:lnSpc>
              <a:buNone/>
              <a:defRPr sz="2800" b="0" i="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a:t>
            </a:r>
          </a:p>
        </p:txBody>
      </p:sp>
    </p:spTree>
    <p:extLst>
      <p:ext uri="{BB962C8B-B14F-4D97-AF65-F5344CB8AC3E}">
        <p14:creationId xmlns:p14="http://schemas.microsoft.com/office/powerpoint/2010/main" val="3466847267"/>
      </p:ext>
    </p:extLst>
  </p:cSld>
  <p:clrMapOvr>
    <a:masterClrMapping/>
  </p:clrMapOvr>
  <p:transition>
    <p:fade/>
  </p:transition>
</p:sldLayout>
</file>

<file path=ppt/slideLayouts/slideLayout93.xml><?xml version="1.0" encoding="utf-8"?>
<p:sldLayout xmlns:a="http://schemas.openxmlformats.org/drawingml/2006/main" xmlns:r="http://schemas.openxmlformats.org/officeDocument/2006/relationships" xmlns:p="http://schemas.openxmlformats.org/presentationml/2006/main" showMasterSp="0" preserve="1" userDrawn="1">
  <p:cSld name="Section Header 3 - Image Background">
    <p:bg>
      <p:bgPr>
        <a:solidFill>
          <a:schemeClr val="tx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85422494-B7CF-244D-8076-4BD7231B24EA}"/>
              </a:ext>
            </a:extLst>
          </p:cNvPr>
          <p:cNvSpPr>
            <a:spLocks noGrp="1"/>
          </p:cNvSpPr>
          <p:nvPr>
            <p:ph type="pic" sz="quarter" idx="10"/>
          </p:nvPr>
        </p:nvSpPr>
        <p:spPr>
          <a:xfrm>
            <a:off x="0" y="0"/>
            <a:ext cx="12192000" cy="6858000"/>
          </a:xfrm>
        </p:spPr>
        <p:txBody>
          <a:bodyPr/>
          <a:lstStyle>
            <a:lvl1pPr>
              <a:defRPr>
                <a:solidFill>
                  <a:schemeClr val="bg1"/>
                </a:solidFill>
              </a:defRPr>
            </a:lvl1pPr>
          </a:lstStyle>
          <a:p>
            <a:endParaRPr lang="en-US"/>
          </a:p>
        </p:txBody>
      </p:sp>
      <p:sp>
        <p:nvSpPr>
          <p:cNvPr id="6" name="Title 1"/>
          <p:cNvSpPr>
            <a:spLocks noGrp="1"/>
          </p:cNvSpPr>
          <p:nvPr>
            <p:ph type="title" hasCustomPrompt="1"/>
          </p:nvPr>
        </p:nvSpPr>
        <p:spPr>
          <a:xfrm>
            <a:off x="1228116" y="2739887"/>
            <a:ext cx="9715500" cy="689112"/>
          </a:xfrm>
        </p:spPr>
        <p:txBody>
          <a:bodyPr anchor="b">
            <a:noAutofit/>
          </a:bodyPr>
          <a:lstStyle>
            <a:lvl1pPr algn="ctr">
              <a:lnSpc>
                <a:spcPct val="100000"/>
              </a:lnSpc>
              <a:defRPr sz="3600" cap="none" baseline="0">
                <a:solidFill>
                  <a:schemeClr val="bg1"/>
                </a:solidFill>
              </a:defRPr>
            </a:lvl1pPr>
          </a:lstStyle>
          <a:p>
            <a:r>
              <a:rPr lang="en-US" dirty="0"/>
              <a:t>Section Title (background image)</a:t>
            </a:r>
          </a:p>
        </p:txBody>
      </p:sp>
      <p:sp>
        <p:nvSpPr>
          <p:cNvPr id="7" name="Text Placeholder 2"/>
          <p:cNvSpPr>
            <a:spLocks noGrp="1"/>
          </p:cNvSpPr>
          <p:nvPr>
            <p:ph type="body" idx="1" hasCustomPrompt="1"/>
          </p:nvPr>
        </p:nvSpPr>
        <p:spPr>
          <a:xfrm>
            <a:off x="1219200" y="3428999"/>
            <a:ext cx="9753600" cy="1371601"/>
          </a:xfrm>
        </p:spPr>
        <p:txBody>
          <a:bodyPr>
            <a:noAutofit/>
          </a:bodyPr>
          <a:lstStyle>
            <a:lvl1pPr marL="0" indent="0" algn="ctr">
              <a:lnSpc>
                <a:spcPct val="100000"/>
              </a:lnSpc>
              <a:buNone/>
              <a:defRPr sz="2800" b="0" i="1">
                <a:solidFill>
                  <a:schemeClr val="bg1"/>
                </a:solidFill>
                <a:latin typeface="Arial" panose="020B0604020202020204" pitchFamily="34" charset="0"/>
                <a:ea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a:t>
            </a:r>
          </a:p>
        </p:txBody>
      </p:sp>
    </p:spTree>
    <p:extLst>
      <p:ext uri="{BB962C8B-B14F-4D97-AF65-F5344CB8AC3E}">
        <p14:creationId xmlns:p14="http://schemas.microsoft.com/office/powerpoint/2010/main" val="2637706275"/>
      </p:ext>
    </p:extLst>
  </p:cSld>
  <p:clrMapOvr>
    <a:masterClrMapping/>
  </p:clrMapOvr>
  <p:transition>
    <p:fade/>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showMasterSp="0" preserve="1" userDrawn="1">
  <p:cSld name="Section Header 4">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0" y="2054087"/>
            <a:ext cx="4883675" cy="1374913"/>
          </a:xfrm>
        </p:spPr>
        <p:txBody>
          <a:bodyPr anchor="t">
            <a:noAutofit/>
          </a:bodyPr>
          <a:lstStyle>
            <a:lvl1pPr algn="l">
              <a:lnSpc>
                <a:spcPct val="100000"/>
              </a:lnSpc>
              <a:defRPr sz="4000" b="1" i="1">
                <a:solidFill>
                  <a:schemeClr val="accent4"/>
                </a:solidFill>
              </a:defRPr>
            </a:lvl1pPr>
          </a:lstStyle>
          <a:p>
            <a:r>
              <a:rPr lang="en-US" dirty="0"/>
              <a:t>Section Title</a:t>
            </a:r>
          </a:p>
        </p:txBody>
      </p:sp>
      <p:sp>
        <p:nvSpPr>
          <p:cNvPr id="3" name="Text Placeholder 2"/>
          <p:cNvSpPr>
            <a:spLocks noGrp="1"/>
          </p:cNvSpPr>
          <p:nvPr>
            <p:ph type="body" idx="1" hasCustomPrompt="1"/>
          </p:nvPr>
        </p:nvSpPr>
        <p:spPr>
          <a:xfrm>
            <a:off x="609601" y="3428999"/>
            <a:ext cx="4877438" cy="1371601"/>
          </a:xfrm>
        </p:spPr>
        <p:txBody>
          <a:bodyPr>
            <a:noAutofit/>
          </a:bodyPr>
          <a:lstStyle>
            <a:lvl1pPr marL="0" indent="0" algn="l">
              <a:lnSpc>
                <a:spcPct val="100000"/>
              </a:lnSpc>
              <a:buNone/>
              <a:defRPr sz="2800" b="0" i="0">
                <a:solidFill>
                  <a:schemeClr val="tx1"/>
                </a:solidFill>
                <a:latin typeface="Arial" panose="020B0604020202020204" pitchFamily="34" charset="0"/>
                <a:ea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a:t>
            </a:r>
          </a:p>
        </p:txBody>
      </p:sp>
      <p:sp>
        <p:nvSpPr>
          <p:cNvPr id="6" name="Picture Placeholder 5"/>
          <p:cNvSpPr>
            <a:spLocks noGrp="1"/>
          </p:cNvSpPr>
          <p:nvPr>
            <p:ph type="pic" sz="quarter" idx="10"/>
          </p:nvPr>
        </p:nvSpPr>
        <p:spPr>
          <a:xfrm>
            <a:off x="6096000" y="1371600"/>
            <a:ext cx="3114675" cy="4114800"/>
          </a:xfrm>
        </p:spPr>
        <p:txBody>
          <a:bodyPr>
            <a:noAutofit/>
          </a:bodyPr>
          <a:lstStyle>
            <a:lvl1pPr>
              <a:defRPr sz="1600" b="0" i="0">
                <a:latin typeface="Arial" panose="020B0604020202020204" pitchFamily="34" charset="0"/>
              </a:defRPr>
            </a:lvl1pPr>
          </a:lstStyle>
          <a:p>
            <a:r>
              <a:rPr lang="en-US" dirty="0"/>
              <a:t>Click icon to add picture</a:t>
            </a:r>
          </a:p>
        </p:txBody>
      </p:sp>
      <p:sp>
        <p:nvSpPr>
          <p:cNvPr id="8" name="Picture Placeholder 7"/>
          <p:cNvSpPr>
            <a:spLocks noGrp="1"/>
          </p:cNvSpPr>
          <p:nvPr>
            <p:ph type="pic" sz="quarter" idx="11"/>
          </p:nvPr>
        </p:nvSpPr>
        <p:spPr>
          <a:xfrm>
            <a:off x="9356725" y="1371600"/>
            <a:ext cx="2828925" cy="1868488"/>
          </a:xfrm>
        </p:spPr>
        <p:txBody>
          <a:bodyPr>
            <a:noAutofit/>
          </a:bodyPr>
          <a:lstStyle>
            <a:lvl1pPr>
              <a:defRPr sz="1600" b="0" i="0">
                <a:latin typeface="Arial" panose="020B0604020202020204" pitchFamily="34" charset="0"/>
              </a:defRPr>
            </a:lvl1pPr>
          </a:lstStyle>
          <a:p>
            <a:r>
              <a:rPr lang="en-US" dirty="0"/>
              <a:t>Click icon to add picture</a:t>
            </a:r>
          </a:p>
        </p:txBody>
      </p:sp>
      <p:sp>
        <p:nvSpPr>
          <p:cNvPr id="10" name="Picture Placeholder 9"/>
          <p:cNvSpPr>
            <a:spLocks noGrp="1"/>
          </p:cNvSpPr>
          <p:nvPr>
            <p:ph type="pic" sz="quarter" idx="12"/>
          </p:nvPr>
        </p:nvSpPr>
        <p:spPr>
          <a:xfrm>
            <a:off x="9342438" y="3429000"/>
            <a:ext cx="2843212" cy="2057400"/>
          </a:xfrm>
        </p:spPr>
        <p:txBody>
          <a:bodyPr>
            <a:noAutofit/>
          </a:bodyPr>
          <a:lstStyle>
            <a:lvl1pPr>
              <a:defRPr sz="1600" b="0" i="0">
                <a:latin typeface="Arial" panose="020B0604020202020204" pitchFamily="34" charset="0"/>
              </a:defRPr>
            </a:lvl1pPr>
          </a:lstStyle>
          <a:p>
            <a:r>
              <a:rPr lang="en-US" dirty="0"/>
              <a:t>Click icon to add picture</a:t>
            </a:r>
          </a:p>
        </p:txBody>
      </p:sp>
    </p:spTree>
    <p:extLst>
      <p:ext uri="{BB962C8B-B14F-4D97-AF65-F5344CB8AC3E}">
        <p14:creationId xmlns:p14="http://schemas.microsoft.com/office/powerpoint/2010/main" val="712186615"/>
      </p:ext>
    </p:extLst>
  </p:cSld>
  <p:clrMapOvr>
    <a:masterClrMapping/>
  </p:clrMapOvr>
  <p:transition>
    <p:fade/>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showMasterSp="0" preserve="1" userDrawn="1">
  <p:cSld name="Section Header 5 - Image Background">
    <p:bg>
      <p:bgPr>
        <a:solidFill>
          <a:schemeClr val="tx1"/>
        </a:solidFill>
        <a:effectLst/>
      </p:bgPr>
    </p:bg>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593FB2BE-07FE-D54B-808F-06137D2CE6F5}"/>
              </a:ext>
            </a:extLst>
          </p:cNvPr>
          <p:cNvSpPr>
            <a:spLocks noGrp="1"/>
          </p:cNvSpPr>
          <p:nvPr>
            <p:ph type="pic" sz="quarter" idx="10"/>
          </p:nvPr>
        </p:nvSpPr>
        <p:spPr>
          <a:xfrm>
            <a:off x="0" y="0"/>
            <a:ext cx="12192000" cy="6858000"/>
          </a:xfrm>
        </p:spPr>
        <p:txBody>
          <a:bodyPr/>
          <a:lstStyle>
            <a:lvl1pPr>
              <a:defRPr>
                <a:solidFill>
                  <a:schemeClr val="bg1"/>
                </a:solidFill>
              </a:defRPr>
            </a:lvl1pPr>
          </a:lstStyle>
          <a:p>
            <a:endParaRPr lang="en-US"/>
          </a:p>
        </p:txBody>
      </p:sp>
      <p:sp>
        <p:nvSpPr>
          <p:cNvPr id="2" name="Title 1"/>
          <p:cNvSpPr>
            <a:spLocks noGrp="1"/>
          </p:cNvSpPr>
          <p:nvPr>
            <p:ph type="title" hasCustomPrompt="1"/>
          </p:nvPr>
        </p:nvSpPr>
        <p:spPr>
          <a:xfrm>
            <a:off x="609600" y="4114800"/>
            <a:ext cx="9758183" cy="689113"/>
          </a:xfrm>
        </p:spPr>
        <p:txBody>
          <a:bodyPr anchor="t">
            <a:noAutofit/>
          </a:bodyPr>
          <a:lstStyle>
            <a:lvl1pPr algn="l">
              <a:lnSpc>
                <a:spcPct val="100000"/>
              </a:lnSpc>
              <a:defRPr sz="4400" b="1" i="1">
                <a:solidFill>
                  <a:schemeClr val="bg1"/>
                </a:solidFill>
              </a:defRPr>
            </a:lvl1pPr>
          </a:lstStyle>
          <a:p>
            <a:r>
              <a:rPr lang="en-US" dirty="0"/>
              <a:t>Section title</a:t>
            </a:r>
          </a:p>
        </p:txBody>
      </p:sp>
      <p:sp>
        <p:nvSpPr>
          <p:cNvPr id="3" name="Text Placeholder 2"/>
          <p:cNvSpPr>
            <a:spLocks noGrp="1"/>
          </p:cNvSpPr>
          <p:nvPr>
            <p:ph type="body" idx="1" hasCustomPrompt="1"/>
          </p:nvPr>
        </p:nvSpPr>
        <p:spPr>
          <a:xfrm>
            <a:off x="609600" y="4803913"/>
            <a:ext cx="9764780" cy="1368287"/>
          </a:xfrm>
        </p:spPr>
        <p:txBody>
          <a:bodyPr>
            <a:noAutofit/>
          </a:bodyPr>
          <a:lstStyle>
            <a:lvl1pPr marL="0" indent="0" algn="l">
              <a:lnSpc>
                <a:spcPct val="100000"/>
              </a:lnSpc>
              <a:buNone/>
              <a:defRPr sz="2800" b="0" i="0">
                <a:solidFill>
                  <a:schemeClr val="bg1"/>
                </a:solidFill>
                <a:latin typeface="Arial" panose="020B0604020202020204" pitchFamily="34" charset="0"/>
                <a:ea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add content</a:t>
            </a:r>
          </a:p>
        </p:txBody>
      </p:sp>
    </p:spTree>
    <p:extLst>
      <p:ext uri="{BB962C8B-B14F-4D97-AF65-F5344CB8AC3E}">
        <p14:creationId xmlns:p14="http://schemas.microsoft.com/office/powerpoint/2010/main" val="1929891051"/>
      </p:ext>
    </p:extLst>
  </p:cSld>
  <p:clrMapOvr>
    <a:masterClrMapping/>
  </p:clrMapOvr>
  <p:transition>
    <p:fade/>
  </p:transition>
</p:sldLayout>
</file>

<file path=ppt/slideLayouts/slideLayout96.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2" y="342900"/>
            <a:ext cx="10972798" cy="1028700"/>
          </a:xfrm>
        </p:spPr>
        <p:txBody>
          <a:bodyPr anchor="t"/>
          <a:lstStyle>
            <a:lvl1pPr>
              <a:lnSpc>
                <a:spcPct val="100000"/>
              </a:lnSpc>
              <a:defRPr>
                <a:solidFill>
                  <a:schemeClr val="accent4"/>
                </a:solidFill>
              </a:defRPr>
            </a:lvl1pPr>
          </a:lstStyle>
          <a:p>
            <a:r>
              <a:rPr lang="en-US" dirty="0"/>
              <a:t>Slide Title</a:t>
            </a:r>
          </a:p>
        </p:txBody>
      </p:sp>
      <p:sp>
        <p:nvSpPr>
          <p:cNvPr id="3" name="Content Placeholder 2"/>
          <p:cNvSpPr>
            <a:spLocks noGrp="1"/>
          </p:cNvSpPr>
          <p:nvPr>
            <p:ph idx="1" hasCustomPrompt="1"/>
          </p:nvPr>
        </p:nvSpPr>
        <p:spPr>
          <a:xfrm>
            <a:off x="609600" y="1371600"/>
            <a:ext cx="10972800" cy="5143500"/>
          </a:xfrm>
        </p:spPr>
        <p:txBody>
          <a:bodyPr/>
          <a:lstStyle>
            <a:lvl1pPr>
              <a:lnSpc>
                <a:spcPct val="100000"/>
              </a:lnSpc>
              <a:defRPr b="0" i="0">
                <a:latin typeface="Arial" panose="020B0604020202020204" pitchFamily="34" charset="0"/>
                <a:ea typeface="Arial" panose="020B0604020202020204" pitchFamily="34" charset="0"/>
                <a:cs typeface="Arial" panose="020B0604020202020204" pitchFamily="34" charset="0"/>
              </a:defRPr>
            </a:lvl1pPr>
            <a:lvl2pPr>
              <a:lnSpc>
                <a:spcPct val="100000"/>
              </a:lnSpc>
              <a:defRPr b="0" i="0">
                <a:latin typeface="Arial" panose="020B0604020202020204" pitchFamily="34" charset="0"/>
              </a:defRPr>
            </a:lvl2pPr>
            <a:lvl3pPr>
              <a:lnSpc>
                <a:spcPct val="100000"/>
              </a:lnSpc>
              <a:defRPr b="0" i="0">
                <a:latin typeface="Arial" panose="020B0604020202020204" pitchFamily="34" charset="0"/>
              </a:defRPr>
            </a:lvl3pPr>
            <a:lvl4pPr>
              <a:lnSpc>
                <a:spcPct val="100000"/>
              </a:lnSpc>
              <a:defRPr b="0" i="0">
                <a:latin typeface="Arial" panose="020B0604020202020204" pitchFamily="34" charset="0"/>
              </a:defRPr>
            </a:lvl4pPr>
            <a:lvl5pPr>
              <a:lnSpc>
                <a:spcPct val="100000"/>
              </a:lnSpc>
              <a:defRPr b="0" i="0">
                <a:latin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72568038"/>
      </p:ext>
    </p:extLst>
  </p:cSld>
  <p:clrMapOvr>
    <a:masterClrMapping/>
  </p:clrMapOvr>
  <p:transition>
    <p:fade/>
  </p:transition>
</p:sldLayout>
</file>

<file path=ppt/slideLayouts/slideLayout97.xml><?xml version="1.0" encoding="utf-8"?>
<p:sldLayout xmlns:a="http://schemas.openxmlformats.org/drawingml/2006/main" xmlns:r="http://schemas.openxmlformats.org/officeDocument/2006/relationships" xmlns:p="http://schemas.openxmlformats.org/presentationml/2006/main" showMasterSp="0" preserve="1" userDrawn="1">
  <p:cSld name="Title, Content and Sub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19971" y="342900"/>
            <a:ext cx="10962429" cy="671708"/>
          </a:xfrm>
        </p:spPr>
        <p:txBody>
          <a:bodyPr anchor="t"/>
          <a:lstStyle>
            <a:lvl1pPr>
              <a:lnSpc>
                <a:spcPct val="100000"/>
              </a:lnSpc>
              <a:defRPr>
                <a:solidFill>
                  <a:schemeClr val="accent4"/>
                </a:solidFill>
              </a:defRPr>
            </a:lvl1pPr>
          </a:lstStyle>
          <a:p>
            <a:r>
              <a:rPr lang="en-US" dirty="0"/>
              <a:t>Slide Title</a:t>
            </a:r>
          </a:p>
        </p:txBody>
      </p:sp>
      <p:sp>
        <p:nvSpPr>
          <p:cNvPr id="3" name="Content Placeholder 2"/>
          <p:cNvSpPr>
            <a:spLocks noGrp="1"/>
          </p:cNvSpPr>
          <p:nvPr>
            <p:ph idx="1" hasCustomPrompt="1"/>
          </p:nvPr>
        </p:nvSpPr>
        <p:spPr>
          <a:xfrm>
            <a:off x="619970" y="1808174"/>
            <a:ext cx="10962430" cy="4706926"/>
          </a:xfrm>
        </p:spPr>
        <p:txBody>
          <a:bodyPr/>
          <a:lstStyle>
            <a:lvl1pPr>
              <a:lnSpc>
                <a:spcPct val="100000"/>
              </a:lnSpc>
              <a:defRPr b="0" i="0">
                <a:latin typeface="Arial" panose="020B0604020202020204" pitchFamily="34" charset="0"/>
                <a:ea typeface="Arial" panose="020B0604020202020204" pitchFamily="34" charset="0"/>
                <a:cs typeface="Arial" panose="020B0604020202020204" pitchFamily="34" charset="0"/>
              </a:defRPr>
            </a:lvl1pPr>
            <a:lvl2pPr>
              <a:lnSpc>
                <a:spcPct val="100000"/>
              </a:lnSpc>
              <a:defRPr b="0" i="0">
                <a:latin typeface="Arial" panose="020B0604020202020204" pitchFamily="34" charset="0"/>
              </a:defRPr>
            </a:lvl2pPr>
            <a:lvl3pPr>
              <a:lnSpc>
                <a:spcPct val="100000"/>
              </a:lnSpc>
              <a:defRPr b="0" i="0">
                <a:latin typeface="Arial" panose="020B0604020202020204" pitchFamily="34" charset="0"/>
              </a:defRPr>
            </a:lvl3pPr>
            <a:lvl4pPr>
              <a:lnSpc>
                <a:spcPct val="100000"/>
              </a:lnSpc>
              <a:defRPr b="0" i="0">
                <a:latin typeface="Arial" panose="020B0604020202020204" pitchFamily="34" charset="0"/>
              </a:defRPr>
            </a:lvl4pPr>
            <a:lvl5pPr>
              <a:lnSpc>
                <a:spcPct val="100000"/>
              </a:lnSpc>
              <a:defRPr b="0" i="0">
                <a:latin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2"/>
          <p:cNvSpPr>
            <a:spLocks noGrp="1"/>
          </p:cNvSpPr>
          <p:nvPr>
            <p:ph type="body" idx="12" hasCustomPrompt="1"/>
          </p:nvPr>
        </p:nvSpPr>
        <p:spPr>
          <a:xfrm>
            <a:off x="619970" y="1189398"/>
            <a:ext cx="10962430" cy="388390"/>
          </a:xfrm>
        </p:spPr>
        <p:txBody>
          <a:bodyPr>
            <a:noAutofit/>
          </a:bodyPr>
          <a:lstStyle>
            <a:lvl1pPr marL="0" indent="0" algn="l">
              <a:lnSpc>
                <a:spcPct val="100000"/>
              </a:lnSpc>
              <a:buNone/>
              <a:defRPr sz="2800" b="0" i="0" cap="none" spc="0" baseline="0">
                <a:solidFill>
                  <a:schemeClr val="accent4"/>
                </a:solidFill>
                <a:latin typeface="Arial" panose="020B0604020202020204" pitchFamily="34" charset="0"/>
                <a:ea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a:t>
            </a:r>
          </a:p>
        </p:txBody>
      </p:sp>
    </p:spTree>
    <p:extLst>
      <p:ext uri="{BB962C8B-B14F-4D97-AF65-F5344CB8AC3E}">
        <p14:creationId xmlns:p14="http://schemas.microsoft.com/office/powerpoint/2010/main" val="645299880"/>
      </p:ext>
    </p:extLst>
  </p:cSld>
  <p:clrMapOvr>
    <a:masterClrMapping/>
  </p:clrMapOvr>
  <p:transition>
    <p:fade/>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showMasterSp="0" type="obj" preserve="1">
  <p:cSld name="2 Line 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0" y="342900"/>
            <a:ext cx="10972800" cy="1714500"/>
          </a:xfrm>
        </p:spPr>
        <p:txBody>
          <a:bodyPr anchor="t"/>
          <a:lstStyle>
            <a:lvl1pPr>
              <a:lnSpc>
                <a:spcPct val="100000"/>
              </a:lnSpc>
              <a:defRPr>
                <a:solidFill>
                  <a:schemeClr val="accent4"/>
                </a:solidFill>
              </a:defRPr>
            </a:lvl1pPr>
          </a:lstStyle>
          <a:p>
            <a:r>
              <a:rPr lang="en-US" dirty="0"/>
              <a:t>Longer Slide Title</a:t>
            </a:r>
          </a:p>
        </p:txBody>
      </p:sp>
      <p:sp>
        <p:nvSpPr>
          <p:cNvPr id="3" name="Content Placeholder 2"/>
          <p:cNvSpPr>
            <a:spLocks noGrp="1"/>
          </p:cNvSpPr>
          <p:nvPr>
            <p:ph idx="1" hasCustomPrompt="1"/>
          </p:nvPr>
        </p:nvSpPr>
        <p:spPr>
          <a:xfrm>
            <a:off x="609599" y="2057400"/>
            <a:ext cx="10972801" cy="4457700"/>
          </a:xfrm>
        </p:spPr>
        <p:txBody>
          <a:bodyPr/>
          <a:lstStyle>
            <a:lvl1pPr>
              <a:lnSpc>
                <a:spcPct val="100000"/>
              </a:lnSpc>
              <a:defRPr b="0" i="0">
                <a:latin typeface="Arial" panose="020B0604020202020204" pitchFamily="34" charset="0"/>
                <a:ea typeface="Arial" panose="020B0604020202020204" pitchFamily="34" charset="0"/>
                <a:cs typeface="Arial" panose="020B0604020202020204" pitchFamily="34" charset="0"/>
              </a:defRPr>
            </a:lvl1pPr>
            <a:lvl2pPr>
              <a:lnSpc>
                <a:spcPct val="100000"/>
              </a:lnSpc>
              <a:defRPr b="0" i="0">
                <a:latin typeface="Arial" panose="020B0604020202020204" pitchFamily="34" charset="0"/>
              </a:defRPr>
            </a:lvl2pPr>
            <a:lvl3pPr>
              <a:lnSpc>
                <a:spcPct val="100000"/>
              </a:lnSpc>
              <a:defRPr b="0" i="0">
                <a:latin typeface="Arial" panose="020B0604020202020204" pitchFamily="34" charset="0"/>
              </a:defRPr>
            </a:lvl3pPr>
            <a:lvl4pPr>
              <a:lnSpc>
                <a:spcPct val="100000"/>
              </a:lnSpc>
              <a:defRPr b="0" i="0">
                <a:latin typeface="Arial" panose="020B0604020202020204" pitchFamily="34" charset="0"/>
              </a:defRPr>
            </a:lvl4pPr>
            <a:lvl5pPr>
              <a:lnSpc>
                <a:spcPct val="100000"/>
              </a:lnSpc>
              <a:defRPr b="0" i="0">
                <a:latin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36825382"/>
      </p:ext>
    </p:extLst>
  </p:cSld>
  <p:clrMapOvr>
    <a:masterClrMapping/>
  </p:clrMapOvr>
  <p:transitio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showMasterSp="0" type="twoObj" preserve="1">
  <p:cSld name="Title and Two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0" y="342900"/>
            <a:ext cx="10972800" cy="1028700"/>
          </a:xfrm>
        </p:spPr>
        <p:txBody>
          <a:bodyPr/>
          <a:lstStyle>
            <a:lvl1pPr>
              <a:lnSpc>
                <a:spcPct val="100000"/>
              </a:lnSpc>
              <a:defRPr>
                <a:solidFill>
                  <a:schemeClr val="accent4"/>
                </a:solidFill>
              </a:defRPr>
            </a:lvl1pPr>
          </a:lstStyle>
          <a:p>
            <a:r>
              <a:rPr lang="en-US" dirty="0"/>
              <a:t>Slide Title</a:t>
            </a:r>
          </a:p>
        </p:txBody>
      </p:sp>
      <p:sp>
        <p:nvSpPr>
          <p:cNvPr id="3" name="Content Placeholder 2"/>
          <p:cNvSpPr>
            <a:spLocks noGrp="1"/>
          </p:cNvSpPr>
          <p:nvPr>
            <p:ph sz="half" idx="1" hasCustomPrompt="1"/>
          </p:nvPr>
        </p:nvSpPr>
        <p:spPr>
          <a:xfrm>
            <a:off x="609600" y="1371600"/>
            <a:ext cx="5336091" cy="5143500"/>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6259606" y="1371600"/>
            <a:ext cx="5322794" cy="5143500"/>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48270517"/>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slideLayout" Target="../slideLayouts/slideLayout42.xml"/><Relationship Id="rId18" Type="http://schemas.openxmlformats.org/officeDocument/2006/relationships/slideLayout" Target="../slideLayouts/slideLayout47.xml"/><Relationship Id="rId26" Type="http://schemas.openxmlformats.org/officeDocument/2006/relationships/slideLayout" Target="../slideLayouts/slideLayout55.xml"/><Relationship Id="rId3" Type="http://schemas.openxmlformats.org/officeDocument/2006/relationships/slideLayout" Target="../slideLayouts/slideLayout32.xml"/><Relationship Id="rId21" Type="http://schemas.openxmlformats.org/officeDocument/2006/relationships/slideLayout" Target="../slideLayouts/slideLayout50.xml"/><Relationship Id="rId7" Type="http://schemas.openxmlformats.org/officeDocument/2006/relationships/slideLayout" Target="../slideLayouts/slideLayout36.xml"/><Relationship Id="rId12" Type="http://schemas.openxmlformats.org/officeDocument/2006/relationships/slideLayout" Target="../slideLayouts/slideLayout41.xml"/><Relationship Id="rId17" Type="http://schemas.openxmlformats.org/officeDocument/2006/relationships/slideLayout" Target="../slideLayouts/slideLayout46.xml"/><Relationship Id="rId25" Type="http://schemas.openxmlformats.org/officeDocument/2006/relationships/slideLayout" Target="../slideLayouts/slideLayout54.xml"/><Relationship Id="rId2" Type="http://schemas.openxmlformats.org/officeDocument/2006/relationships/slideLayout" Target="../slideLayouts/slideLayout31.xml"/><Relationship Id="rId16" Type="http://schemas.openxmlformats.org/officeDocument/2006/relationships/slideLayout" Target="../slideLayouts/slideLayout45.xml"/><Relationship Id="rId20" Type="http://schemas.openxmlformats.org/officeDocument/2006/relationships/slideLayout" Target="../slideLayouts/slideLayout49.xml"/><Relationship Id="rId29" Type="http://schemas.openxmlformats.org/officeDocument/2006/relationships/slideLayout" Target="../slideLayouts/slideLayout58.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24" Type="http://schemas.openxmlformats.org/officeDocument/2006/relationships/slideLayout" Target="../slideLayouts/slideLayout53.xml"/><Relationship Id="rId5" Type="http://schemas.openxmlformats.org/officeDocument/2006/relationships/slideLayout" Target="../slideLayouts/slideLayout34.xml"/><Relationship Id="rId15" Type="http://schemas.openxmlformats.org/officeDocument/2006/relationships/slideLayout" Target="../slideLayouts/slideLayout44.xml"/><Relationship Id="rId23" Type="http://schemas.openxmlformats.org/officeDocument/2006/relationships/slideLayout" Target="../slideLayouts/slideLayout52.xml"/><Relationship Id="rId28" Type="http://schemas.openxmlformats.org/officeDocument/2006/relationships/slideLayout" Target="../slideLayouts/slideLayout57.xml"/><Relationship Id="rId10" Type="http://schemas.openxmlformats.org/officeDocument/2006/relationships/slideLayout" Target="../slideLayouts/slideLayout39.xml"/><Relationship Id="rId19" Type="http://schemas.openxmlformats.org/officeDocument/2006/relationships/slideLayout" Target="../slideLayouts/slideLayout48.xml"/><Relationship Id="rId31" Type="http://schemas.openxmlformats.org/officeDocument/2006/relationships/image" Target="../media/image5.png"/><Relationship Id="rId4" Type="http://schemas.openxmlformats.org/officeDocument/2006/relationships/slideLayout" Target="../slideLayouts/slideLayout33.xml"/><Relationship Id="rId9" Type="http://schemas.openxmlformats.org/officeDocument/2006/relationships/slideLayout" Target="../slideLayouts/slideLayout38.xml"/><Relationship Id="rId14" Type="http://schemas.openxmlformats.org/officeDocument/2006/relationships/slideLayout" Target="../slideLayouts/slideLayout43.xml"/><Relationship Id="rId22" Type="http://schemas.openxmlformats.org/officeDocument/2006/relationships/slideLayout" Target="../slideLayouts/slideLayout51.xml"/><Relationship Id="rId27" Type="http://schemas.openxmlformats.org/officeDocument/2006/relationships/slideLayout" Target="../slideLayouts/slideLayout56.xml"/><Relationship Id="rId30"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66.xml"/><Relationship Id="rId13" Type="http://schemas.openxmlformats.org/officeDocument/2006/relationships/slideLayout" Target="../slideLayouts/slideLayout71.xml"/><Relationship Id="rId18" Type="http://schemas.openxmlformats.org/officeDocument/2006/relationships/slideLayout" Target="../slideLayouts/slideLayout76.xml"/><Relationship Id="rId26" Type="http://schemas.openxmlformats.org/officeDocument/2006/relationships/slideLayout" Target="../slideLayouts/slideLayout84.xml"/><Relationship Id="rId3" Type="http://schemas.openxmlformats.org/officeDocument/2006/relationships/slideLayout" Target="../slideLayouts/slideLayout61.xml"/><Relationship Id="rId21" Type="http://schemas.openxmlformats.org/officeDocument/2006/relationships/slideLayout" Target="../slideLayouts/slideLayout79.xml"/><Relationship Id="rId7" Type="http://schemas.openxmlformats.org/officeDocument/2006/relationships/slideLayout" Target="../slideLayouts/slideLayout65.xml"/><Relationship Id="rId12" Type="http://schemas.openxmlformats.org/officeDocument/2006/relationships/slideLayout" Target="../slideLayouts/slideLayout70.xml"/><Relationship Id="rId17" Type="http://schemas.openxmlformats.org/officeDocument/2006/relationships/slideLayout" Target="../slideLayouts/slideLayout75.xml"/><Relationship Id="rId25" Type="http://schemas.openxmlformats.org/officeDocument/2006/relationships/slideLayout" Target="../slideLayouts/slideLayout83.xml"/><Relationship Id="rId2" Type="http://schemas.openxmlformats.org/officeDocument/2006/relationships/slideLayout" Target="../slideLayouts/slideLayout60.xml"/><Relationship Id="rId16" Type="http://schemas.openxmlformats.org/officeDocument/2006/relationships/slideLayout" Target="../slideLayouts/slideLayout74.xml"/><Relationship Id="rId20" Type="http://schemas.openxmlformats.org/officeDocument/2006/relationships/slideLayout" Target="../slideLayouts/slideLayout78.xml"/><Relationship Id="rId29" Type="http://schemas.openxmlformats.org/officeDocument/2006/relationships/theme" Target="../theme/theme3.xml"/><Relationship Id="rId1" Type="http://schemas.openxmlformats.org/officeDocument/2006/relationships/slideLayout" Target="../slideLayouts/slideLayout59.xml"/><Relationship Id="rId6" Type="http://schemas.openxmlformats.org/officeDocument/2006/relationships/slideLayout" Target="../slideLayouts/slideLayout64.xml"/><Relationship Id="rId11" Type="http://schemas.openxmlformats.org/officeDocument/2006/relationships/slideLayout" Target="../slideLayouts/slideLayout69.xml"/><Relationship Id="rId24" Type="http://schemas.openxmlformats.org/officeDocument/2006/relationships/slideLayout" Target="../slideLayouts/slideLayout82.xml"/><Relationship Id="rId5" Type="http://schemas.openxmlformats.org/officeDocument/2006/relationships/slideLayout" Target="../slideLayouts/slideLayout63.xml"/><Relationship Id="rId15" Type="http://schemas.openxmlformats.org/officeDocument/2006/relationships/slideLayout" Target="../slideLayouts/slideLayout73.xml"/><Relationship Id="rId23" Type="http://schemas.openxmlformats.org/officeDocument/2006/relationships/slideLayout" Target="../slideLayouts/slideLayout81.xml"/><Relationship Id="rId28" Type="http://schemas.openxmlformats.org/officeDocument/2006/relationships/slideLayout" Target="../slideLayouts/slideLayout86.xml"/><Relationship Id="rId10" Type="http://schemas.openxmlformats.org/officeDocument/2006/relationships/slideLayout" Target="../slideLayouts/slideLayout68.xml"/><Relationship Id="rId19" Type="http://schemas.openxmlformats.org/officeDocument/2006/relationships/slideLayout" Target="../slideLayouts/slideLayout77.xml"/><Relationship Id="rId4" Type="http://schemas.openxmlformats.org/officeDocument/2006/relationships/slideLayout" Target="../slideLayouts/slideLayout62.xml"/><Relationship Id="rId9" Type="http://schemas.openxmlformats.org/officeDocument/2006/relationships/slideLayout" Target="../slideLayouts/slideLayout67.xml"/><Relationship Id="rId14" Type="http://schemas.openxmlformats.org/officeDocument/2006/relationships/slideLayout" Target="../slideLayouts/slideLayout72.xml"/><Relationship Id="rId22" Type="http://schemas.openxmlformats.org/officeDocument/2006/relationships/slideLayout" Target="../slideLayouts/slideLayout80.xml"/><Relationship Id="rId27" Type="http://schemas.openxmlformats.org/officeDocument/2006/relationships/slideLayout" Target="../slideLayouts/slideLayout85.xml"/><Relationship Id="rId30" Type="http://schemas.openxmlformats.org/officeDocument/2006/relationships/image" Target="../media/image9.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94.xml"/><Relationship Id="rId13" Type="http://schemas.openxmlformats.org/officeDocument/2006/relationships/slideLayout" Target="../slideLayouts/slideLayout99.xml"/><Relationship Id="rId18" Type="http://schemas.openxmlformats.org/officeDocument/2006/relationships/slideLayout" Target="../slideLayouts/slideLayout104.xml"/><Relationship Id="rId26" Type="http://schemas.openxmlformats.org/officeDocument/2006/relationships/slideLayout" Target="../slideLayouts/slideLayout112.xml"/><Relationship Id="rId3" Type="http://schemas.openxmlformats.org/officeDocument/2006/relationships/slideLayout" Target="../slideLayouts/slideLayout89.xml"/><Relationship Id="rId21" Type="http://schemas.openxmlformats.org/officeDocument/2006/relationships/slideLayout" Target="../slideLayouts/slideLayout107.xml"/><Relationship Id="rId7" Type="http://schemas.openxmlformats.org/officeDocument/2006/relationships/slideLayout" Target="../slideLayouts/slideLayout93.xml"/><Relationship Id="rId12" Type="http://schemas.openxmlformats.org/officeDocument/2006/relationships/slideLayout" Target="../slideLayouts/slideLayout98.xml"/><Relationship Id="rId17" Type="http://schemas.openxmlformats.org/officeDocument/2006/relationships/slideLayout" Target="../slideLayouts/slideLayout103.xml"/><Relationship Id="rId25" Type="http://schemas.openxmlformats.org/officeDocument/2006/relationships/slideLayout" Target="../slideLayouts/slideLayout111.xml"/><Relationship Id="rId2" Type="http://schemas.openxmlformats.org/officeDocument/2006/relationships/slideLayout" Target="../slideLayouts/slideLayout88.xml"/><Relationship Id="rId16" Type="http://schemas.openxmlformats.org/officeDocument/2006/relationships/slideLayout" Target="../slideLayouts/slideLayout102.xml"/><Relationship Id="rId20" Type="http://schemas.openxmlformats.org/officeDocument/2006/relationships/slideLayout" Target="../slideLayouts/slideLayout106.xml"/><Relationship Id="rId29" Type="http://schemas.openxmlformats.org/officeDocument/2006/relationships/slideLayout" Target="../slideLayouts/slideLayout115.xml"/><Relationship Id="rId1" Type="http://schemas.openxmlformats.org/officeDocument/2006/relationships/slideLayout" Target="../slideLayouts/slideLayout87.xml"/><Relationship Id="rId6" Type="http://schemas.openxmlformats.org/officeDocument/2006/relationships/slideLayout" Target="../slideLayouts/slideLayout92.xml"/><Relationship Id="rId11" Type="http://schemas.openxmlformats.org/officeDocument/2006/relationships/slideLayout" Target="../slideLayouts/slideLayout97.xml"/><Relationship Id="rId24" Type="http://schemas.openxmlformats.org/officeDocument/2006/relationships/slideLayout" Target="../slideLayouts/slideLayout110.xml"/><Relationship Id="rId5" Type="http://schemas.openxmlformats.org/officeDocument/2006/relationships/slideLayout" Target="../slideLayouts/slideLayout91.xml"/><Relationship Id="rId15" Type="http://schemas.openxmlformats.org/officeDocument/2006/relationships/slideLayout" Target="../slideLayouts/slideLayout101.xml"/><Relationship Id="rId23" Type="http://schemas.openxmlformats.org/officeDocument/2006/relationships/slideLayout" Target="../slideLayouts/slideLayout109.xml"/><Relationship Id="rId28" Type="http://schemas.openxmlformats.org/officeDocument/2006/relationships/slideLayout" Target="../slideLayouts/slideLayout114.xml"/><Relationship Id="rId10" Type="http://schemas.openxmlformats.org/officeDocument/2006/relationships/slideLayout" Target="../slideLayouts/slideLayout96.xml"/><Relationship Id="rId19" Type="http://schemas.openxmlformats.org/officeDocument/2006/relationships/slideLayout" Target="../slideLayouts/slideLayout105.xml"/><Relationship Id="rId31" Type="http://schemas.openxmlformats.org/officeDocument/2006/relationships/image" Target="../media/image12.png"/><Relationship Id="rId4" Type="http://schemas.openxmlformats.org/officeDocument/2006/relationships/slideLayout" Target="../slideLayouts/slideLayout90.xml"/><Relationship Id="rId9" Type="http://schemas.openxmlformats.org/officeDocument/2006/relationships/slideLayout" Target="../slideLayouts/slideLayout95.xml"/><Relationship Id="rId14" Type="http://schemas.openxmlformats.org/officeDocument/2006/relationships/slideLayout" Target="../slideLayouts/slideLayout100.xml"/><Relationship Id="rId22" Type="http://schemas.openxmlformats.org/officeDocument/2006/relationships/slideLayout" Target="../slideLayouts/slideLayout108.xml"/><Relationship Id="rId27" Type="http://schemas.openxmlformats.org/officeDocument/2006/relationships/slideLayout" Target="../slideLayouts/slideLayout113.xml"/><Relationship Id="rId30"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123.xml"/><Relationship Id="rId13" Type="http://schemas.openxmlformats.org/officeDocument/2006/relationships/slideLayout" Target="../slideLayouts/slideLayout128.xml"/><Relationship Id="rId18" Type="http://schemas.openxmlformats.org/officeDocument/2006/relationships/slideLayout" Target="../slideLayouts/slideLayout133.xml"/><Relationship Id="rId26" Type="http://schemas.openxmlformats.org/officeDocument/2006/relationships/slideLayout" Target="../slideLayouts/slideLayout141.xml"/><Relationship Id="rId3" Type="http://schemas.openxmlformats.org/officeDocument/2006/relationships/slideLayout" Target="../slideLayouts/slideLayout118.xml"/><Relationship Id="rId21" Type="http://schemas.openxmlformats.org/officeDocument/2006/relationships/slideLayout" Target="../slideLayouts/slideLayout136.xml"/><Relationship Id="rId7" Type="http://schemas.openxmlformats.org/officeDocument/2006/relationships/slideLayout" Target="../slideLayouts/slideLayout122.xml"/><Relationship Id="rId12" Type="http://schemas.openxmlformats.org/officeDocument/2006/relationships/slideLayout" Target="../slideLayouts/slideLayout127.xml"/><Relationship Id="rId17" Type="http://schemas.openxmlformats.org/officeDocument/2006/relationships/slideLayout" Target="../slideLayouts/slideLayout132.xml"/><Relationship Id="rId25" Type="http://schemas.openxmlformats.org/officeDocument/2006/relationships/slideLayout" Target="../slideLayouts/slideLayout140.xml"/><Relationship Id="rId2" Type="http://schemas.openxmlformats.org/officeDocument/2006/relationships/slideLayout" Target="../slideLayouts/slideLayout117.xml"/><Relationship Id="rId16" Type="http://schemas.openxmlformats.org/officeDocument/2006/relationships/slideLayout" Target="../slideLayouts/slideLayout131.xml"/><Relationship Id="rId20" Type="http://schemas.openxmlformats.org/officeDocument/2006/relationships/slideLayout" Target="../slideLayouts/slideLayout135.xml"/><Relationship Id="rId29" Type="http://schemas.openxmlformats.org/officeDocument/2006/relationships/theme" Target="../theme/theme5.xml"/><Relationship Id="rId1" Type="http://schemas.openxmlformats.org/officeDocument/2006/relationships/slideLayout" Target="../slideLayouts/slideLayout116.xml"/><Relationship Id="rId6" Type="http://schemas.openxmlformats.org/officeDocument/2006/relationships/slideLayout" Target="../slideLayouts/slideLayout121.xml"/><Relationship Id="rId11" Type="http://schemas.openxmlformats.org/officeDocument/2006/relationships/slideLayout" Target="../slideLayouts/slideLayout126.xml"/><Relationship Id="rId24" Type="http://schemas.openxmlformats.org/officeDocument/2006/relationships/slideLayout" Target="../slideLayouts/slideLayout139.xml"/><Relationship Id="rId5" Type="http://schemas.openxmlformats.org/officeDocument/2006/relationships/slideLayout" Target="../slideLayouts/slideLayout120.xml"/><Relationship Id="rId15" Type="http://schemas.openxmlformats.org/officeDocument/2006/relationships/slideLayout" Target="../slideLayouts/slideLayout130.xml"/><Relationship Id="rId23" Type="http://schemas.openxmlformats.org/officeDocument/2006/relationships/slideLayout" Target="../slideLayouts/slideLayout138.xml"/><Relationship Id="rId28" Type="http://schemas.openxmlformats.org/officeDocument/2006/relationships/slideLayout" Target="../slideLayouts/slideLayout143.xml"/><Relationship Id="rId10" Type="http://schemas.openxmlformats.org/officeDocument/2006/relationships/slideLayout" Target="../slideLayouts/slideLayout125.xml"/><Relationship Id="rId19" Type="http://schemas.openxmlformats.org/officeDocument/2006/relationships/slideLayout" Target="../slideLayouts/slideLayout134.xml"/><Relationship Id="rId4" Type="http://schemas.openxmlformats.org/officeDocument/2006/relationships/slideLayout" Target="../slideLayouts/slideLayout119.xml"/><Relationship Id="rId9" Type="http://schemas.openxmlformats.org/officeDocument/2006/relationships/slideLayout" Target="../slideLayouts/slideLayout124.xml"/><Relationship Id="rId14" Type="http://schemas.openxmlformats.org/officeDocument/2006/relationships/slideLayout" Target="../slideLayouts/slideLayout129.xml"/><Relationship Id="rId22" Type="http://schemas.openxmlformats.org/officeDocument/2006/relationships/slideLayout" Target="../slideLayouts/slideLayout137.xml"/><Relationship Id="rId27" Type="http://schemas.openxmlformats.org/officeDocument/2006/relationships/slideLayout" Target="../slideLayouts/slideLayout142.xml"/><Relationship Id="rId30" Type="http://schemas.openxmlformats.org/officeDocument/2006/relationships/image" Target="../media/image16.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 name="Rectangle 5"/>
          <p:cNvSpPr/>
          <p:nvPr userDrawn="1"/>
        </p:nvSpPr>
        <p:spPr>
          <a:xfrm>
            <a:off x="0" y="-1"/>
            <a:ext cx="12192000" cy="6858001"/>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b="0" i="0" dirty="0">
              <a:latin typeface="Arial" panose="020B0604020202020204" pitchFamily="34" charset="0"/>
            </a:endParaRPr>
          </a:p>
        </p:txBody>
      </p:sp>
      <p:pic>
        <p:nvPicPr>
          <p:cNvPr id="10" name="Picture 9">
            <a:extLst>
              <a:ext uri="{FF2B5EF4-FFF2-40B4-BE49-F238E27FC236}">
                <a16:creationId xmlns:a16="http://schemas.microsoft.com/office/drawing/2014/main" id="{D9129910-6C98-7B4F-AFB7-4175DF3E4A55}"/>
              </a:ext>
            </a:extLst>
          </p:cNvPr>
          <p:cNvPicPr>
            <a:picLocks noChangeAspect="1"/>
          </p:cNvPicPr>
          <p:nvPr userDrawn="1"/>
        </p:nvPicPr>
        <p:blipFill>
          <a:blip r:embed="rId31">
            <a:alphaModFix amt="40000"/>
          </a:blip>
          <a:srcRect/>
          <a:stretch/>
        </p:blipFill>
        <p:spPr>
          <a:xfrm rot="16200000" flipH="1">
            <a:off x="1007519" y="-1000642"/>
            <a:ext cx="6851125" cy="8866162"/>
          </a:xfrm>
          <a:prstGeom prst="rect">
            <a:avLst/>
          </a:prstGeom>
        </p:spPr>
      </p:pic>
      <p:sp>
        <p:nvSpPr>
          <p:cNvPr id="2" name="Title Placeholder 1"/>
          <p:cNvSpPr>
            <a:spLocks noGrp="1"/>
          </p:cNvSpPr>
          <p:nvPr>
            <p:ph type="title"/>
          </p:nvPr>
        </p:nvSpPr>
        <p:spPr>
          <a:xfrm>
            <a:off x="609600" y="478356"/>
            <a:ext cx="10934699" cy="769662"/>
          </a:xfrm>
          <a:prstGeom prst="rect">
            <a:avLst/>
          </a:prstGeom>
        </p:spPr>
        <p:txBody>
          <a:bodyPr vert="horz" lIns="91440" tIns="45720" rIns="91440" bIns="45720" rtlCol="0" anchor="t">
            <a:noAutofit/>
          </a:bodyPr>
          <a:lstStyle/>
          <a:p>
            <a:r>
              <a:rPr lang="en-US" dirty="0"/>
              <a:t>Presentation title goes here</a:t>
            </a:r>
          </a:p>
        </p:txBody>
      </p:sp>
      <p:sp>
        <p:nvSpPr>
          <p:cNvPr id="3" name="Text Placeholder 2"/>
          <p:cNvSpPr>
            <a:spLocks noGrp="1"/>
          </p:cNvSpPr>
          <p:nvPr>
            <p:ph type="body" idx="1"/>
          </p:nvPr>
        </p:nvSpPr>
        <p:spPr>
          <a:xfrm>
            <a:off x="609600" y="1251604"/>
            <a:ext cx="10934700" cy="4351338"/>
          </a:xfrm>
          <a:prstGeom prst="rect">
            <a:avLst/>
          </a:prstGeom>
        </p:spPr>
        <p:txBody>
          <a:bodyPr vert="horz" lIns="91440" tIns="45720" rIns="91440" bIns="45720" rtlCol="0">
            <a:noAutofit/>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3"/>
          </p:nvPr>
        </p:nvSpPr>
        <p:spPr>
          <a:xfrm>
            <a:off x="4876800" y="6356350"/>
            <a:ext cx="2438400" cy="365125"/>
          </a:xfrm>
          <a:prstGeom prst="rect">
            <a:avLst/>
          </a:prstGeom>
        </p:spPr>
        <p:txBody>
          <a:bodyPr vert="horz" lIns="91440" tIns="45720" rIns="91440" bIns="45720" rtlCol="0" anchor="ctr">
            <a:noAutofit/>
          </a:bodyPr>
          <a:lstStyle>
            <a:lvl1pPr algn="ctr">
              <a:defRPr sz="1200" b="0" i="0">
                <a:solidFill>
                  <a:schemeClr val="bg1">
                    <a:alpha val="34000"/>
                  </a:schemeClr>
                </a:solidFill>
                <a:latin typeface="Arial" panose="020B0604020202020204" pitchFamily="34" charset="0"/>
                <a:ea typeface="Arial" panose="020B0604020202020204" pitchFamily="34" charset="0"/>
                <a:cs typeface="Arial" panose="020B0604020202020204" pitchFamily="34" charset="0"/>
              </a:defRPr>
            </a:lvl1pPr>
          </a:lstStyle>
          <a:p>
            <a:fld id="{BACD446D-DB8D-4F44-9C8F-36EB5A3AD5FA}" type="slidenum">
              <a:rPr lang="en-US" smtClean="0"/>
              <a:pPr/>
              <a:t>‹#›</a:t>
            </a:fld>
            <a:endParaRPr lang="en-US" dirty="0"/>
          </a:p>
        </p:txBody>
      </p:sp>
      <p:sp>
        <p:nvSpPr>
          <p:cNvPr id="12" name="Slide Number Placeholder 5"/>
          <p:cNvSpPr>
            <a:spLocks noGrp="1"/>
          </p:cNvSpPr>
          <p:nvPr>
            <p:ph type="sldNum" sz="quarter" idx="4"/>
          </p:nvPr>
        </p:nvSpPr>
        <p:spPr>
          <a:xfrm>
            <a:off x="7505700" y="6356350"/>
            <a:ext cx="4038600" cy="365125"/>
          </a:xfrm>
          <a:prstGeom prst="rect">
            <a:avLst/>
          </a:prstGeom>
        </p:spPr>
        <p:txBody>
          <a:bodyPr vert="horz" lIns="91440" tIns="45720" rIns="91440" bIns="45720" rtlCol="0" anchor="ctr">
            <a:noAutofit/>
          </a:bodyPr>
          <a:lstStyle>
            <a:lvl1pPr algn="r">
              <a:defRPr sz="900" b="0" i="0">
                <a:solidFill>
                  <a:schemeClr val="bg1">
                    <a:alpha val="34000"/>
                  </a:schemeClr>
                </a:solidFill>
                <a:latin typeface="Arial" panose="020B0604020202020204" pitchFamily="34" charset="0"/>
                <a:ea typeface="Arial" panose="020B0604020202020204" pitchFamily="34" charset="0"/>
                <a:cs typeface="Arial" panose="020B0604020202020204" pitchFamily="34" charset="0"/>
              </a:defRPr>
            </a:lvl1pPr>
          </a:lstStyle>
          <a:p>
            <a:r>
              <a:rPr lang="en-US" dirty="0"/>
              <a:t>DEPARTMENT NAME GOES HERE | FEBRUARY 2017</a:t>
            </a:r>
          </a:p>
        </p:txBody>
      </p:sp>
    </p:spTree>
    <p:extLst>
      <p:ext uri="{BB962C8B-B14F-4D97-AF65-F5344CB8AC3E}">
        <p14:creationId xmlns:p14="http://schemas.microsoft.com/office/powerpoint/2010/main" val="1257340680"/>
      </p:ext>
    </p:extLst>
  </p:cSld>
  <p:clrMap bg1="lt1" tx1="dk1" bg2="lt2" tx2="dk2" accent1="accent1" accent2="accent2" accent3="accent3" accent4="accent4" accent5="accent5" accent6="accent6" hlink="hlink" folHlink="folHlink"/>
  <p:sldLayoutIdLst>
    <p:sldLayoutId id="2147483771" r:id="rId1"/>
    <p:sldLayoutId id="2147483772" r:id="rId2"/>
    <p:sldLayoutId id="2147483774" r:id="rId3"/>
    <p:sldLayoutId id="2147483775" r:id="rId4"/>
    <p:sldLayoutId id="2147483776" r:id="rId5"/>
    <p:sldLayoutId id="2147483777" r:id="rId6"/>
    <p:sldLayoutId id="2147483778" r:id="rId7"/>
    <p:sldLayoutId id="2147483779" r:id="rId8"/>
    <p:sldLayoutId id="2147483780" r:id="rId9"/>
    <p:sldLayoutId id="2147483781" r:id="rId10"/>
    <p:sldLayoutId id="2147483844" r:id="rId11"/>
    <p:sldLayoutId id="2147483782" r:id="rId12"/>
    <p:sldLayoutId id="2147483783" r:id="rId13"/>
    <p:sldLayoutId id="2147483784" r:id="rId14"/>
    <p:sldLayoutId id="2147483785" r:id="rId15"/>
    <p:sldLayoutId id="2147483848" r:id="rId16"/>
    <p:sldLayoutId id="2147483786" r:id="rId17"/>
    <p:sldLayoutId id="2147483787" r:id="rId18"/>
    <p:sldLayoutId id="2147483847" r:id="rId19"/>
    <p:sldLayoutId id="2147483788" r:id="rId20"/>
    <p:sldLayoutId id="2147483789" r:id="rId21"/>
    <p:sldLayoutId id="2147483845" r:id="rId22"/>
    <p:sldLayoutId id="2147483846" r:id="rId23"/>
    <p:sldLayoutId id="2147483790" r:id="rId24"/>
    <p:sldLayoutId id="2147483791" r:id="rId25"/>
    <p:sldLayoutId id="2147483792" r:id="rId26"/>
    <p:sldLayoutId id="2147483849" r:id="rId27"/>
    <p:sldLayoutId id="2147483839" r:id="rId28"/>
    <p:sldLayoutId id="2147483970" r:id="rId29"/>
  </p:sldLayoutIdLst>
  <p:transition>
    <p:fade/>
  </p:transition>
  <p:hf sldNum="0" hdr="0"/>
  <p:txStyles>
    <p:titleStyle>
      <a:lvl1pPr algn="l" defTabSz="914400" rtl="0" eaLnBrk="1" latinLnBrk="0" hangingPunct="1">
        <a:lnSpc>
          <a:spcPct val="100000"/>
        </a:lnSpc>
        <a:spcBef>
          <a:spcPct val="0"/>
        </a:spcBef>
        <a:buNone/>
        <a:defRPr sz="4400" b="0" i="0" kern="1200">
          <a:solidFill>
            <a:schemeClr val="tx2">
              <a:lumMod val="10000"/>
              <a:lumOff val="90000"/>
            </a:schemeClr>
          </a:solidFill>
          <a:latin typeface="Times New Roman" panose="02020603050405020304" pitchFamily="18" charset="0"/>
          <a:ea typeface="Times New Roman" panose="02020603050405020304" pitchFamily="18" charset="0"/>
          <a:cs typeface="Times New Roman" panose="02020603050405020304" pitchFamily="18" charset="0"/>
        </a:defRPr>
      </a:lvl1pPr>
    </p:titleStyle>
    <p:bodyStyle>
      <a:lvl1pPr marL="228600" indent="-228600" algn="l" defTabSz="914400" rtl="0" eaLnBrk="1" latinLnBrk="0" hangingPunct="1">
        <a:lnSpc>
          <a:spcPct val="100000"/>
        </a:lnSpc>
        <a:spcBef>
          <a:spcPts val="1000"/>
        </a:spcBef>
        <a:buFont typeface="Arial"/>
        <a:buChar char="•"/>
        <a:defRPr sz="2800" b="0" i="0" kern="1200">
          <a:solidFill>
            <a:schemeClr val="tx2">
              <a:lumMod val="10000"/>
              <a:lumOff val="90000"/>
            </a:schemeClr>
          </a:solidFill>
          <a:latin typeface="Arial" panose="020B0604020202020204" pitchFamily="34" charset="0"/>
          <a:ea typeface="Arial" panose="020B0604020202020204" pitchFamily="34" charset="0"/>
          <a:cs typeface="Arial" panose="020B0604020202020204" pitchFamily="34" charset="0"/>
        </a:defRPr>
      </a:lvl1pPr>
      <a:lvl2pPr marL="685800" indent="-228600" algn="l" defTabSz="914400" rtl="0" eaLnBrk="1" latinLnBrk="0" hangingPunct="1">
        <a:lnSpc>
          <a:spcPct val="100000"/>
        </a:lnSpc>
        <a:spcBef>
          <a:spcPts val="500"/>
        </a:spcBef>
        <a:buFont typeface="Arial"/>
        <a:buChar char="•"/>
        <a:defRPr sz="2800" b="0" i="0" kern="1200">
          <a:solidFill>
            <a:schemeClr val="tx2">
              <a:lumMod val="10000"/>
              <a:lumOff val="90000"/>
            </a:schemeClr>
          </a:solidFill>
          <a:latin typeface="Arial" panose="020B0604020202020204" pitchFamily="34" charset="0"/>
          <a:ea typeface="Arial" panose="020B0604020202020204" pitchFamily="34" charset="0"/>
          <a:cs typeface="Arial" panose="020B0604020202020204" pitchFamily="34" charset="0"/>
        </a:defRPr>
      </a:lvl2pPr>
      <a:lvl3pPr marL="1143000" indent="-228600" algn="l" defTabSz="914400" rtl="0" eaLnBrk="1" latinLnBrk="0" hangingPunct="1">
        <a:lnSpc>
          <a:spcPct val="100000"/>
        </a:lnSpc>
        <a:spcBef>
          <a:spcPts val="500"/>
        </a:spcBef>
        <a:buFont typeface="Arial"/>
        <a:buChar char="•"/>
        <a:defRPr sz="2800" b="0" i="0" kern="1200">
          <a:solidFill>
            <a:schemeClr val="tx2">
              <a:lumMod val="10000"/>
              <a:lumOff val="90000"/>
            </a:schemeClr>
          </a:solidFill>
          <a:latin typeface="Arial" panose="020B0604020202020204" pitchFamily="34" charset="0"/>
          <a:ea typeface="Arial" panose="020B0604020202020204" pitchFamily="34" charset="0"/>
          <a:cs typeface="Arial" panose="020B0604020202020204" pitchFamily="34" charset="0"/>
        </a:defRPr>
      </a:lvl3pPr>
      <a:lvl4pPr marL="1600200" indent="-228600" algn="l" defTabSz="914400" rtl="0" eaLnBrk="1" latinLnBrk="0" hangingPunct="1">
        <a:lnSpc>
          <a:spcPct val="100000"/>
        </a:lnSpc>
        <a:spcBef>
          <a:spcPts val="500"/>
        </a:spcBef>
        <a:buFont typeface="Arial"/>
        <a:buChar char="•"/>
        <a:defRPr sz="2800" b="0" i="0" kern="1200">
          <a:solidFill>
            <a:schemeClr val="tx2">
              <a:lumMod val="10000"/>
              <a:lumOff val="90000"/>
            </a:schemeClr>
          </a:solidFill>
          <a:latin typeface="Arial" panose="020B0604020202020204" pitchFamily="34" charset="0"/>
          <a:ea typeface="Arial" panose="020B0604020202020204" pitchFamily="34" charset="0"/>
          <a:cs typeface="Arial" panose="020B0604020202020204" pitchFamily="34" charset="0"/>
        </a:defRPr>
      </a:lvl4pPr>
      <a:lvl5pPr marL="2057400" indent="-228600" algn="l" defTabSz="914400" rtl="0" eaLnBrk="1" latinLnBrk="0" hangingPunct="1">
        <a:lnSpc>
          <a:spcPct val="100000"/>
        </a:lnSpc>
        <a:spcBef>
          <a:spcPts val="500"/>
        </a:spcBef>
        <a:buFont typeface="Arial"/>
        <a:buChar char="•"/>
        <a:defRPr sz="2800" b="0" i="0" kern="1200">
          <a:solidFill>
            <a:schemeClr val="tx2">
              <a:lumMod val="10000"/>
              <a:lumOff val="90000"/>
            </a:schemeClr>
          </a:solidFill>
          <a:latin typeface="Arial" panose="020B0604020202020204" pitchFamily="34" charset="0"/>
          <a:ea typeface="Arial" panose="020B0604020202020204" pitchFamily="34" charset="0"/>
          <a:cs typeface="Arial" panose="020B0604020202020204" pitchFamily="34"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 userDrawn="1">
          <p15:clr>
            <a:srgbClr val="F26B43"/>
          </p15:clr>
        </p15:guide>
        <p15:guide id="2" orient="horz" pos="432" userDrawn="1">
          <p15:clr>
            <a:srgbClr val="5ACBF0"/>
          </p15:clr>
        </p15:guide>
        <p15:guide id="3" orient="horz" pos="864" userDrawn="1">
          <p15:clr>
            <a:srgbClr val="5ACBF0"/>
          </p15:clr>
        </p15:guide>
        <p15:guide id="4" orient="horz" pos="1296" userDrawn="1">
          <p15:clr>
            <a:srgbClr val="5ACBF0"/>
          </p15:clr>
        </p15:guide>
        <p15:guide id="5" orient="horz" pos="1728" userDrawn="1">
          <p15:clr>
            <a:srgbClr val="5ACBF0"/>
          </p15:clr>
        </p15:guide>
        <p15:guide id="6" orient="horz" pos="2160" userDrawn="1">
          <p15:clr>
            <a:srgbClr val="000000"/>
          </p15:clr>
        </p15:guide>
        <p15:guide id="7" orient="horz" pos="2592" userDrawn="1">
          <p15:clr>
            <a:srgbClr val="5ACBF0"/>
          </p15:clr>
        </p15:guide>
        <p15:guide id="8" orient="horz" pos="3024" userDrawn="1">
          <p15:clr>
            <a:srgbClr val="5ACBF0"/>
          </p15:clr>
        </p15:guide>
        <p15:guide id="9" orient="horz" pos="3456" userDrawn="1">
          <p15:clr>
            <a:srgbClr val="5ACBF0"/>
          </p15:clr>
        </p15:guide>
        <p15:guide id="10" orient="horz" pos="3888" userDrawn="1">
          <p15:clr>
            <a:srgbClr val="5ACBF0"/>
          </p15:clr>
        </p15:guide>
        <p15:guide id="11" orient="horz" pos="4104" userDrawn="1">
          <p15:clr>
            <a:srgbClr val="F26B43"/>
          </p15:clr>
        </p15:guide>
        <p15:guide id="12" pos="3840" userDrawn="1">
          <p15:clr>
            <a:srgbClr val="000000"/>
          </p15:clr>
        </p15:guide>
        <p15:guide id="13" pos="4608" userDrawn="1">
          <p15:clr>
            <a:srgbClr val="5ACBF0"/>
          </p15:clr>
        </p15:guide>
        <p15:guide id="14" pos="5376" userDrawn="1">
          <p15:clr>
            <a:srgbClr val="5ACBF0"/>
          </p15:clr>
        </p15:guide>
        <p15:guide id="15" pos="6144" userDrawn="1">
          <p15:clr>
            <a:srgbClr val="5ACBF0"/>
          </p15:clr>
        </p15:guide>
        <p15:guide id="16" pos="3072" userDrawn="1">
          <p15:clr>
            <a:srgbClr val="5ACBF0"/>
          </p15:clr>
        </p15:guide>
        <p15:guide id="17" pos="2304" userDrawn="1">
          <p15:clr>
            <a:srgbClr val="5ACBF0"/>
          </p15:clr>
        </p15:guide>
        <p15:guide id="18" pos="1536" userDrawn="1">
          <p15:clr>
            <a:srgbClr val="5ACBF0"/>
          </p15:clr>
        </p15:guide>
        <p15:guide id="19" pos="768" userDrawn="1">
          <p15:clr>
            <a:srgbClr val="5ACBF0"/>
          </p15:clr>
        </p15:guide>
        <p15:guide id="20" pos="384" userDrawn="1">
          <p15:clr>
            <a:srgbClr val="F26B43"/>
          </p15:clr>
        </p15:guide>
        <p15:guide id="21" pos="6912" userDrawn="1">
          <p15:clr>
            <a:srgbClr val="5ACBF0"/>
          </p15:clr>
        </p15:guide>
        <p15:guide id="22" pos="7296"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 name="Rectangle 5"/>
          <p:cNvSpPr/>
          <p:nvPr userDrawn="1"/>
        </p:nvSpPr>
        <p:spPr>
          <a:xfrm>
            <a:off x="0" y="-1"/>
            <a:ext cx="12192000" cy="6858001"/>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b="0" i="0" dirty="0">
              <a:latin typeface="Arial" panose="020B0604020202020204" pitchFamily="34" charset="0"/>
            </a:endParaRPr>
          </a:p>
        </p:txBody>
      </p:sp>
      <p:pic>
        <p:nvPicPr>
          <p:cNvPr id="7" name="Picture 6"/>
          <p:cNvPicPr>
            <a:picLocks noChangeAspect="1"/>
          </p:cNvPicPr>
          <p:nvPr userDrawn="1"/>
        </p:nvPicPr>
        <p:blipFill>
          <a:blip r:embed="rId31">
            <a:alphaModFix amt="80000"/>
          </a:blip>
          <a:srcRect/>
          <a:stretch/>
        </p:blipFill>
        <p:spPr>
          <a:xfrm rot="16200000" flipH="1">
            <a:off x="1008532" y="-1008530"/>
            <a:ext cx="6858001" cy="8875061"/>
          </a:xfrm>
          <a:prstGeom prst="rect">
            <a:avLst/>
          </a:prstGeom>
        </p:spPr>
      </p:pic>
      <p:sp>
        <p:nvSpPr>
          <p:cNvPr id="2" name="Title Placeholder 1"/>
          <p:cNvSpPr>
            <a:spLocks noGrp="1"/>
          </p:cNvSpPr>
          <p:nvPr>
            <p:ph type="title"/>
          </p:nvPr>
        </p:nvSpPr>
        <p:spPr>
          <a:xfrm>
            <a:off x="609600" y="478356"/>
            <a:ext cx="10934699" cy="769662"/>
          </a:xfrm>
          <a:prstGeom prst="rect">
            <a:avLst/>
          </a:prstGeom>
        </p:spPr>
        <p:txBody>
          <a:bodyPr vert="horz" lIns="91440" tIns="45720" rIns="91440" bIns="45720" rtlCol="0" anchor="t">
            <a:noAutofit/>
          </a:bodyPr>
          <a:lstStyle/>
          <a:p>
            <a:r>
              <a:rPr lang="en-US" dirty="0"/>
              <a:t>Click to edit Master title style</a:t>
            </a:r>
          </a:p>
        </p:txBody>
      </p:sp>
      <p:sp>
        <p:nvSpPr>
          <p:cNvPr id="3" name="Text Placeholder 2"/>
          <p:cNvSpPr>
            <a:spLocks noGrp="1"/>
          </p:cNvSpPr>
          <p:nvPr>
            <p:ph type="body" idx="1"/>
          </p:nvPr>
        </p:nvSpPr>
        <p:spPr>
          <a:xfrm>
            <a:off x="609600" y="1251604"/>
            <a:ext cx="10934700" cy="4351338"/>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3"/>
          </p:nvPr>
        </p:nvSpPr>
        <p:spPr>
          <a:xfrm>
            <a:off x="4876800" y="6356350"/>
            <a:ext cx="2438400" cy="365125"/>
          </a:xfrm>
          <a:prstGeom prst="rect">
            <a:avLst/>
          </a:prstGeom>
        </p:spPr>
        <p:txBody>
          <a:bodyPr vert="horz" lIns="91440" tIns="45720" rIns="91440" bIns="45720" rtlCol="0" anchor="ctr">
            <a:noAutofit/>
          </a:bodyPr>
          <a:lstStyle>
            <a:lvl1pPr algn="ctr">
              <a:defRPr sz="1200" b="0" i="0">
                <a:solidFill>
                  <a:schemeClr val="bg1">
                    <a:alpha val="34000"/>
                  </a:schemeClr>
                </a:solidFill>
                <a:latin typeface="Arial" panose="020B0604020202020204" pitchFamily="34" charset="0"/>
                <a:ea typeface="Arial" panose="020B0604020202020204" pitchFamily="34" charset="0"/>
                <a:cs typeface="Arial" panose="020B0604020202020204" pitchFamily="34" charset="0"/>
              </a:defRPr>
            </a:lvl1pPr>
          </a:lstStyle>
          <a:p>
            <a:fld id="{5B06C967-C119-3A46-8999-DDAAE48B2E46}" type="slidenum">
              <a:rPr lang="en-US" smtClean="0"/>
              <a:pPr/>
              <a:t>‹#›</a:t>
            </a:fld>
            <a:endParaRPr lang="en-US" dirty="0"/>
          </a:p>
        </p:txBody>
      </p:sp>
      <p:sp>
        <p:nvSpPr>
          <p:cNvPr id="12" name="Slide Number Placeholder 5"/>
          <p:cNvSpPr>
            <a:spLocks noGrp="1"/>
          </p:cNvSpPr>
          <p:nvPr>
            <p:ph type="sldNum" sz="quarter" idx="4"/>
          </p:nvPr>
        </p:nvSpPr>
        <p:spPr>
          <a:xfrm>
            <a:off x="7505700" y="6356350"/>
            <a:ext cx="4038600" cy="365125"/>
          </a:xfrm>
          <a:prstGeom prst="rect">
            <a:avLst/>
          </a:prstGeom>
        </p:spPr>
        <p:txBody>
          <a:bodyPr vert="horz" lIns="91440" tIns="45720" rIns="91440" bIns="45720" rtlCol="0" anchor="ctr">
            <a:noAutofit/>
          </a:bodyPr>
          <a:lstStyle>
            <a:lvl1pPr algn="r">
              <a:defRPr sz="900" b="0" i="0">
                <a:solidFill>
                  <a:schemeClr val="bg1">
                    <a:alpha val="34000"/>
                  </a:schemeClr>
                </a:solidFill>
                <a:latin typeface="Arial" panose="020B0604020202020204" pitchFamily="34" charset="0"/>
                <a:ea typeface="Arial" panose="020B0604020202020204" pitchFamily="34" charset="0"/>
                <a:cs typeface="Arial" panose="020B0604020202020204" pitchFamily="34" charset="0"/>
              </a:defRPr>
            </a:lvl1pPr>
          </a:lstStyle>
          <a:p>
            <a:r>
              <a:rPr lang="en-US" dirty="0"/>
              <a:t>DEPARTMENT NAME GOES HERE | FEBRUARY 2017</a:t>
            </a:r>
          </a:p>
        </p:txBody>
      </p:sp>
    </p:spTree>
    <p:extLst>
      <p:ext uri="{BB962C8B-B14F-4D97-AF65-F5344CB8AC3E}">
        <p14:creationId xmlns:p14="http://schemas.microsoft.com/office/powerpoint/2010/main" val="2285628075"/>
      </p:ext>
    </p:extLst>
  </p:cSld>
  <p:clrMap bg1="lt1" tx1="dk1" bg2="lt2" tx2="dk2" accent1="accent1" accent2="accent2" accent3="accent3" accent4="accent4" accent5="accent5" accent6="accent6" hlink="hlink" folHlink="folHlink"/>
  <p:sldLayoutIdLst>
    <p:sldLayoutId id="2147483851" r:id="rId1"/>
    <p:sldLayoutId id="2147483852" r:id="rId2"/>
    <p:sldLayoutId id="2147483854" r:id="rId3"/>
    <p:sldLayoutId id="2147483855" r:id="rId4"/>
    <p:sldLayoutId id="2147483856" r:id="rId5"/>
    <p:sldLayoutId id="2147483857" r:id="rId6"/>
    <p:sldLayoutId id="2147483858" r:id="rId7"/>
    <p:sldLayoutId id="2147483859" r:id="rId8"/>
    <p:sldLayoutId id="2147483860" r:id="rId9"/>
    <p:sldLayoutId id="2147483861" r:id="rId10"/>
    <p:sldLayoutId id="2147483862" r:id="rId11"/>
    <p:sldLayoutId id="2147483863" r:id="rId12"/>
    <p:sldLayoutId id="2147483864" r:id="rId13"/>
    <p:sldLayoutId id="2147483865" r:id="rId14"/>
    <p:sldLayoutId id="2147483866" r:id="rId15"/>
    <p:sldLayoutId id="2147483867" r:id="rId16"/>
    <p:sldLayoutId id="2147483868" r:id="rId17"/>
    <p:sldLayoutId id="2147483869" r:id="rId18"/>
    <p:sldLayoutId id="2147483870" r:id="rId19"/>
    <p:sldLayoutId id="2147483871" r:id="rId20"/>
    <p:sldLayoutId id="2147483872" r:id="rId21"/>
    <p:sldLayoutId id="2147483873" r:id="rId22"/>
    <p:sldLayoutId id="2147483874" r:id="rId23"/>
    <p:sldLayoutId id="2147483875" r:id="rId24"/>
    <p:sldLayoutId id="2147483876" r:id="rId25"/>
    <p:sldLayoutId id="2147483877" r:id="rId26"/>
    <p:sldLayoutId id="2147483878" r:id="rId27"/>
    <p:sldLayoutId id="2147483879" r:id="rId28"/>
    <p:sldLayoutId id="2147483971" r:id="rId29"/>
  </p:sldLayoutIdLst>
  <p:transition>
    <p:fade/>
  </p:transition>
  <p:hf sldNum="0" hdr="0"/>
  <p:txStyles>
    <p:titleStyle>
      <a:lvl1pPr algn="l" defTabSz="914400" rtl="0" eaLnBrk="1" latinLnBrk="0" hangingPunct="1">
        <a:lnSpc>
          <a:spcPct val="100000"/>
        </a:lnSpc>
        <a:spcBef>
          <a:spcPct val="0"/>
        </a:spcBef>
        <a:buNone/>
        <a:defRPr sz="4400" b="0" i="0" kern="120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defRPr>
      </a:lvl1pPr>
    </p:titleStyle>
    <p:bodyStyle>
      <a:lvl1pPr marL="228600" indent="-228600" algn="l" defTabSz="914400" rtl="0" eaLnBrk="1" latinLnBrk="0" hangingPunct="1">
        <a:lnSpc>
          <a:spcPct val="100000"/>
        </a:lnSpc>
        <a:spcBef>
          <a:spcPts val="1000"/>
        </a:spcBef>
        <a:buFont typeface="Arial"/>
        <a:buChar char="•"/>
        <a:defRPr sz="2800" b="0" i="0" kern="1200">
          <a:solidFill>
            <a:schemeClr val="bg1"/>
          </a:solidFill>
          <a:latin typeface="Arial" panose="020B0604020202020204" pitchFamily="34" charset="0"/>
          <a:ea typeface="Arial" panose="020B0604020202020204" pitchFamily="34" charset="0"/>
          <a:cs typeface="Arial" panose="020B0604020202020204" pitchFamily="34" charset="0"/>
        </a:defRPr>
      </a:lvl1pPr>
      <a:lvl2pPr marL="685800" indent="-228600" algn="l" defTabSz="914400" rtl="0" eaLnBrk="1" latinLnBrk="0" hangingPunct="1">
        <a:lnSpc>
          <a:spcPct val="100000"/>
        </a:lnSpc>
        <a:spcBef>
          <a:spcPts val="500"/>
        </a:spcBef>
        <a:buFont typeface="Arial"/>
        <a:buChar char="•"/>
        <a:defRPr sz="2800" b="0" i="0" kern="1200">
          <a:solidFill>
            <a:schemeClr val="bg1"/>
          </a:solidFill>
          <a:latin typeface="Arial" panose="020B0604020202020204" pitchFamily="34" charset="0"/>
          <a:ea typeface="Arial" panose="020B0604020202020204" pitchFamily="34" charset="0"/>
          <a:cs typeface="Arial" panose="020B0604020202020204" pitchFamily="34" charset="0"/>
        </a:defRPr>
      </a:lvl2pPr>
      <a:lvl3pPr marL="1143000" indent="-228600" algn="l" defTabSz="914400" rtl="0" eaLnBrk="1" latinLnBrk="0" hangingPunct="1">
        <a:lnSpc>
          <a:spcPct val="100000"/>
        </a:lnSpc>
        <a:spcBef>
          <a:spcPts val="500"/>
        </a:spcBef>
        <a:buFont typeface="Arial"/>
        <a:buChar char="•"/>
        <a:defRPr sz="2800" b="0" i="0" kern="1200">
          <a:solidFill>
            <a:schemeClr val="bg1"/>
          </a:solidFill>
          <a:latin typeface="Arial" panose="020B0604020202020204" pitchFamily="34" charset="0"/>
          <a:ea typeface="Arial" panose="020B0604020202020204" pitchFamily="34" charset="0"/>
          <a:cs typeface="Arial" panose="020B0604020202020204" pitchFamily="34" charset="0"/>
        </a:defRPr>
      </a:lvl3pPr>
      <a:lvl4pPr marL="1600200" indent="-228600" algn="l" defTabSz="914400" rtl="0" eaLnBrk="1" latinLnBrk="0" hangingPunct="1">
        <a:lnSpc>
          <a:spcPct val="100000"/>
        </a:lnSpc>
        <a:spcBef>
          <a:spcPts val="500"/>
        </a:spcBef>
        <a:buFont typeface="Arial"/>
        <a:buChar char="•"/>
        <a:defRPr sz="2800" b="0" i="0" kern="1200">
          <a:solidFill>
            <a:schemeClr val="bg1"/>
          </a:solidFill>
          <a:latin typeface="Arial" panose="020B0604020202020204" pitchFamily="34" charset="0"/>
          <a:ea typeface="Arial" panose="020B0604020202020204" pitchFamily="34" charset="0"/>
          <a:cs typeface="Arial" panose="020B0604020202020204" pitchFamily="34" charset="0"/>
        </a:defRPr>
      </a:lvl4pPr>
      <a:lvl5pPr marL="2057400" indent="-228600" algn="l" defTabSz="914400" rtl="0" eaLnBrk="1" latinLnBrk="0" hangingPunct="1">
        <a:lnSpc>
          <a:spcPct val="100000"/>
        </a:lnSpc>
        <a:spcBef>
          <a:spcPts val="500"/>
        </a:spcBef>
        <a:buFont typeface="Arial"/>
        <a:buChar char="•"/>
        <a:defRPr sz="2800" b="0" i="0" kern="1200">
          <a:solidFill>
            <a:schemeClr val="bg1"/>
          </a:solidFill>
          <a:latin typeface="Arial" panose="020B0604020202020204" pitchFamily="34" charset="0"/>
          <a:ea typeface="Arial" panose="020B0604020202020204" pitchFamily="34" charset="0"/>
          <a:cs typeface="Arial" panose="020B0604020202020204" pitchFamily="34"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000000"/>
          </p15:clr>
        </p15:guide>
        <p15:guide id="2" pos="4608" userDrawn="1">
          <p15:clr>
            <a:srgbClr val="5ACBF0"/>
          </p15:clr>
        </p15:guide>
        <p15:guide id="3" pos="5376" userDrawn="1">
          <p15:clr>
            <a:srgbClr val="5ACBF0"/>
          </p15:clr>
        </p15:guide>
        <p15:guide id="4" pos="6144" userDrawn="1">
          <p15:clr>
            <a:srgbClr val="5ACBF0"/>
          </p15:clr>
        </p15:guide>
        <p15:guide id="5" pos="6912" userDrawn="1">
          <p15:clr>
            <a:srgbClr val="5ACBF0"/>
          </p15:clr>
        </p15:guide>
        <p15:guide id="6" pos="7296" userDrawn="1">
          <p15:clr>
            <a:srgbClr val="F26B43"/>
          </p15:clr>
        </p15:guide>
        <p15:guide id="7" pos="3072" userDrawn="1">
          <p15:clr>
            <a:srgbClr val="5ACBF0"/>
          </p15:clr>
        </p15:guide>
        <p15:guide id="8" pos="2304" userDrawn="1">
          <p15:clr>
            <a:srgbClr val="5ACBF0"/>
          </p15:clr>
        </p15:guide>
        <p15:guide id="9" pos="1536" userDrawn="1">
          <p15:clr>
            <a:srgbClr val="5ACBF0"/>
          </p15:clr>
        </p15:guide>
        <p15:guide id="10" pos="768" userDrawn="1">
          <p15:clr>
            <a:srgbClr val="5ACBF0"/>
          </p15:clr>
        </p15:guide>
        <p15:guide id="11" pos="384" userDrawn="1">
          <p15:clr>
            <a:srgbClr val="F26B43"/>
          </p15:clr>
        </p15:guide>
        <p15:guide id="12" orient="horz" pos="2160" userDrawn="1">
          <p15:clr>
            <a:srgbClr val="000000"/>
          </p15:clr>
        </p15:guide>
        <p15:guide id="13" orient="horz" pos="432" userDrawn="1">
          <p15:clr>
            <a:srgbClr val="5ACBF0"/>
          </p15:clr>
        </p15:guide>
        <p15:guide id="14" orient="horz" pos="216" userDrawn="1">
          <p15:clr>
            <a:srgbClr val="F26B43"/>
          </p15:clr>
        </p15:guide>
        <p15:guide id="15" orient="horz" pos="864" userDrawn="1">
          <p15:clr>
            <a:srgbClr val="5ACBF0"/>
          </p15:clr>
        </p15:guide>
        <p15:guide id="16" orient="horz" pos="1296" userDrawn="1">
          <p15:clr>
            <a:srgbClr val="5ACBF0"/>
          </p15:clr>
        </p15:guide>
        <p15:guide id="17" orient="horz" pos="1728" userDrawn="1">
          <p15:clr>
            <a:srgbClr val="5ACBF0"/>
          </p15:clr>
        </p15:guide>
        <p15:guide id="18" orient="horz" pos="2592" userDrawn="1">
          <p15:clr>
            <a:srgbClr val="5ACBF0"/>
          </p15:clr>
        </p15:guide>
        <p15:guide id="19" orient="horz" pos="3024" userDrawn="1">
          <p15:clr>
            <a:srgbClr val="5ACBF0"/>
          </p15:clr>
        </p15:guide>
        <p15:guide id="20" orient="horz" pos="3456" userDrawn="1">
          <p15:clr>
            <a:srgbClr val="5ACBF0"/>
          </p15:clr>
        </p15:guide>
        <p15:guide id="21" orient="horz" pos="3888" userDrawn="1">
          <p15:clr>
            <a:srgbClr val="5ACBF0"/>
          </p15:clr>
        </p15:guide>
        <p15:guide id="22" orient="horz" pos="4104"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 name="Rectangle 5"/>
          <p:cNvSpPr/>
          <p:nvPr userDrawn="1"/>
        </p:nvSpPr>
        <p:spPr>
          <a:xfrm>
            <a:off x="0" y="-1"/>
            <a:ext cx="12192000" cy="6858001"/>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b="0" i="0" dirty="0">
              <a:latin typeface="Arial" panose="020B0604020202020204" pitchFamily="34" charset="0"/>
            </a:endParaRPr>
          </a:p>
        </p:txBody>
      </p:sp>
      <p:pic>
        <p:nvPicPr>
          <p:cNvPr id="7" name="Picture 6"/>
          <p:cNvPicPr>
            <a:picLocks noChangeAspect="1"/>
          </p:cNvPicPr>
          <p:nvPr userDrawn="1"/>
        </p:nvPicPr>
        <p:blipFill>
          <a:blip r:embed="rId30">
            <a:alphaModFix amt="40000"/>
          </a:blip>
          <a:srcRect/>
          <a:stretch/>
        </p:blipFill>
        <p:spPr>
          <a:xfrm rot="16200000" flipH="1">
            <a:off x="1008532" y="-1008530"/>
            <a:ext cx="6858000" cy="8875059"/>
          </a:xfrm>
          <a:prstGeom prst="rect">
            <a:avLst/>
          </a:prstGeom>
        </p:spPr>
      </p:pic>
      <p:sp>
        <p:nvSpPr>
          <p:cNvPr id="2" name="Title Placeholder 1"/>
          <p:cNvSpPr>
            <a:spLocks noGrp="1"/>
          </p:cNvSpPr>
          <p:nvPr>
            <p:ph type="title"/>
          </p:nvPr>
        </p:nvSpPr>
        <p:spPr>
          <a:xfrm>
            <a:off x="609600" y="478356"/>
            <a:ext cx="10934699" cy="769662"/>
          </a:xfrm>
          <a:prstGeom prst="rect">
            <a:avLst/>
          </a:prstGeom>
        </p:spPr>
        <p:txBody>
          <a:bodyPr vert="horz" lIns="91440" tIns="45720" rIns="91440" bIns="45720" rtlCol="0" anchor="t">
            <a:noAutofit/>
          </a:bodyPr>
          <a:lstStyle/>
          <a:p>
            <a:r>
              <a:rPr lang="en-US" dirty="0"/>
              <a:t>Presentation Title</a:t>
            </a:r>
          </a:p>
        </p:txBody>
      </p:sp>
      <p:sp>
        <p:nvSpPr>
          <p:cNvPr id="3" name="Text Placeholder 2"/>
          <p:cNvSpPr>
            <a:spLocks noGrp="1"/>
          </p:cNvSpPr>
          <p:nvPr>
            <p:ph type="body" idx="1"/>
          </p:nvPr>
        </p:nvSpPr>
        <p:spPr>
          <a:xfrm>
            <a:off x="609600" y="1251604"/>
            <a:ext cx="10934700" cy="4351338"/>
          </a:xfrm>
          <a:prstGeom prst="rect">
            <a:avLst/>
          </a:prstGeom>
        </p:spPr>
        <p:txBody>
          <a:bodyPr vert="horz" lIns="91440" tIns="45720" rIns="91440" bIns="45720" rtlCol="0">
            <a:noAutofit/>
          </a:body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3"/>
          </p:nvPr>
        </p:nvSpPr>
        <p:spPr>
          <a:xfrm>
            <a:off x="4876800" y="6356350"/>
            <a:ext cx="2438400" cy="365125"/>
          </a:xfrm>
          <a:prstGeom prst="rect">
            <a:avLst/>
          </a:prstGeom>
        </p:spPr>
        <p:txBody>
          <a:bodyPr vert="horz" lIns="91440" tIns="45720" rIns="91440" bIns="45720" rtlCol="0" anchor="ctr">
            <a:noAutofit/>
          </a:bodyPr>
          <a:lstStyle>
            <a:lvl1pPr algn="ctr">
              <a:defRPr sz="1200" b="0" i="0">
                <a:solidFill>
                  <a:schemeClr val="bg1">
                    <a:alpha val="34000"/>
                  </a:schemeClr>
                </a:solidFill>
                <a:latin typeface="Arial" panose="020B0604020202020204" pitchFamily="34" charset="0"/>
                <a:ea typeface="Arial" panose="020B0604020202020204" pitchFamily="34" charset="0"/>
                <a:cs typeface="Arial" panose="020B0604020202020204" pitchFamily="34" charset="0"/>
              </a:defRPr>
            </a:lvl1pPr>
          </a:lstStyle>
          <a:p>
            <a:fld id="{5B06C967-C119-3A46-8999-DDAAE48B2E46}" type="slidenum">
              <a:rPr lang="en-US" smtClean="0"/>
              <a:pPr/>
              <a:t>‹#›</a:t>
            </a:fld>
            <a:endParaRPr lang="en-US" dirty="0"/>
          </a:p>
        </p:txBody>
      </p:sp>
      <p:sp>
        <p:nvSpPr>
          <p:cNvPr id="12" name="Slide Number Placeholder 5"/>
          <p:cNvSpPr>
            <a:spLocks noGrp="1"/>
          </p:cNvSpPr>
          <p:nvPr>
            <p:ph type="sldNum" sz="quarter" idx="4"/>
          </p:nvPr>
        </p:nvSpPr>
        <p:spPr>
          <a:xfrm>
            <a:off x="7505700" y="6356350"/>
            <a:ext cx="4038600" cy="365125"/>
          </a:xfrm>
          <a:prstGeom prst="rect">
            <a:avLst/>
          </a:prstGeom>
        </p:spPr>
        <p:txBody>
          <a:bodyPr vert="horz" lIns="91440" tIns="45720" rIns="91440" bIns="45720" rtlCol="0" anchor="ctr">
            <a:noAutofit/>
          </a:bodyPr>
          <a:lstStyle>
            <a:lvl1pPr algn="r">
              <a:defRPr sz="900" b="0" i="0">
                <a:solidFill>
                  <a:schemeClr val="bg1">
                    <a:alpha val="34000"/>
                  </a:schemeClr>
                </a:solidFill>
                <a:latin typeface="Arial" panose="020B0604020202020204" pitchFamily="34" charset="0"/>
                <a:ea typeface="Arial" panose="020B0604020202020204" pitchFamily="34" charset="0"/>
                <a:cs typeface="Arial" panose="020B0604020202020204" pitchFamily="34" charset="0"/>
              </a:defRPr>
            </a:lvl1pPr>
          </a:lstStyle>
          <a:p>
            <a:r>
              <a:rPr lang="en-US" dirty="0"/>
              <a:t>DEPARTMENT NAME GOES HERE | FEBRUARY 2017</a:t>
            </a:r>
          </a:p>
        </p:txBody>
      </p:sp>
    </p:spTree>
    <p:extLst>
      <p:ext uri="{BB962C8B-B14F-4D97-AF65-F5344CB8AC3E}">
        <p14:creationId xmlns:p14="http://schemas.microsoft.com/office/powerpoint/2010/main" val="2852545006"/>
      </p:ext>
    </p:extLst>
  </p:cSld>
  <p:clrMap bg1="lt1" tx1="dk1" bg2="lt2" tx2="dk2" accent1="accent1" accent2="accent2" accent3="accent3" accent4="accent4" accent5="accent5" accent6="accent6" hlink="hlink" folHlink="folHlink"/>
  <p:sldLayoutIdLst>
    <p:sldLayoutId id="2147483881" r:id="rId1"/>
    <p:sldLayoutId id="2147483882" r:id="rId2"/>
    <p:sldLayoutId id="2147483884" r:id="rId3"/>
    <p:sldLayoutId id="2147483885" r:id="rId4"/>
    <p:sldLayoutId id="2147483886" r:id="rId5"/>
    <p:sldLayoutId id="2147483887" r:id="rId6"/>
    <p:sldLayoutId id="2147483888" r:id="rId7"/>
    <p:sldLayoutId id="2147483889" r:id="rId8"/>
    <p:sldLayoutId id="2147483890" r:id="rId9"/>
    <p:sldLayoutId id="2147483891" r:id="rId10"/>
    <p:sldLayoutId id="2147483892" r:id="rId11"/>
    <p:sldLayoutId id="2147483893" r:id="rId12"/>
    <p:sldLayoutId id="2147483894" r:id="rId13"/>
    <p:sldLayoutId id="2147483895" r:id="rId14"/>
    <p:sldLayoutId id="2147483896" r:id="rId15"/>
    <p:sldLayoutId id="2147483897" r:id="rId16"/>
    <p:sldLayoutId id="2147483898" r:id="rId17"/>
    <p:sldLayoutId id="2147483899" r:id="rId18"/>
    <p:sldLayoutId id="2147483900" r:id="rId19"/>
    <p:sldLayoutId id="2147483901" r:id="rId20"/>
    <p:sldLayoutId id="2147483902" r:id="rId21"/>
    <p:sldLayoutId id="2147483903" r:id="rId22"/>
    <p:sldLayoutId id="2147483904" r:id="rId23"/>
    <p:sldLayoutId id="2147483905" r:id="rId24"/>
    <p:sldLayoutId id="2147483906" r:id="rId25"/>
    <p:sldLayoutId id="2147483907" r:id="rId26"/>
    <p:sldLayoutId id="2147483908" r:id="rId27"/>
    <p:sldLayoutId id="2147483909" r:id="rId28"/>
  </p:sldLayoutIdLst>
  <p:transition>
    <p:fade/>
  </p:transition>
  <p:hf sldNum="0" hdr="0"/>
  <p:txStyles>
    <p:titleStyle>
      <a:lvl1pPr algn="l" defTabSz="914400" rtl="0" eaLnBrk="1" latinLnBrk="0" hangingPunct="1">
        <a:lnSpc>
          <a:spcPct val="100000"/>
        </a:lnSpc>
        <a:spcBef>
          <a:spcPct val="0"/>
        </a:spcBef>
        <a:buNone/>
        <a:defRPr sz="4400" b="0" i="0" kern="1200">
          <a:solidFill>
            <a:schemeClr val="accent3">
              <a:lumMod val="20000"/>
              <a:lumOff val="80000"/>
            </a:schemeClr>
          </a:solidFill>
          <a:latin typeface="Times New Roman" panose="02020603050405020304" pitchFamily="18" charset="0"/>
          <a:ea typeface="Times New Roman" panose="02020603050405020304" pitchFamily="18" charset="0"/>
          <a:cs typeface="Times New Roman" panose="02020603050405020304" pitchFamily="18" charset="0"/>
        </a:defRPr>
      </a:lvl1pPr>
    </p:titleStyle>
    <p:bodyStyle>
      <a:lvl1pPr marL="228600" indent="-228600" algn="l" defTabSz="914400" rtl="0" eaLnBrk="1" latinLnBrk="0" hangingPunct="1">
        <a:lnSpc>
          <a:spcPct val="100000"/>
        </a:lnSpc>
        <a:spcBef>
          <a:spcPts val="1000"/>
        </a:spcBef>
        <a:buFont typeface="Arial"/>
        <a:buChar char="•"/>
        <a:defRPr sz="2800" b="0" i="0" kern="1200">
          <a:solidFill>
            <a:schemeClr val="accent3">
              <a:lumMod val="20000"/>
              <a:lumOff val="80000"/>
            </a:schemeClr>
          </a:solidFill>
          <a:latin typeface="Arial" panose="020B0604020202020204" pitchFamily="34" charset="0"/>
          <a:ea typeface="Arial" panose="020B0604020202020204" pitchFamily="34" charset="0"/>
          <a:cs typeface="Arial" panose="020B0604020202020204" pitchFamily="34" charset="0"/>
        </a:defRPr>
      </a:lvl1pPr>
      <a:lvl2pPr marL="685800" indent="-228600" algn="l" defTabSz="914400" rtl="0" eaLnBrk="1" latinLnBrk="0" hangingPunct="1">
        <a:lnSpc>
          <a:spcPct val="100000"/>
        </a:lnSpc>
        <a:spcBef>
          <a:spcPts val="500"/>
        </a:spcBef>
        <a:buFont typeface="Arial"/>
        <a:buChar char="•"/>
        <a:defRPr sz="2800" b="0" i="0" kern="1200">
          <a:solidFill>
            <a:schemeClr val="accent3">
              <a:lumMod val="20000"/>
              <a:lumOff val="80000"/>
            </a:schemeClr>
          </a:solidFill>
          <a:latin typeface="Arial" panose="020B0604020202020204" pitchFamily="34" charset="0"/>
          <a:ea typeface="Arial" panose="020B0604020202020204" pitchFamily="34" charset="0"/>
          <a:cs typeface="Arial" panose="020B0604020202020204" pitchFamily="34" charset="0"/>
        </a:defRPr>
      </a:lvl2pPr>
      <a:lvl3pPr marL="1143000" indent="-228600" algn="l" defTabSz="914400" rtl="0" eaLnBrk="1" latinLnBrk="0" hangingPunct="1">
        <a:lnSpc>
          <a:spcPct val="100000"/>
        </a:lnSpc>
        <a:spcBef>
          <a:spcPts val="500"/>
        </a:spcBef>
        <a:buFont typeface="Arial"/>
        <a:buChar char="•"/>
        <a:defRPr sz="2800" b="0" i="0" kern="1200">
          <a:solidFill>
            <a:schemeClr val="accent3">
              <a:lumMod val="20000"/>
              <a:lumOff val="80000"/>
            </a:schemeClr>
          </a:solidFill>
          <a:latin typeface="Arial" panose="020B0604020202020204" pitchFamily="34" charset="0"/>
          <a:ea typeface="Arial" panose="020B0604020202020204" pitchFamily="34" charset="0"/>
          <a:cs typeface="Arial" panose="020B0604020202020204" pitchFamily="34" charset="0"/>
        </a:defRPr>
      </a:lvl3pPr>
      <a:lvl4pPr marL="1600200" indent="-228600" algn="l" defTabSz="914400" rtl="0" eaLnBrk="1" latinLnBrk="0" hangingPunct="1">
        <a:lnSpc>
          <a:spcPct val="100000"/>
        </a:lnSpc>
        <a:spcBef>
          <a:spcPts val="500"/>
        </a:spcBef>
        <a:buFont typeface="Arial"/>
        <a:buChar char="•"/>
        <a:defRPr sz="2800" b="0" i="0" kern="1200">
          <a:solidFill>
            <a:schemeClr val="accent3">
              <a:lumMod val="20000"/>
              <a:lumOff val="80000"/>
            </a:schemeClr>
          </a:solidFill>
          <a:latin typeface="Arial" panose="020B0604020202020204" pitchFamily="34" charset="0"/>
          <a:ea typeface="Arial" panose="020B0604020202020204" pitchFamily="34" charset="0"/>
          <a:cs typeface="Arial" panose="020B0604020202020204" pitchFamily="34" charset="0"/>
        </a:defRPr>
      </a:lvl4pPr>
      <a:lvl5pPr marL="2057400" indent="-228600" algn="l" defTabSz="914400" rtl="0" eaLnBrk="1" latinLnBrk="0" hangingPunct="1">
        <a:lnSpc>
          <a:spcPct val="100000"/>
        </a:lnSpc>
        <a:spcBef>
          <a:spcPts val="500"/>
        </a:spcBef>
        <a:buFont typeface="Arial"/>
        <a:buChar char="•"/>
        <a:defRPr sz="2800" b="0" i="0" kern="1200">
          <a:solidFill>
            <a:schemeClr val="accent3">
              <a:lumMod val="20000"/>
              <a:lumOff val="80000"/>
            </a:schemeClr>
          </a:solidFill>
          <a:latin typeface="Arial" panose="020B0604020202020204" pitchFamily="34" charset="0"/>
          <a:ea typeface="Arial" panose="020B0604020202020204" pitchFamily="34" charset="0"/>
          <a:cs typeface="Arial" panose="020B0604020202020204" pitchFamily="34"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000000"/>
          </p15:clr>
        </p15:guide>
        <p15:guide id="2" orient="horz" pos="216" userDrawn="1">
          <p15:clr>
            <a:srgbClr val="A4A3A4"/>
          </p15:clr>
        </p15:guide>
        <p15:guide id="3" orient="horz" pos="432" userDrawn="1">
          <p15:clr>
            <a:srgbClr val="5ACBF0"/>
          </p15:clr>
        </p15:guide>
        <p15:guide id="4" orient="horz" pos="864" userDrawn="1">
          <p15:clr>
            <a:srgbClr val="5ACBF0"/>
          </p15:clr>
        </p15:guide>
        <p15:guide id="5" orient="horz" pos="1296" userDrawn="1">
          <p15:clr>
            <a:srgbClr val="5ACBF0"/>
          </p15:clr>
        </p15:guide>
        <p15:guide id="6" orient="horz" pos="1728" userDrawn="1">
          <p15:clr>
            <a:srgbClr val="5ACBF0"/>
          </p15:clr>
        </p15:guide>
        <p15:guide id="7" orient="horz" pos="2592" userDrawn="1">
          <p15:clr>
            <a:srgbClr val="5ACBF0"/>
          </p15:clr>
        </p15:guide>
        <p15:guide id="8" orient="horz" pos="3024" userDrawn="1">
          <p15:clr>
            <a:srgbClr val="5ACBF0"/>
          </p15:clr>
        </p15:guide>
        <p15:guide id="9" orient="horz" pos="3456" userDrawn="1">
          <p15:clr>
            <a:srgbClr val="5ACBF0"/>
          </p15:clr>
        </p15:guide>
        <p15:guide id="10" orient="horz" pos="3888" userDrawn="1">
          <p15:clr>
            <a:srgbClr val="5ACBF0"/>
          </p15:clr>
        </p15:guide>
        <p15:guide id="11" orient="horz" pos="4104" userDrawn="1">
          <p15:clr>
            <a:srgbClr val="A4A3A4"/>
          </p15:clr>
        </p15:guide>
        <p15:guide id="12" pos="3840" userDrawn="1">
          <p15:clr>
            <a:srgbClr val="000000"/>
          </p15:clr>
        </p15:guide>
        <p15:guide id="13" pos="384" userDrawn="1">
          <p15:clr>
            <a:srgbClr val="A4A3A4"/>
          </p15:clr>
        </p15:guide>
        <p15:guide id="14" pos="768" userDrawn="1">
          <p15:clr>
            <a:srgbClr val="5ACBF0"/>
          </p15:clr>
        </p15:guide>
        <p15:guide id="15" pos="1536" userDrawn="1">
          <p15:clr>
            <a:srgbClr val="5ACBF0"/>
          </p15:clr>
        </p15:guide>
        <p15:guide id="16" pos="2304" userDrawn="1">
          <p15:clr>
            <a:srgbClr val="5ACBF0"/>
          </p15:clr>
        </p15:guide>
        <p15:guide id="17" pos="3072" userDrawn="1">
          <p15:clr>
            <a:srgbClr val="5ACBF0"/>
          </p15:clr>
        </p15:guide>
        <p15:guide id="18" pos="4608" userDrawn="1">
          <p15:clr>
            <a:srgbClr val="5ACBF0"/>
          </p15:clr>
        </p15:guide>
        <p15:guide id="19" pos="5376" userDrawn="1">
          <p15:clr>
            <a:srgbClr val="5ACBF0"/>
          </p15:clr>
        </p15:guide>
        <p15:guide id="20" pos="6144" userDrawn="1">
          <p15:clr>
            <a:srgbClr val="5ACBF0"/>
          </p15:clr>
        </p15:guide>
        <p15:guide id="21" pos="6912" userDrawn="1">
          <p15:clr>
            <a:srgbClr val="5ACBF0"/>
          </p15:clr>
        </p15:guide>
        <p15:guide id="22" pos="7296" userDrawn="1">
          <p15:clr>
            <a:srgbClr val="A4A3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 name="Rectangle 5"/>
          <p:cNvSpPr/>
          <p:nvPr userDrawn="1"/>
        </p:nvSpPr>
        <p:spPr>
          <a:xfrm>
            <a:off x="0" y="-1"/>
            <a:ext cx="12192000" cy="6858001"/>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b="0" i="0" dirty="0">
              <a:latin typeface="Arial" panose="020B0604020202020204" pitchFamily="34" charset="0"/>
            </a:endParaRPr>
          </a:p>
        </p:txBody>
      </p:sp>
      <p:pic>
        <p:nvPicPr>
          <p:cNvPr id="7" name="Picture 6"/>
          <p:cNvPicPr>
            <a:picLocks noChangeAspect="1"/>
          </p:cNvPicPr>
          <p:nvPr userDrawn="1"/>
        </p:nvPicPr>
        <p:blipFill>
          <a:blip r:embed="rId31">
            <a:alphaModFix amt="40000"/>
          </a:blip>
          <a:srcRect/>
          <a:stretch/>
        </p:blipFill>
        <p:spPr>
          <a:xfrm rot="16200000" flipH="1">
            <a:off x="1008421" y="-1008050"/>
            <a:ext cx="6857258" cy="8874100"/>
          </a:xfrm>
          <a:prstGeom prst="rect">
            <a:avLst/>
          </a:prstGeom>
        </p:spPr>
      </p:pic>
      <p:sp>
        <p:nvSpPr>
          <p:cNvPr id="2" name="Title Placeholder 1"/>
          <p:cNvSpPr>
            <a:spLocks noGrp="1"/>
          </p:cNvSpPr>
          <p:nvPr>
            <p:ph type="title"/>
          </p:nvPr>
        </p:nvSpPr>
        <p:spPr>
          <a:xfrm>
            <a:off x="609600" y="478356"/>
            <a:ext cx="10934699" cy="769662"/>
          </a:xfrm>
          <a:prstGeom prst="rect">
            <a:avLst/>
          </a:prstGeom>
        </p:spPr>
        <p:txBody>
          <a:bodyPr vert="horz" lIns="91440" tIns="45720" rIns="91440" bIns="45720" rtlCol="0" anchor="t">
            <a:noAutofit/>
          </a:bodyPr>
          <a:lstStyle/>
          <a:p>
            <a:r>
              <a:rPr lang="en-US" dirty="0"/>
              <a:t>Presentation Title</a:t>
            </a:r>
          </a:p>
        </p:txBody>
      </p:sp>
      <p:sp>
        <p:nvSpPr>
          <p:cNvPr id="3" name="Text Placeholder 2"/>
          <p:cNvSpPr>
            <a:spLocks noGrp="1"/>
          </p:cNvSpPr>
          <p:nvPr>
            <p:ph type="body" idx="1"/>
          </p:nvPr>
        </p:nvSpPr>
        <p:spPr>
          <a:xfrm>
            <a:off x="609600" y="1251604"/>
            <a:ext cx="10934700" cy="4351338"/>
          </a:xfrm>
          <a:prstGeom prst="rect">
            <a:avLst/>
          </a:prstGeom>
        </p:spPr>
        <p:txBody>
          <a:bodyPr vert="horz" lIns="91440" tIns="45720" rIns="91440" bIns="45720" rtlCol="0">
            <a:noAutofit/>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3"/>
          </p:nvPr>
        </p:nvSpPr>
        <p:spPr>
          <a:xfrm>
            <a:off x="4876800" y="6356350"/>
            <a:ext cx="2438400" cy="365125"/>
          </a:xfrm>
          <a:prstGeom prst="rect">
            <a:avLst/>
          </a:prstGeom>
        </p:spPr>
        <p:txBody>
          <a:bodyPr vert="horz" lIns="91440" tIns="45720" rIns="91440" bIns="45720" rtlCol="0" anchor="ctr">
            <a:noAutofit/>
          </a:bodyPr>
          <a:lstStyle>
            <a:lvl1pPr algn="ctr">
              <a:defRPr sz="1200" b="0" i="0">
                <a:solidFill>
                  <a:schemeClr val="bg1">
                    <a:alpha val="34000"/>
                  </a:schemeClr>
                </a:solidFill>
                <a:latin typeface="Arial" panose="020B0604020202020204" pitchFamily="34" charset="0"/>
                <a:ea typeface="Arial" panose="020B0604020202020204" pitchFamily="34" charset="0"/>
                <a:cs typeface="Arial" panose="020B0604020202020204" pitchFamily="34" charset="0"/>
              </a:defRPr>
            </a:lvl1pPr>
          </a:lstStyle>
          <a:p>
            <a:fld id="{5B06C967-C119-3A46-8999-DDAAE48B2E46}" type="slidenum">
              <a:rPr lang="en-US" smtClean="0"/>
              <a:pPr/>
              <a:t>‹#›</a:t>
            </a:fld>
            <a:endParaRPr lang="en-US" dirty="0"/>
          </a:p>
        </p:txBody>
      </p:sp>
      <p:sp>
        <p:nvSpPr>
          <p:cNvPr id="12" name="Slide Number Placeholder 5"/>
          <p:cNvSpPr>
            <a:spLocks noGrp="1"/>
          </p:cNvSpPr>
          <p:nvPr>
            <p:ph type="sldNum" sz="quarter" idx="4"/>
          </p:nvPr>
        </p:nvSpPr>
        <p:spPr>
          <a:xfrm>
            <a:off x="7505700" y="6356350"/>
            <a:ext cx="4038600" cy="365125"/>
          </a:xfrm>
          <a:prstGeom prst="rect">
            <a:avLst/>
          </a:prstGeom>
        </p:spPr>
        <p:txBody>
          <a:bodyPr vert="horz" lIns="91440" tIns="45720" rIns="91440" bIns="45720" rtlCol="0" anchor="ctr">
            <a:noAutofit/>
          </a:bodyPr>
          <a:lstStyle>
            <a:lvl1pPr algn="r">
              <a:defRPr sz="900" b="0" i="0">
                <a:solidFill>
                  <a:schemeClr val="bg1">
                    <a:alpha val="34000"/>
                  </a:schemeClr>
                </a:solidFill>
                <a:latin typeface="Arial" panose="020B0604020202020204" pitchFamily="34" charset="0"/>
                <a:ea typeface="Arial" panose="020B0604020202020204" pitchFamily="34" charset="0"/>
                <a:cs typeface="Arial" panose="020B0604020202020204" pitchFamily="34" charset="0"/>
              </a:defRPr>
            </a:lvl1pPr>
          </a:lstStyle>
          <a:p>
            <a:r>
              <a:rPr lang="en-US" dirty="0"/>
              <a:t>DEPARTMENT NAME GOES HERE | FEBRUARY 2017</a:t>
            </a:r>
          </a:p>
        </p:txBody>
      </p:sp>
    </p:spTree>
    <p:extLst>
      <p:ext uri="{BB962C8B-B14F-4D97-AF65-F5344CB8AC3E}">
        <p14:creationId xmlns:p14="http://schemas.microsoft.com/office/powerpoint/2010/main" val="3533061310"/>
      </p:ext>
    </p:extLst>
  </p:cSld>
  <p:clrMap bg1="lt1" tx1="dk1" bg2="lt2" tx2="dk2" accent1="accent1" accent2="accent2" accent3="accent3" accent4="accent4" accent5="accent5" accent6="accent6" hlink="hlink" folHlink="folHlink"/>
  <p:sldLayoutIdLst>
    <p:sldLayoutId id="2147483911" r:id="rId1"/>
    <p:sldLayoutId id="2147483912" r:id="rId2"/>
    <p:sldLayoutId id="2147483914" r:id="rId3"/>
    <p:sldLayoutId id="2147483915" r:id="rId4"/>
    <p:sldLayoutId id="2147483916" r:id="rId5"/>
    <p:sldLayoutId id="2147483917" r:id="rId6"/>
    <p:sldLayoutId id="2147483918" r:id="rId7"/>
    <p:sldLayoutId id="2147483919" r:id="rId8"/>
    <p:sldLayoutId id="2147483920" r:id="rId9"/>
    <p:sldLayoutId id="2147483921" r:id="rId10"/>
    <p:sldLayoutId id="2147483922" r:id="rId11"/>
    <p:sldLayoutId id="2147483923" r:id="rId12"/>
    <p:sldLayoutId id="2147483924" r:id="rId13"/>
    <p:sldLayoutId id="2147483925" r:id="rId14"/>
    <p:sldLayoutId id="2147483926" r:id="rId15"/>
    <p:sldLayoutId id="2147483927" r:id="rId16"/>
    <p:sldLayoutId id="2147483928" r:id="rId17"/>
    <p:sldLayoutId id="2147483929" r:id="rId18"/>
    <p:sldLayoutId id="2147483930" r:id="rId19"/>
    <p:sldLayoutId id="2147483931" r:id="rId20"/>
    <p:sldLayoutId id="2147483932" r:id="rId21"/>
    <p:sldLayoutId id="2147483933" r:id="rId22"/>
    <p:sldLayoutId id="2147483934" r:id="rId23"/>
    <p:sldLayoutId id="2147483935" r:id="rId24"/>
    <p:sldLayoutId id="2147483936" r:id="rId25"/>
    <p:sldLayoutId id="2147483937" r:id="rId26"/>
    <p:sldLayoutId id="2147483938" r:id="rId27"/>
    <p:sldLayoutId id="2147483939" r:id="rId28"/>
    <p:sldLayoutId id="2147483972" r:id="rId29"/>
  </p:sldLayoutIdLst>
  <p:transition>
    <p:fade/>
  </p:transition>
  <p:hf sldNum="0" hdr="0"/>
  <p:txStyles>
    <p:titleStyle>
      <a:lvl1pPr algn="l" defTabSz="914400" rtl="0" eaLnBrk="1" latinLnBrk="0" hangingPunct="1">
        <a:lnSpc>
          <a:spcPct val="100000"/>
        </a:lnSpc>
        <a:spcBef>
          <a:spcPct val="0"/>
        </a:spcBef>
        <a:buNone/>
        <a:defRPr sz="4400" b="0" i="0" kern="120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defRPr>
      </a:lvl1pPr>
    </p:titleStyle>
    <p:bodyStyle>
      <a:lvl1pPr marL="228600" indent="-228600" algn="l" defTabSz="914400" rtl="0" eaLnBrk="1" latinLnBrk="0" hangingPunct="1">
        <a:lnSpc>
          <a:spcPct val="100000"/>
        </a:lnSpc>
        <a:spcBef>
          <a:spcPts val="1000"/>
        </a:spcBef>
        <a:buFont typeface="Arial"/>
        <a:buChar char="•"/>
        <a:defRPr sz="2800" b="0" i="0" kern="1200">
          <a:solidFill>
            <a:schemeClr val="bg1"/>
          </a:solidFill>
          <a:latin typeface="Arial" panose="020B0604020202020204" pitchFamily="34" charset="0"/>
          <a:ea typeface="Arial" panose="020B0604020202020204" pitchFamily="34" charset="0"/>
          <a:cs typeface="Arial" panose="020B0604020202020204" pitchFamily="34" charset="0"/>
        </a:defRPr>
      </a:lvl1pPr>
      <a:lvl2pPr marL="685800" indent="-228600" algn="l" defTabSz="914400" rtl="0" eaLnBrk="1" latinLnBrk="0" hangingPunct="1">
        <a:lnSpc>
          <a:spcPct val="100000"/>
        </a:lnSpc>
        <a:spcBef>
          <a:spcPts val="500"/>
        </a:spcBef>
        <a:buFont typeface="Arial"/>
        <a:buChar char="•"/>
        <a:defRPr sz="2800" b="0" i="0" kern="1200">
          <a:solidFill>
            <a:schemeClr val="bg1"/>
          </a:solidFill>
          <a:latin typeface="Arial" panose="020B0604020202020204" pitchFamily="34" charset="0"/>
          <a:ea typeface="Arial" panose="020B0604020202020204" pitchFamily="34" charset="0"/>
          <a:cs typeface="Arial" panose="020B0604020202020204" pitchFamily="34" charset="0"/>
        </a:defRPr>
      </a:lvl2pPr>
      <a:lvl3pPr marL="1143000" indent="-228600" algn="l" defTabSz="914400" rtl="0" eaLnBrk="1" latinLnBrk="0" hangingPunct="1">
        <a:lnSpc>
          <a:spcPct val="100000"/>
        </a:lnSpc>
        <a:spcBef>
          <a:spcPts val="500"/>
        </a:spcBef>
        <a:buFont typeface="Arial"/>
        <a:buChar char="•"/>
        <a:defRPr sz="2800" b="0" i="0" kern="1200">
          <a:solidFill>
            <a:schemeClr val="bg1"/>
          </a:solidFill>
          <a:latin typeface="Arial" panose="020B0604020202020204" pitchFamily="34" charset="0"/>
          <a:ea typeface="Arial" panose="020B0604020202020204" pitchFamily="34" charset="0"/>
          <a:cs typeface="Arial" panose="020B0604020202020204" pitchFamily="34" charset="0"/>
        </a:defRPr>
      </a:lvl3pPr>
      <a:lvl4pPr marL="1600200" indent="-228600" algn="l" defTabSz="914400" rtl="0" eaLnBrk="1" latinLnBrk="0" hangingPunct="1">
        <a:lnSpc>
          <a:spcPct val="100000"/>
        </a:lnSpc>
        <a:spcBef>
          <a:spcPts val="500"/>
        </a:spcBef>
        <a:buFont typeface="Arial"/>
        <a:buChar char="•"/>
        <a:defRPr sz="2800" b="0" i="0" kern="1200">
          <a:solidFill>
            <a:schemeClr val="bg1"/>
          </a:solidFill>
          <a:latin typeface="Arial" panose="020B0604020202020204" pitchFamily="34" charset="0"/>
          <a:ea typeface="Arial" panose="020B0604020202020204" pitchFamily="34" charset="0"/>
          <a:cs typeface="Arial" panose="020B0604020202020204" pitchFamily="34" charset="0"/>
        </a:defRPr>
      </a:lvl4pPr>
      <a:lvl5pPr marL="2057400" indent="-228600" algn="l" defTabSz="914400" rtl="0" eaLnBrk="1" latinLnBrk="0" hangingPunct="1">
        <a:lnSpc>
          <a:spcPct val="100000"/>
        </a:lnSpc>
        <a:spcBef>
          <a:spcPts val="500"/>
        </a:spcBef>
        <a:buFont typeface="Arial"/>
        <a:buChar char="•"/>
        <a:defRPr sz="2800" b="0" i="0" kern="1200">
          <a:solidFill>
            <a:schemeClr val="bg1"/>
          </a:solidFill>
          <a:latin typeface="Arial" panose="020B0604020202020204" pitchFamily="34" charset="0"/>
          <a:ea typeface="Arial" panose="020B0604020202020204" pitchFamily="34" charset="0"/>
          <a:cs typeface="Arial" panose="020B0604020202020204" pitchFamily="34"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000000"/>
          </p15:clr>
        </p15:guide>
        <p15:guide id="2" pos="3840" userDrawn="1">
          <p15:clr>
            <a:srgbClr val="000000"/>
          </p15:clr>
        </p15:guide>
        <p15:guide id="3" pos="384" userDrawn="1">
          <p15:clr>
            <a:srgbClr val="F26B43"/>
          </p15:clr>
        </p15:guide>
        <p15:guide id="4" pos="768" userDrawn="1">
          <p15:clr>
            <a:srgbClr val="5ACBF0"/>
          </p15:clr>
        </p15:guide>
        <p15:guide id="5" pos="1536" userDrawn="1">
          <p15:clr>
            <a:srgbClr val="5ACBF0"/>
          </p15:clr>
        </p15:guide>
        <p15:guide id="6" pos="2304" userDrawn="1">
          <p15:clr>
            <a:srgbClr val="5ACBF0"/>
          </p15:clr>
        </p15:guide>
        <p15:guide id="7" pos="3072" userDrawn="1">
          <p15:clr>
            <a:srgbClr val="5ACBF0"/>
          </p15:clr>
        </p15:guide>
        <p15:guide id="8" pos="4608" userDrawn="1">
          <p15:clr>
            <a:srgbClr val="5ACBF0"/>
          </p15:clr>
        </p15:guide>
        <p15:guide id="9" pos="5376" userDrawn="1">
          <p15:clr>
            <a:srgbClr val="5ACBF0"/>
          </p15:clr>
        </p15:guide>
        <p15:guide id="10" pos="6144" userDrawn="1">
          <p15:clr>
            <a:srgbClr val="5ACBF0"/>
          </p15:clr>
        </p15:guide>
        <p15:guide id="11" pos="6912" userDrawn="1">
          <p15:clr>
            <a:srgbClr val="5ACBF0"/>
          </p15:clr>
        </p15:guide>
        <p15:guide id="12" pos="7296" userDrawn="1">
          <p15:clr>
            <a:srgbClr val="F26B43"/>
          </p15:clr>
        </p15:guide>
        <p15:guide id="13" orient="horz" pos="864" userDrawn="1">
          <p15:clr>
            <a:srgbClr val="5ACBF0"/>
          </p15:clr>
        </p15:guide>
        <p15:guide id="14" orient="horz" pos="1296" userDrawn="1">
          <p15:clr>
            <a:srgbClr val="5ACBF0"/>
          </p15:clr>
        </p15:guide>
        <p15:guide id="15" orient="horz" pos="1728" userDrawn="1">
          <p15:clr>
            <a:srgbClr val="5ACBF0"/>
          </p15:clr>
        </p15:guide>
        <p15:guide id="16" orient="horz" pos="2592" userDrawn="1">
          <p15:clr>
            <a:srgbClr val="5ACBF0"/>
          </p15:clr>
        </p15:guide>
        <p15:guide id="17" orient="horz" pos="432" userDrawn="1">
          <p15:clr>
            <a:srgbClr val="5ACBF0"/>
          </p15:clr>
        </p15:guide>
        <p15:guide id="18" orient="horz" pos="216" userDrawn="1">
          <p15:clr>
            <a:srgbClr val="F26B43"/>
          </p15:clr>
        </p15:guide>
        <p15:guide id="19" orient="horz" pos="3024" userDrawn="1">
          <p15:clr>
            <a:srgbClr val="5ACBF0"/>
          </p15:clr>
        </p15:guide>
        <p15:guide id="20" orient="horz" pos="3456" userDrawn="1">
          <p15:clr>
            <a:srgbClr val="5ACBF0"/>
          </p15:clr>
        </p15:guide>
        <p15:guide id="21" orient="horz" pos="3888" userDrawn="1">
          <p15:clr>
            <a:srgbClr val="5ACBF0"/>
          </p15:clr>
        </p15:guide>
        <p15:guide id="22" orient="horz" pos="4104" userDrawn="1">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 name="Rectangle 5"/>
          <p:cNvSpPr/>
          <p:nvPr userDrawn="1"/>
        </p:nvSpPr>
        <p:spPr>
          <a:xfrm>
            <a:off x="0" y="-1"/>
            <a:ext cx="12192000" cy="6858001"/>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b="0" i="0" dirty="0">
              <a:latin typeface="Arial" panose="020B0604020202020204" pitchFamily="34" charset="0"/>
            </a:endParaRPr>
          </a:p>
        </p:txBody>
      </p:sp>
      <p:pic>
        <p:nvPicPr>
          <p:cNvPr id="7" name="Picture 6"/>
          <p:cNvPicPr>
            <a:picLocks noChangeAspect="1"/>
          </p:cNvPicPr>
          <p:nvPr userDrawn="1"/>
        </p:nvPicPr>
        <p:blipFill>
          <a:blip r:embed="rId30">
            <a:alphaModFix amt="10000"/>
            <a:extLst>
              <a:ext uri="{28A0092B-C50C-407E-A947-70E740481C1C}">
                <a14:useLocalDpi xmlns:a14="http://schemas.microsoft.com/office/drawing/2010/main" val="0"/>
              </a:ext>
            </a:extLst>
          </a:blip>
          <a:stretch>
            <a:fillRect/>
          </a:stretch>
        </p:blipFill>
        <p:spPr>
          <a:xfrm rot="16200000" flipH="1">
            <a:off x="-1210865" y="1210865"/>
            <a:ext cx="6858000" cy="4436269"/>
          </a:xfrm>
          <a:prstGeom prst="rect">
            <a:avLst/>
          </a:prstGeom>
        </p:spPr>
      </p:pic>
      <p:sp>
        <p:nvSpPr>
          <p:cNvPr id="2" name="Title Placeholder 1"/>
          <p:cNvSpPr>
            <a:spLocks noGrp="1"/>
          </p:cNvSpPr>
          <p:nvPr>
            <p:ph type="title"/>
          </p:nvPr>
        </p:nvSpPr>
        <p:spPr>
          <a:xfrm>
            <a:off x="609600" y="478356"/>
            <a:ext cx="10934699" cy="769662"/>
          </a:xfrm>
          <a:prstGeom prst="rect">
            <a:avLst/>
          </a:prstGeom>
        </p:spPr>
        <p:txBody>
          <a:bodyPr vert="horz" lIns="91440" tIns="45720" rIns="91440" bIns="45720" rtlCol="0" anchor="t">
            <a:noAutofit/>
          </a:bodyPr>
          <a:lstStyle/>
          <a:p>
            <a:r>
              <a:rPr lang="en-US" dirty="0"/>
              <a:t>Slide title</a:t>
            </a:r>
          </a:p>
        </p:txBody>
      </p:sp>
      <p:sp>
        <p:nvSpPr>
          <p:cNvPr id="3" name="Text Placeholder 2"/>
          <p:cNvSpPr>
            <a:spLocks noGrp="1"/>
          </p:cNvSpPr>
          <p:nvPr>
            <p:ph type="body" idx="1"/>
          </p:nvPr>
        </p:nvSpPr>
        <p:spPr>
          <a:xfrm>
            <a:off x="609600" y="1251604"/>
            <a:ext cx="10934700" cy="4351338"/>
          </a:xfrm>
          <a:prstGeom prst="rect">
            <a:avLst/>
          </a:prstGeom>
        </p:spPr>
        <p:txBody>
          <a:bodyPr vert="horz" lIns="91440" tIns="45720" rIns="91440" bIns="45720" rtlCol="0">
            <a:noAutofit/>
          </a:body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3"/>
          </p:nvPr>
        </p:nvSpPr>
        <p:spPr>
          <a:xfrm>
            <a:off x="4876800" y="6356350"/>
            <a:ext cx="2438400" cy="365125"/>
          </a:xfrm>
          <a:prstGeom prst="rect">
            <a:avLst/>
          </a:prstGeom>
        </p:spPr>
        <p:txBody>
          <a:bodyPr vert="horz" lIns="91440" tIns="45720" rIns="91440" bIns="45720" rtlCol="0" anchor="ctr">
            <a:noAutofit/>
          </a:bodyPr>
          <a:lstStyle>
            <a:lvl1pPr algn="ctr">
              <a:defRPr sz="1200" b="0" i="0">
                <a:solidFill>
                  <a:schemeClr val="bg1">
                    <a:alpha val="34000"/>
                  </a:schemeClr>
                </a:solidFill>
                <a:latin typeface="Arial" panose="020B0604020202020204" pitchFamily="34" charset="0"/>
                <a:ea typeface="Arial" panose="020B0604020202020204" pitchFamily="34" charset="0"/>
                <a:cs typeface="Arial" panose="020B0604020202020204" pitchFamily="34" charset="0"/>
              </a:defRPr>
            </a:lvl1pPr>
          </a:lstStyle>
          <a:p>
            <a:fld id="{5B06C967-C119-3A46-8999-DDAAE48B2E46}" type="slidenum">
              <a:rPr lang="en-US" smtClean="0"/>
              <a:pPr/>
              <a:t>‹#›</a:t>
            </a:fld>
            <a:endParaRPr lang="en-US" dirty="0"/>
          </a:p>
        </p:txBody>
      </p:sp>
      <p:sp>
        <p:nvSpPr>
          <p:cNvPr id="12" name="Slide Number Placeholder 5"/>
          <p:cNvSpPr>
            <a:spLocks noGrp="1"/>
          </p:cNvSpPr>
          <p:nvPr>
            <p:ph type="sldNum" sz="quarter" idx="4"/>
          </p:nvPr>
        </p:nvSpPr>
        <p:spPr>
          <a:xfrm>
            <a:off x="7505700" y="6356350"/>
            <a:ext cx="4038600" cy="365125"/>
          </a:xfrm>
          <a:prstGeom prst="rect">
            <a:avLst/>
          </a:prstGeom>
        </p:spPr>
        <p:txBody>
          <a:bodyPr vert="horz" lIns="91440" tIns="45720" rIns="91440" bIns="45720" rtlCol="0" anchor="ctr">
            <a:noAutofit/>
          </a:bodyPr>
          <a:lstStyle>
            <a:lvl1pPr algn="r">
              <a:defRPr sz="900" b="0" i="0">
                <a:solidFill>
                  <a:schemeClr val="bg1">
                    <a:alpha val="34000"/>
                  </a:schemeClr>
                </a:solidFill>
                <a:latin typeface="Arial" panose="020B0604020202020204" pitchFamily="34" charset="0"/>
                <a:ea typeface="Arial" panose="020B0604020202020204" pitchFamily="34" charset="0"/>
                <a:cs typeface="Arial" panose="020B0604020202020204" pitchFamily="34" charset="0"/>
              </a:defRPr>
            </a:lvl1pPr>
          </a:lstStyle>
          <a:p>
            <a:r>
              <a:rPr lang="en-US" dirty="0"/>
              <a:t>DEPARTMENT NAME GOES HERE | FEBRUARY 2017</a:t>
            </a:r>
          </a:p>
        </p:txBody>
      </p:sp>
    </p:spTree>
    <p:extLst>
      <p:ext uri="{BB962C8B-B14F-4D97-AF65-F5344CB8AC3E}">
        <p14:creationId xmlns:p14="http://schemas.microsoft.com/office/powerpoint/2010/main" val="1722780056"/>
      </p:ext>
    </p:extLst>
  </p:cSld>
  <p:clrMap bg1="lt1" tx1="dk1" bg2="lt2" tx2="dk2" accent1="accent1" accent2="accent2" accent3="accent3" accent4="accent4" accent5="accent5" accent6="accent6" hlink="hlink" folHlink="folHlink"/>
  <p:sldLayoutIdLst>
    <p:sldLayoutId id="2147483941" r:id="rId1"/>
    <p:sldLayoutId id="2147483942" r:id="rId2"/>
    <p:sldLayoutId id="2147483944" r:id="rId3"/>
    <p:sldLayoutId id="2147483945" r:id="rId4"/>
    <p:sldLayoutId id="2147483946" r:id="rId5"/>
    <p:sldLayoutId id="2147483947" r:id="rId6"/>
    <p:sldLayoutId id="2147483948" r:id="rId7"/>
    <p:sldLayoutId id="2147483949" r:id="rId8"/>
    <p:sldLayoutId id="2147483950" r:id="rId9"/>
    <p:sldLayoutId id="2147483951" r:id="rId10"/>
    <p:sldLayoutId id="2147483952" r:id="rId11"/>
    <p:sldLayoutId id="2147483953" r:id="rId12"/>
    <p:sldLayoutId id="2147483954" r:id="rId13"/>
    <p:sldLayoutId id="2147483955" r:id="rId14"/>
    <p:sldLayoutId id="2147483956" r:id="rId15"/>
    <p:sldLayoutId id="2147483957" r:id="rId16"/>
    <p:sldLayoutId id="2147483958" r:id="rId17"/>
    <p:sldLayoutId id="2147483959" r:id="rId18"/>
    <p:sldLayoutId id="2147483960" r:id="rId19"/>
    <p:sldLayoutId id="2147483961" r:id="rId20"/>
    <p:sldLayoutId id="2147483962" r:id="rId21"/>
    <p:sldLayoutId id="2147483963" r:id="rId22"/>
    <p:sldLayoutId id="2147483964" r:id="rId23"/>
    <p:sldLayoutId id="2147483965" r:id="rId24"/>
    <p:sldLayoutId id="2147483966" r:id="rId25"/>
    <p:sldLayoutId id="2147483967" r:id="rId26"/>
    <p:sldLayoutId id="2147483968" r:id="rId27"/>
    <p:sldLayoutId id="2147483969" r:id="rId28"/>
  </p:sldLayoutIdLst>
  <p:transition>
    <p:fade/>
  </p:transition>
  <p:hf sldNum="0" hdr="0"/>
  <p:txStyles>
    <p:titleStyle>
      <a:lvl1pPr algn="l" defTabSz="914400" rtl="0" eaLnBrk="1" latinLnBrk="0" hangingPunct="1">
        <a:lnSpc>
          <a:spcPct val="100000"/>
        </a:lnSpc>
        <a:spcBef>
          <a:spcPct val="0"/>
        </a:spcBef>
        <a:buNone/>
        <a:defRPr sz="4400" b="0" i="0" kern="120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defRPr>
      </a:lvl1pPr>
    </p:titleStyle>
    <p:bodyStyle>
      <a:lvl1pPr marL="228600" indent="-228600" algn="l" defTabSz="914400" rtl="0" eaLnBrk="1" latinLnBrk="0" hangingPunct="1">
        <a:lnSpc>
          <a:spcPct val="100000"/>
        </a:lnSpc>
        <a:spcBef>
          <a:spcPts val="1000"/>
        </a:spcBef>
        <a:buFont typeface="Arial"/>
        <a:buChar char="•"/>
        <a:defRPr sz="2800" b="0" i="0" kern="1200">
          <a:solidFill>
            <a:schemeClr val="bg1"/>
          </a:solidFill>
          <a:latin typeface="Arial" panose="020B0604020202020204" pitchFamily="34" charset="0"/>
          <a:ea typeface="Arial" panose="020B0604020202020204" pitchFamily="34" charset="0"/>
          <a:cs typeface="Arial" panose="020B0604020202020204" pitchFamily="34" charset="0"/>
        </a:defRPr>
      </a:lvl1pPr>
      <a:lvl2pPr marL="685800" indent="-228600" algn="l" defTabSz="914400" rtl="0" eaLnBrk="1" latinLnBrk="0" hangingPunct="1">
        <a:lnSpc>
          <a:spcPct val="100000"/>
        </a:lnSpc>
        <a:spcBef>
          <a:spcPts val="500"/>
        </a:spcBef>
        <a:buFont typeface="Arial"/>
        <a:buChar char="•"/>
        <a:defRPr sz="2800" b="0" i="0" kern="1200">
          <a:solidFill>
            <a:schemeClr val="bg1"/>
          </a:solidFill>
          <a:latin typeface="Arial" panose="020B0604020202020204" pitchFamily="34" charset="0"/>
          <a:ea typeface="Arial" panose="020B0604020202020204" pitchFamily="34" charset="0"/>
          <a:cs typeface="Arial" panose="020B0604020202020204" pitchFamily="34" charset="0"/>
        </a:defRPr>
      </a:lvl2pPr>
      <a:lvl3pPr marL="1143000" indent="-228600" algn="l" defTabSz="914400" rtl="0" eaLnBrk="1" latinLnBrk="0" hangingPunct="1">
        <a:lnSpc>
          <a:spcPct val="100000"/>
        </a:lnSpc>
        <a:spcBef>
          <a:spcPts val="500"/>
        </a:spcBef>
        <a:buFont typeface="Arial"/>
        <a:buChar char="•"/>
        <a:defRPr sz="2800" b="0" i="0" kern="1200">
          <a:solidFill>
            <a:schemeClr val="bg1"/>
          </a:solidFill>
          <a:latin typeface="Arial" panose="020B0604020202020204" pitchFamily="34" charset="0"/>
          <a:ea typeface="Arial" panose="020B0604020202020204" pitchFamily="34" charset="0"/>
          <a:cs typeface="Arial" panose="020B0604020202020204" pitchFamily="34" charset="0"/>
        </a:defRPr>
      </a:lvl3pPr>
      <a:lvl4pPr marL="1600200" indent="-228600" algn="l" defTabSz="914400" rtl="0" eaLnBrk="1" latinLnBrk="0" hangingPunct="1">
        <a:lnSpc>
          <a:spcPct val="100000"/>
        </a:lnSpc>
        <a:spcBef>
          <a:spcPts val="500"/>
        </a:spcBef>
        <a:buFont typeface="Arial"/>
        <a:buChar char="•"/>
        <a:defRPr sz="2800" b="0" i="0" kern="1200">
          <a:solidFill>
            <a:schemeClr val="bg1"/>
          </a:solidFill>
          <a:latin typeface="Arial" panose="020B0604020202020204" pitchFamily="34" charset="0"/>
          <a:ea typeface="Arial" panose="020B0604020202020204" pitchFamily="34" charset="0"/>
          <a:cs typeface="Arial" panose="020B0604020202020204" pitchFamily="34" charset="0"/>
        </a:defRPr>
      </a:lvl4pPr>
      <a:lvl5pPr marL="2057400" indent="-228600" algn="l" defTabSz="914400" rtl="0" eaLnBrk="1" latinLnBrk="0" hangingPunct="1">
        <a:lnSpc>
          <a:spcPct val="100000"/>
        </a:lnSpc>
        <a:spcBef>
          <a:spcPts val="500"/>
        </a:spcBef>
        <a:buFont typeface="Arial"/>
        <a:buChar char="•"/>
        <a:defRPr sz="2800" b="0" i="0" kern="1200">
          <a:solidFill>
            <a:schemeClr val="bg1"/>
          </a:solidFill>
          <a:latin typeface="Arial" panose="020B0604020202020204" pitchFamily="34" charset="0"/>
          <a:ea typeface="Arial" panose="020B0604020202020204" pitchFamily="34" charset="0"/>
          <a:cs typeface="Arial" panose="020B0604020202020204" pitchFamily="34"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C35EA4"/>
          </p15:clr>
        </p15:guide>
        <p15:guide id="2" pos="384" userDrawn="1">
          <p15:clr>
            <a:srgbClr val="F26B43"/>
          </p15:clr>
        </p15:guide>
        <p15:guide id="3" pos="768" userDrawn="1">
          <p15:clr>
            <a:srgbClr val="547EBF"/>
          </p15:clr>
        </p15:guide>
        <p15:guide id="4" pos="1536" userDrawn="1">
          <p15:clr>
            <a:srgbClr val="547EBF"/>
          </p15:clr>
        </p15:guide>
        <p15:guide id="5" pos="2304" userDrawn="1">
          <p15:clr>
            <a:srgbClr val="547EBF"/>
          </p15:clr>
        </p15:guide>
        <p15:guide id="6" pos="3072" userDrawn="1">
          <p15:clr>
            <a:srgbClr val="547EBF"/>
          </p15:clr>
        </p15:guide>
        <p15:guide id="7" pos="4608" userDrawn="1">
          <p15:clr>
            <a:srgbClr val="547EBF"/>
          </p15:clr>
        </p15:guide>
        <p15:guide id="8" pos="5376" userDrawn="1">
          <p15:clr>
            <a:srgbClr val="547EBF"/>
          </p15:clr>
        </p15:guide>
        <p15:guide id="9" pos="7296" userDrawn="1">
          <p15:clr>
            <a:srgbClr val="F26B43"/>
          </p15:clr>
        </p15:guide>
        <p15:guide id="10" pos="6144" userDrawn="1">
          <p15:clr>
            <a:srgbClr val="547EBF"/>
          </p15:clr>
        </p15:guide>
        <p15:guide id="11" pos="6912" userDrawn="1">
          <p15:clr>
            <a:srgbClr val="547EBF"/>
          </p15:clr>
        </p15:guide>
        <p15:guide id="12" orient="horz" pos="2160" userDrawn="1">
          <p15:clr>
            <a:srgbClr val="C35EA4"/>
          </p15:clr>
        </p15:guide>
        <p15:guide id="13" orient="horz" pos="1728" userDrawn="1">
          <p15:clr>
            <a:srgbClr val="547EBF"/>
          </p15:clr>
        </p15:guide>
        <p15:guide id="14" orient="horz" pos="1296" userDrawn="1">
          <p15:clr>
            <a:srgbClr val="547EBF"/>
          </p15:clr>
        </p15:guide>
        <p15:guide id="15" orient="horz" pos="864" userDrawn="1">
          <p15:clr>
            <a:srgbClr val="547EBF"/>
          </p15:clr>
        </p15:guide>
        <p15:guide id="16" orient="horz" pos="2592" userDrawn="1">
          <p15:clr>
            <a:srgbClr val="547EBF"/>
          </p15:clr>
        </p15:guide>
        <p15:guide id="17" orient="horz" pos="432" userDrawn="1">
          <p15:clr>
            <a:srgbClr val="547EBF"/>
          </p15:clr>
        </p15:guide>
        <p15:guide id="18" orient="horz" pos="216" userDrawn="1">
          <p15:clr>
            <a:srgbClr val="F26B43"/>
          </p15:clr>
        </p15:guide>
        <p15:guide id="19" orient="horz" pos="3024" userDrawn="1">
          <p15:clr>
            <a:srgbClr val="547EBF"/>
          </p15:clr>
        </p15:guide>
        <p15:guide id="20" orient="horz" pos="4104" userDrawn="1">
          <p15:clr>
            <a:srgbClr val="F26B43"/>
          </p15:clr>
        </p15:guide>
        <p15:guide id="21" orient="horz" pos="3456" userDrawn="1">
          <p15:clr>
            <a:srgbClr val="547EBF"/>
          </p15:clr>
        </p15:guide>
        <p15:guide id="22" orient="horz" pos="3888" userDrawn="1">
          <p15:clr>
            <a:srgbClr val="547EBF"/>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itle 43">
            <a:extLst>
              <a:ext uri="{FF2B5EF4-FFF2-40B4-BE49-F238E27FC236}">
                <a16:creationId xmlns:a16="http://schemas.microsoft.com/office/drawing/2014/main" id="{683EA9E5-18F2-7945-8414-0105A401BC6B}"/>
              </a:ext>
            </a:extLst>
          </p:cNvPr>
          <p:cNvSpPr>
            <a:spLocks noGrp="1"/>
          </p:cNvSpPr>
          <p:nvPr>
            <p:ph type="ctrTitle"/>
          </p:nvPr>
        </p:nvSpPr>
        <p:spPr/>
        <p:txBody>
          <a:bodyPr/>
          <a:lstStyle/>
          <a:p>
            <a:r>
              <a:rPr lang="en-US" dirty="0"/>
              <a:t>Data Science Summit</a:t>
            </a:r>
          </a:p>
        </p:txBody>
      </p:sp>
      <p:sp>
        <p:nvSpPr>
          <p:cNvPr id="3" name="Date Placeholder 2">
            <a:extLst>
              <a:ext uri="{FF2B5EF4-FFF2-40B4-BE49-F238E27FC236}">
                <a16:creationId xmlns:a16="http://schemas.microsoft.com/office/drawing/2014/main" id="{FDA005F9-2D01-EE49-B51B-B64FAB64A122}"/>
              </a:ext>
            </a:extLst>
          </p:cNvPr>
          <p:cNvSpPr>
            <a:spLocks noGrp="1"/>
          </p:cNvSpPr>
          <p:nvPr>
            <p:ph type="dt" sz="half" idx="10"/>
          </p:nvPr>
        </p:nvSpPr>
        <p:spPr/>
        <p:txBody>
          <a:bodyPr/>
          <a:lstStyle/>
          <a:p>
            <a:r>
              <a:rPr lang="en-US" dirty="0">
                <a:latin typeface="Arial" panose="020B0604020202020204" pitchFamily="34" charset="0"/>
                <a:cs typeface="Arial" panose="020B0604020202020204" pitchFamily="34" charset="0"/>
              </a:rPr>
              <a:t>© 2024 by Intellectual Reserve, Inc. All Rights Reserved. PD#88888888</a:t>
            </a:r>
          </a:p>
        </p:txBody>
      </p:sp>
      <p:sp>
        <p:nvSpPr>
          <p:cNvPr id="4" name="Footer Placeholder 3">
            <a:extLst>
              <a:ext uri="{FF2B5EF4-FFF2-40B4-BE49-F238E27FC236}">
                <a16:creationId xmlns:a16="http://schemas.microsoft.com/office/drawing/2014/main" id="{6C8D75CF-25E1-C64C-A2AC-458660092A2B}"/>
              </a:ext>
            </a:extLst>
          </p:cNvPr>
          <p:cNvSpPr>
            <a:spLocks noGrp="1"/>
          </p:cNvSpPr>
          <p:nvPr>
            <p:ph type="ftr" sz="quarter" idx="11"/>
          </p:nvPr>
        </p:nvSpPr>
        <p:spPr/>
        <p:txBody>
          <a:bodyPr/>
          <a:lstStyle/>
          <a:p>
            <a:r>
              <a:rPr lang="en-US" dirty="0"/>
              <a:t>Department Goes Here</a:t>
            </a:r>
          </a:p>
        </p:txBody>
      </p:sp>
      <p:sp>
        <p:nvSpPr>
          <p:cNvPr id="45" name="Text Placeholder 44">
            <a:extLst>
              <a:ext uri="{FF2B5EF4-FFF2-40B4-BE49-F238E27FC236}">
                <a16:creationId xmlns:a16="http://schemas.microsoft.com/office/drawing/2014/main" id="{9B1313C2-CA5F-1B4D-BBA6-DA57B1C58155}"/>
              </a:ext>
            </a:extLst>
          </p:cNvPr>
          <p:cNvSpPr>
            <a:spLocks noGrp="1"/>
          </p:cNvSpPr>
          <p:nvPr>
            <p:ph type="body" idx="1"/>
          </p:nvPr>
        </p:nvSpPr>
        <p:spPr/>
        <p:txBody>
          <a:bodyPr/>
          <a:lstStyle/>
          <a:p>
            <a:r>
              <a:rPr lang="en-US" dirty="0"/>
              <a:t>March Madness Challenge</a:t>
            </a:r>
          </a:p>
        </p:txBody>
      </p:sp>
    </p:spTree>
    <p:extLst>
      <p:ext uri="{BB962C8B-B14F-4D97-AF65-F5344CB8AC3E}">
        <p14:creationId xmlns:p14="http://schemas.microsoft.com/office/powerpoint/2010/main" val="2067576697"/>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BAC48F6-D109-9FC8-BEF5-83E904BE41EE}"/>
              </a:ext>
            </a:extLst>
          </p:cNvPr>
          <p:cNvSpPr>
            <a:spLocks noGrp="1"/>
          </p:cNvSpPr>
          <p:nvPr>
            <p:ph type="title"/>
          </p:nvPr>
        </p:nvSpPr>
        <p:spPr/>
        <p:txBody>
          <a:bodyPr/>
          <a:lstStyle/>
          <a:p>
            <a:r>
              <a:rPr lang="en-US" dirty="0"/>
              <a:t>The Data</a:t>
            </a:r>
          </a:p>
        </p:txBody>
      </p:sp>
      <p:sp>
        <p:nvSpPr>
          <p:cNvPr id="7" name="Content Placeholder 6">
            <a:extLst>
              <a:ext uri="{FF2B5EF4-FFF2-40B4-BE49-F238E27FC236}">
                <a16:creationId xmlns:a16="http://schemas.microsoft.com/office/drawing/2014/main" id="{46803F32-F27B-2293-9BF6-93A42AC74D92}"/>
              </a:ext>
            </a:extLst>
          </p:cNvPr>
          <p:cNvSpPr>
            <a:spLocks noGrp="1"/>
          </p:cNvSpPr>
          <p:nvPr>
            <p:ph idx="1"/>
          </p:nvPr>
        </p:nvSpPr>
        <p:spPr/>
        <p:txBody>
          <a:bodyPr/>
          <a:lstStyle/>
          <a:p>
            <a:r>
              <a:rPr lang="en-US" dirty="0" err="1"/>
              <a:t>TourneyCompactResults</a:t>
            </a:r>
            <a:r>
              <a:rPr lang="en-US" dirty="0"/>
              <a:t> - This file identifies the game-by-game NCAA tournament results for all seasons of historical data. Note that these games also include the play-in games (which always occurred on day 134/135) for those years that had play-in games.</a:t>
            </a:r>
          </a:p>
          <a:p>
            <a:r>
              <a:rPr lang="en-US" dirty="0" err="1"/>
              <a:t>TourneyDetailedResults</a:t>
            </a:r>
            <a:r>
              <a:rPr lang="en-US" dirty="0"/>
              <a:t> - This file contains the more detailed results for tournament games from 2003 onward.</a:t>
            </a:r>
          </a:p>
          <a:p>
            <a:endParaRPr lang="en-US" dirty="0"/>
          </a:p>
        </p:txBody>
      </p:sp>
      <p:sp>
        <p:nvSpPr>
          <p:cNvPr id="3" name="Date Placeholder 2">
            <a:extLst>
              <a:ext uri="{FF2B5EF4-FFF2-40B4-BE49-F238E27FC236}">
                <a16:creationId xmlns:a16="http://schemas.microsoft.com/office/drawing/2014/main" id="{91FEFC11-74E3-66BF-1F77-620AE349B1A6}"/>
              </a:ext>
            </a:extLst>
          </p:cNvPr>
          <p:cNvSpPr>
            <a:spLocks noGrp="1"/>
          </p:cNvSpPr>
          <p:nvPr>
            <p:ph type="dt" sz="half" idx="4294967295"/>
          </p:nvPr>
        </p:nvSpPr>
        <p:spPr>
          <a:xfrm>
            <a:off x="0" y="6510338"/>
            <a:ext cx="4267200" cy="338138"/>
          </a:xfrm>
          <a:prstGeom prst="rect">
            <a:avLst/>
          </a:prstGeom>
        </p:spPr>
        <p:txBody>
          <a:bodyPr/>
          <a:lstStyle/>
          <a:p>
            <a:r>
              <a:rPr lang="en-US" sz="800" dirty="0">
                <a:latin typeface="Arial" panose="020B0604020202020204" pitchFamily="34" charset="0"/>
                <a:cs typeface="Arial" panose="020B0604020202020204" pitchFamily="34" charset="0"/>
              </a:rPr>
              <a:t>Confidential—for headquarters use only  </a:t>
            </a:r>
          </a:p>
          <a:p>
            <a:r>
              <a:rPr lang="en-US" sz="800" dirty="0">
                <a:latin typeface="Arial" panose="020B0604020202020204" pitchFamily="34" charset="0"/>
                <a:cs typeface="Arial" panose="020B0604020202020204" pitchFamily="34" charset="0"/>
              </a:rPr>
              <a:t>© 2024 by Intellectual Reserve, Inc. All Rights Reserved. PD#88888888</a:t>
            </a:r>
          </a:p>
        </p:txBody>
      </p:sp>
      <p:sp>
        <p:nvSpPr>
          <p:cNvPr id="4" name="Footer Placeholder 3">
            <a:extLst>
              <a:ext uri="{FF2B5EF4-FFF2-40B4-BE49-F238E27FC236}">
                <a16:creationId xmlns:a16="http://schemas.microsoft.com/office/drawing/2014/main" id="{94296873-B7F7-B6BF-0ADA-18F317C7E251}"/>
              </a:ext>
            </a:extLst>
          </p:cNvPr>
          <p:cNvSpPr>
            <a:spLocks noGrp="1"/>
          </p:cNvSpPr>
          <p:nvPr>
            <p:ph type="ftr" sz="quarter" idx="4294967295"/>
          </p:nvPr>
        </p:nvSpPr>
        <p:spPr>
          <a:xfrm>
            <a:off x="7924800" y="6172200"/>
            <a:ext cx="4267200" cy="342900"/>
          </a:xfrm>
        </p:spPr>
        <p:txBody>
          <a:bodyPr/>
          <a:lstStyle/>
          <a:p>
            <a:r>
              <a:rPr lang="en-US"/>
              <a:t>Department Goes Here</a:t>
            </a:r>
            <a:endParaRPr lang="en-US" dirty="0"/>
          </a:p>
        </p:txBody>
      </p:sp>
    </p:spTree>
    <p:extLst>
      <p:ext uri="{BB962C8B-B14F-4D97-AF65-F5344CB8AC3E}">
        <p14:creationId xmlns:p14="http://schemas.microsoft.com/office/powerpoint/2010/main" val="3257086582"/>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BAC48F6-D109-9FC8-BEF5-83E904BE41EE}"/>
              </a:ext>
            </a:extLst>
          </p:cNvPr>
          <p:cNvSpPr>
            <a:spLocks noGrp="1"/>
          </p:cNvSpPr>
          <p:nvPr>
            <p:ph type="title"/>
          </p:nvPr>
        </p:nvSpPr>
        <p:spPr/>
        <p:txBody>
          <a:bodyPr/>
          <a:lstStyle/>
          <a:p>
            <a:r>
              <a:rPr lang="en-US" dirty="0"/>
              <a:t>The Data</a:t>
            </a:r>
          </a:p>
        </p:txBody>
      </p:sp>
      <p:sp>
        <p:nvSpPr>
          <p:cNvPr id="7" name="Content Placeholder 6">
            <a:extLst>
              <a:ext uri="{FF2B5EF4-FFF2-40B4-BE49-F238E27FC236}">
                <a16:creationId xmlns:a16="http://schemas.microsoft.com/office/drawing/2014/main" id="{46803F32-F27B-2293-9BF6-93A42AC74D92}"/>
              </a:ext>
            </a:extLst>
          </p:cNvPr>
          <p:cNvSpPr>
            <a:spLocks noGrp="1"/>
          </p:cNvSpPr>
          <p:nvPr>
            <p:ph idx="1"/>
          </p:nvPr>
        </p:nvSpPr>
        <p:spPr/>
        <p:txBody>
          <a:bodyPr/>
          <a:lstStyle/>
          <a:p>
            <a:r>
              <a:rPr lang="en-US" sz="2000" dirty="0" err="1"/>
              <a:t>TourneySeeds</a:t>
            </a:r>
            <a:r>
              <a:rPr lang="en-US" sz="2000" dirty="0"/>
              <a:t> - This file identifies the seeds for all teams in each NCAA tournament, for all seasons of historical data. Thus, there are between 64-68 rows for each year, depending on the bracket structure.</a:t>
            </a:r>
          </a:p>
          <a:p>
            <a:pPr lvl="1"/>
            <a:r>
              <a:rPr lang="en-US" sz="2000" dirty="0"/>
              <a:t>"season" - the year</a:t>
            </a:r>
          </a:p>
          <a:p>
            <a:pPr lvl="1"/>
            <a:r>
              <a:rPr lang="en-US" sz="2000" dirty="0"/>
              <a:t>"seed" - this is a 3/4-character identifier of the seed, where the first character is either W, X, Y, or Z (identifying the region the team was in) and the next two digits (either 01, 02, ..., 15, or 16) tells you the seed within the region. For play-in teams, there is a fourth character (a or b) to further distinguish the seeds, since teams that face each other in the play-in games will have the same first three characters. For example, the first record in the file is seed W01, which means we are looking at the #1 seed in the W region (which we can see from the "seasons.csv" file was the East region). This seed is also referenced in the "tourney_slots.csv" file that tells us which bracket slots face which other bracket slots in which rounds.</a:t>
            </a:r>
          </a:p>
          <a:p>
            <a:pPr lvl="1"/>
            <a:r>
              <a:rPr lang="en-US" sz="2000" dirty="0"/>
              <a:t>"team" - this identifies the id number of the team, as specified in the teams.csv file</a:t>
            </a:r>
          </a:p>
        </p:txBody>
      </p:sp>
      <p:sp>
        <p:nvSpPr>
          <p:cNvPr id="3" name="Date Placeholder 2">
            <a:extLst>
              <a:ext uri="{FF2B5EF4-FFF2-40B4-BE49-F238E27FC236}">
                <a16:creationId xmlns:a16="http://schemas.microsoft.com/office/drawing/2014/main" id="{91FEFC11-74E3-66BF-1F77-620AE349B1A6}"/>
              </a:ext>
            </a:extLst>
          </p:cNvPr>
          <p:cNvSpPr>
            <a:spLocks noGrp="1"/>
          </p:cNvSpPr>
          <p:nvPr>
            <p:ph type="dt" sz="half" idx="4294967295"/>
          </p:nvPr>
        </p:nvSpPr>
        <p:spPr>
          <a:xfrm>
            <a:off x="0" y="6510338"/>
            <a:ext cx="4267200" cy="338138"/>
          </a:xfrm>
          <a:prstGeom prst="rect">
            <a:avLst/>
          </a:prstGeom>
        </p:spPr>
        <p:txBody>
          <a:bodyPr/>
          <a:lstStyle/>
          <a:p>
            <a:r>
              <a:rPr lang="en-US" sz="800" dirty="0">
                <a:latin typeface="Arial" panose="020B0604020202020204" pitchFamily="34" charset="0"/>
                <a:cs typeface="Arial" panose="020B0604020202020204" pitchFamily="34" charset="0"/>
              </a:rPr>
              <a:t>Confidential—for headquarters use only  </a:t>
            </a:r>
          </a:p>
          <a:p>
            <a:r>
              <a:rPr lang="en-US" sz="800" dirty="0">
                <a:latin typeface="Arial" panose="020B0604020202020204" pitchFamily="34" charset="0"/>
                <a:cs typeface="Arial" panose="020B0604020202020204" pitchFamily="34" charset="0"/>
              </a:rPr>
              <a:t>© 2024 by Intellectual Reserve, Inc. All Rights Reserved. PD#88888888</a:t>
            </a:r>
          </a:p>
        </p:txBody>
      </p:sp>
      <p:sp>
        <p:nvSpPr>
          <p:cNvPr id="4" name="Footer Placeholder 3">
            <a:extLst>
              <a:ext uri="{FF2B5EF4-FFF2-40B4-BE49-F238E27FC236}">
                <a16:creationId xmlns:a16="http://schemas.microsoft.com/office/drawing/2014/main" id="{94296873-B7F7-B6BF-0ADA-18F317C7E251}"/>
              </a:ext>
            </a:extLst>
          </p:cNvPr>
          <p:cNvSpPr>
            <a:spLocks noGrp="1"/>
          </p:cNvSpPr>
          <p:nvPr>
            <p:ph type="ftr" sz="quarter" idx="4294967295"/>
          </p:nvPr>
        </p:nvSpPr>
        <p:spPr>
          <a:xfrm>
            <a:off x="7924800" y="6172200"/>
            <a:ext cx="4267200" cy="342900"/>
          </a:xfrm>
        </p:spPr>
        <p:txBody>
          <a:bodyPr/>
          <a:lstStyle/>
          <a:p>
            <a:r>
              <a:rPr lang="en-US"/>
              <a:t>Department Goes Here</a:t>
            </a:r>
            <a:endParaRPr lang="en-US" dirty="0"/>
          </a:p>
        </p:txBody>
      </p:sp>
    </p:spTree>
    <p:extLst>
      <p:ext uri="{BB962C8B-B14F-4D97-AF65-F5344CB8AC3E}">
        <p14:creationId xmlns:p14="http://schemas.microsoft.com/office/powerpoint/2010/main" val="1927748533"/>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BAC48F6-D109-9FC8-BEF5-83E904BE41EE}"/>
              </a:ext>
            </a:extLst>
          </p:cNvPr>
          <p:cNvSpPr>
            <a:spLocks noGrp="1"/>
          </p:cNvSpPr>
          <p:nvPr>
            <p:ph type="title"/>
          </p:nvPr>
        </p:nvSpPr>
        <p:spPr/>
        <p:txBody>
          <a:bodyPr/>
          <a:lstStyle/>
          <a:p>
            <a:r>
              <a:rPr lang="en-US" dirty="0"/>
              <a:t>March Madness Challenge</a:t>
            </a:r>
          </a:p>
        </p:txBody>
      </p:sp>
      <p:sp>
        <p:nvSpPr>
          <p:cNvPr id="7" name="Content Placeholder 6">
            <a:extLst>
              <a:ext uri="{FF2B5EF4-FFF2-40B4-BE49-F238E27FC236}">
                <a16:creationId xmlns:a16="http://schemas.microsoft.com/office/drawing/2014/main" id="{46803F32-F27B-2293-9BF6-93A42AC74D92}"/>
              </a:ext>
            </a:extLst>
          </p:cNvPr>
          <p:cNvSpPr>
            <a:spLocks noGrp="1"/>
          </p:cNvSpPr>
          <p:nvPr>
            <p:ph idx="1"/>
          </p:nvPr>
        </p:nvSpPr>
        <p:spPr/>
        <p:txBody>
          <a:bodyPr/>
          <a:lstStyle/>
          <a:p>
            <a:r>
              <a:rPr lang="en-US" dirty="0"/>
              <a:t>Background:  Every year, the college basketball national champion is crowned by winning the NCAA Tournament.  The Tournament is a 68-team single-elimination competition known for random and chaotic outcomes, resulting in this time being known as March Madness.  Despite the mayhem, can we provide insight into which teams are most likely to win?</a:t>
            </a:r>
          </a:p>
          <a:p>
            <a:r>
              <a:rPr lang="en-US" dirty="0"/>
              <a:t>Objective:  Create a model that, given Team A and Team B, calculates the likelihood of Team A defeating Team B.  We will evaluate the performance of the model using the actual games from a past year’s tournament.</a:t>
            </a:r>
          </a:p>
        </p:txBody>
      </p:sp>
      <p:sp>
        <p:nvSpPr>
          <p:cNvPr id="3" name="Date Placeholder 2">
            <a:extLst>
              <a:ext uri="{FF2B5EF4-FFF2-40B4-BE49-F238E27FC236}">
                <a16:creationId xmlns:a16="http://schemas.microsoft.com/office/drawing/2014/main" id="{91FEFC11-74E3-66BF-1F77-620AE349B1A6}"/>
              </a:ext>
            </a:extLst>
          </p:cNvPr>
          <p:cNvSpPr>
            <a:spLocks noGrp="1"/>
          </p:cNvSpPr>
          <p:nvPr>
            <p:ph type="dt" sz="half" idx="4294967295"/>
          </p:nvPr>
        </p:nvSpPr>
        <p:spPr>
          <a:xfrm>
            <a:off x="0" y="6510338"/>
            <a:ext cx="4267200" cy="338138"/>
          </a:xfrm>
          <a:prstGeom prst="rect">
            <a:avLst/>
          </a:prstGeom>
        </p:spPr>
        <p:txBody>
          <a:bodyPr/>
          <a:lstStyle/>
          <a:p>
            <a:r>
              <a:rPr lang="en-US" sz="800" dirty="0">
                <a:latin typeface="Arial" panose="020B0604020202020204" pitchFamily="34" charset="0"/>
                <a:cs typeface="Arial" panose="020B0604020202020204" pitchFamily="34" charset="0"/>
              </a:rPr>
              <a:t>Confidential—for headquarters use only  </a:t>
            </a:r>
          </a:p>
          <a:p>
            <a:r>
              <a:rPr lang="en-US" sz="800" dirty="0">
                <a:latin typeface="Arial" panose="020B0604020202020204" pitchFamily="34" charset="0"/>
                <a:cs typeface="Arial" panose="020B0604020202020204" pitchFamily="34" charset="0"/>
              </a:rPr>
              <a:t>© 2024 by Intellectual Reserve, Inc. All Rights Reserved. PD#88888888</a:t>
            </a:r>
          </a:p>
        </p:txBody>
      </p:sp>
      <p:sp>
        <p:nvSpPr>
          <p:cNvPr id="4" name="Footer Placeholder 3">
            <a:extLst>
              <a:ext uri="{FF2B5EF4-FFF2-40B4-BE49-F238E27FC236}">
                <a16:creationId xmlns:a16="http://schemas.microsoft.com/office/drawing/2014/main" id="{94296873-B7F7-B6BF-0ADA-18F317C7E251}"/>
              </a:ext>
            </a:extLst>
          </p:cNvPr>
          <p:cNvSpPr>
            <a:spLocks noGrp="1"/>
          </p:cNvSpPr>
          <p:nvPr>
            <p:ph type="ftr" sz="quarter" idx="4294967295"/>
          </p:nvPr>
        </p:nvSpPr>
        <p:spPr>
          <a:xfrm>
            <a:off x="7924800" y="6172200"/>
            <a:ext cx="4267200" cy="342900"/>
          </a:xfrm>
        </p:spPr>
        <p:txBody>
          <a:bodyPr/>
          <a:lstStyle/>
          <a:p>
            <a:r>
              <a:rPr lang="en-US"/>
              <a:t>Department Goes Here</a:t>
            </a:r>
            <a:endParaRPr lang="en-US" dirty="0"/>
          </a:p>
        </p:txBody>
      </p:sp>
    </p:spTree>
    <p:extLst>
      <p:ext uri="{BB962C8B-B14F-4D97-AF65-F5344CB8AC3E}">
        <p14:creationId xmlns:p14="http://schemas.microsoft.com/office/powerpoint/2010/main" val="3265060175"/>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BAC48F6-D109-9FC8-BEF5-83E904BE41EE}"/>
              </a:ext>
            </a:extLst>
          </p:cNvPr>
          <p:cNvSpPr>
            <a:spLocks noGrp="1"/>
          </p:cNvSpPr>
          <p:nvPr>
            <p:ph type="title"/>
          </p:nvPr>
        </p:nvSpPr>
        <p:spPr/>
        <p:txBody>
          <a:bodyPr/>
          <a:lstStyle/>
          <a:p>
            <a:r>
              <a:rPr lang="en-US" dirty="0"/>
              <a:t>More Background</a:t>
            </a:r>
          </a:p>
        </p:txBody>
      </p:sp>
      <p:sp>
        <p:nvSpPr>
          <p:cNvPr id="7" name="Content Placeholder 6">
            <a:extLst>
              <a:ext uri="{FF2B5EF4-FFF2-40B4-BE49-F238E27FC236}">
                <a16:creationId xmlns:a16="http://schemas.microsoft.com/office/drawing/2014/main" id="{46803F32-F27B-2293-9BF6-93A42AC74D92}"/>
              </a:ext>
            </a:extLst>
          </p:cNvPr>
          <p:cNvSpPr>
            <a:spLocks noGrp="1"/>
          </p:cNvSpPr>
          <p:nvPr>
            <p:ph idx="1"/>
          </p:nvPr>
        </p:nvSpPr>
        <p:spPr/>
        <p:txBody>
          <a:bodyPr/>
          <a:lstStyle/>
          <a:p>
            <a:r>
              <a:rPr lang="en-US" dirty="0"/>
              <a:t>NCAA DI</a:t>
            </a:r>
          </a:p>
          <a:p>
            <a:pPr lvl="1"/>
            <a:r>
              <a:rPr lang="en-US" dirty="0"/>
              <a:t>350+ teams</a:t>
            </a:r>
          </a:p>
          <a:p>
            <a:pPr lvl="1"/>
            <a:r>
              <a:rPr lang="en-US" dirty="0"/>
              <a:t>32 Conferences</a:t>
            </a:r>
          </a:p>
          <a:p>
            <a:r>
              <a:rPr lang="en-US" dirty="0"/>
              <a:t>After the regular season, each conference holds a tournament</a:t>
            </a:r>
          </a:p>
          <a:p>
            <a:r>
              <a:rPr lang="en-US" dirty="0"/>
              <a:t>Each conference tournament winner advances to the national tournament</a:t>
            </a:r>
          </a:p>
          <a:p>
            <a:r>
              <a:rPr lang="en-US" dirty="0"/>
              <a:t>A selection committee selects *36 “at-large” teams to join the 32 automatic qualifiers in the national tournament</a:t>
            </a:r>
          </a:p>
          <a:p>
            <a:r>
              <a:rPr lang="en-US" dirty="0"/>
              <a:t>The selection committee ranks all 68 teams</a:t>
            </a:r>
          </a:p>
        </p:txBody>
      </p:sp>
      <p:sp>
        <p:nvSpPr>
          <p:cNvPr id="3" name="Date Placeholder 2">
            <a:extLst>
              <a:ext uri="{FF2B5EF4-FFF2-40B4-BE49-F238E27FC236}">
                <a16:creationId xmlns:a16="http://schemas.microsoft.com/office/drawing/2014/main" id="{91FEFC11-74E3-66BF-1F77-620AE349B1A6}"/>
              </a:ext>
            </a:extLst>
          </p:cNvPr>
          <p:cNvSpPr>
            <a:spLocks noGrp="1"/>
          </p:cNvSpPr>
          <p:nvPr>
            <p:ph type="dt" sz="half" idx="4294967295"/>
          </p:nvPr>
        </p:nvSpPr>
        <p:spPr>
          <a:xfrm>
            <a:off x="0" y="6510338"/>
            <a:ext cx="4267200" cy="338138"/>
          </a:xfrm>
          <a:prstGeom prst="rect">
            <a:avLst/>
          </a:prstGeom>
        </p:spPr>
        <p:txBody>
          <a:bodyPr/>
          <a:lstStyle/>
          <a:p>
            <a:r>
              <a:rPr lang="en-US" sz="800" dirty="0">
                <a:latin typeface="Arial" panose="020B0604020202020204" pitchFamily="34" charset="0"/>
                <a:cs typeface="Arial" panose="020B0604020202020204" pitchFamily="34" charset="0"/>
              </a:rPr>
              <a:t>Confidential—for headquarters use only  </a:t>
            </a:r>
          </a:p>
          <a:p>
            <a:r>
              <a:rPr lang="en-US" sz="800" dirty="0">
                <a:latin typeface="Arial" panose="020B0604020202020204" pitchFamily="34" charset="0"/>
                <a:cs typeface="Arial" panose="020B0604020202020204" pitchFamily="34" charset="0"/>
              </a:rPr>
              <a:t>© 2024 by Intellectual Reserve, Inc. All Rights Reserved. PD#88888888</a:t>
            </a:r>
          </a:p>
        </p:txBody>
      </p:sp>
      <p:sp>
        <p:nvSpPr>
          <p:cNvPr id="4" name="Footer Placeholder 3">
            <a:extLst>
              <a:ext uri="{FF2B5EF4-FFF2-40B4-BE49-F238E27FC236}">
                <a16:creationId xmlns:a16="http://schemas.microsoft.com/office/drawing/2014/main" id="{94296873-B7F7-B6BF-0ADA-18F317C7E251}"/>
              </a:ext>
            </a:extLst>
          </p:cNvPr>
          <p:cNvSpPr>
            <a:spLocks noGrp="1"/>
          </p:cNvSpPr>
          <p:nvPr>
            <p:ph type="ftr" sz="quarter" idx="4294967295"/>
          </p:nvPr>
        </p:nvSpPr>
        <p:spPr>
          <a:xfrm>
            <a:off x="7924800" y="6172200"/>
            <a:ext cx="4267200" cy="342900"/>
          </a:xfrm>
        </p:spPr>
        <p:txBody>
          <a:bodyPr/>
          <a:lstStyle/>
          <a:p>
            <a:r>
              <a:rPr lang="en-US"/>
              <a:t>Department Goes Here</a:t>
            </a:r>
            <a:endParaRPr lang="en-US" dirty="0"/>
          </a:p>
        </p:txBody>
      </p:sp>
    </p:spTree>
    <p:extLst>
      <p:ext uri="{BB962C8B-B14F-4D97-AF65-F5344CB8AC3E}">
        <p14:creationId xmlns:p14="http://schemas.microsoft.com/office/powerpoint/2010/main" val="2146123424"/>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BAC48F6-D109-9FC8-BEF5-83E904BE41EE}"/>
              </a:ext>
            </a:extLst>
          </p:cNvPr>
          <p:cNvSpPr>
            <a:spLocks noGrp="1"/>
          </p:cNvSpPr>
          <p:nvPr>
            <p:ph type="title"/>
          </p:nvPr>
        </p:nvSpPr>
        <p:spPr/>
        <p:txBody>
          <a:bodyPr/>
          <a:lstStyle/>
          <a:p>
            <a:r>
              <a:rPr lang="en-US" dirty="0"/>
              <a:t>The NCAA Tournament</a:t>
            </a:r>
          </a:p>
        </p:txBody>
      </p:sp>
      <p:sp>
        <p:nvSpPr>
          <p:cNvPr id="3" name="Date Placeholder 2">
            <a:extLst>
              <a:ext uri="{FF2B5EF4-FFF2-40B4-BE49-F238E27FC236}">
                <a16:creationId xmlns:a16="http://schemas.microsoft.com/office/drawing/2014/main" id="{91FEFC11-74E3-66BF-1F77-620AE349B1A6}"/>
              </a:ext>
            </a:extLst>
          </p:cNvPr>
          <p:cNvSpPr>
            <a:spLocks noGrp="1"/>
          </p:cNvSpPr>
          <p:nvPr>
            <p:ph type="dt" sz="half" idx="4294967295"/>
          </p:nvPr>
        </p:nvSpPr>
        <p:spPr>
          <a:xfrm>
            <a:off x="0" y="6510338"/>
            <a:ext cx="4267200" cy="338138"/>
          </a:xfrm>
          <a:prstGeom prst="rect">
            <a:avLst/>
          </a:prstGeom>
        </p:spPr>
        <p:txBody>
          <a:bodyPr/>
          <a:lstStyle/>
          <a:p>
            <a:r>
              <a:rPr lang="en-US" sz="800" dirty="0">
                <a:latin typeface="Arial" panose="020B0604020202020204" pitchFamily="34" charset="0"/>
                <a:cs typeface="Arial" panose="020B0604020202020204" pitchFamily="34" charset="0"/>
              </a:rPr>
              <a:t>Confidential—for headquarters use only  </a:t>
            </a:r>
          </a:p>
          <a:p>
            <a:r>
              <a:rPr lang="en-US" sz="800" dirty="0">
                <a:latin typeface="Arial" panose="020B0604020202020204" pitchFamily="34" charset="0"/>
                <a:cs typeface="Arial" panose="020B0604020202020204" pitchFamily="34" charset="0"/>
              </a:rPr>
              <a:t>© 2024 by Intellectual Reserve, Inc. All Rights Reserved. PD#88888888</a:t>
            </a:r>
          </a:p>
        </p:txBody>
      </p:sp>
      <p:sp>
        <p:nvSpPr>
          <p:cNvPr id="4" name="Footer Placeholder 3">
            <a:extLst>
              <a:ext uri="{FF2B5EF4-FFF2-40B4-BE49-F238E27FC236}">
                <a16:creationId xmlns:a16="http://schemas.microsoft.com/office/drawing/2014/main" id="{94296873-B7F7-B6BF-0ADA-18F317C7E251}"/>
              </a:ext>
            </a:extLst>
          </p:cNvPr>
          <p:cNvSpPr>
            <a:spLocks noGrp="1"/>
          </p:cNvSpPr>
          <p:nvPr>
            <p:ph type="ftr" sz="quarter" idx="4294967295"/>
          </p:nvPr>
        </p:nvSpPr>
        <p:spPr>
          <a:xfrm>
            <a:off x="7924800" y="6172200"/>
            <a:ext cx="4267200" cy="342900"/>
          </a:xfrm>
        </p:spPr>
        <p:txBody>
          <a:bodyPr/>
          <a:lstStyle/>
          <a:p>
            <a:r>
              <a:rPr lang="en-US"/>
              <a:t>Department Goes Here</a:t>
            </a:r>
            <a:endParaRPr lang="en-US" dirty="0"/>
          </a:p>
        </p:txBody>
      </p:sp>
      <p:pic>
        <p:nvPicPr>
          <p:cNvPr id="5" name="Picture 4">
            <a:extLst>
              <a:ext uri="{FF2B5EF4-FFF2-40B4-BE49-F238E27FC236}">
                <a16:creationId xmlns:a16="http://schemas.microsoft.com/office/drawing/2014/main" id="{54FF48EE-62B8-3449-41E5-B83F0BC7F044}"/>
              </a:ext>
            </a:extLst>
          </p:cNvPr>
          <p:cNvPicPr>
            <a:picLocks noChangeAspect="1"/>
          </p:cNvPicPr>
          <p:nvPr/>
        </p:nvPicPr>
        <p:blipFill>
          <a:blip r:embed="rId2"/>
          <a:stretch>
            <a:fillRect/>
          </a:stretch>
        </p:blipFill>
        <p:spPr>
          <a:xfrm>
            <a:off x="1441578" y="1134989"/>
            <a:ext cx="9308843" cy="5176255"/>
          </a:xfrm>
          <a:prstGeom prst="rect">
            <a:avLst/>
          </a:prstGeom>
        </p:spPr>
      </p:pic>
    </p:spTree>
    <p:extLst>
      <p:ext uri="{BB962C8B-B14F-4D97-AF65-F5344CB8AC3E}">
        <p14:creationId xmlns:p14="http://schemas.microsoft.com/office/powerpoint/2010/main" val="2994416512"/>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BAC48F6-D109-9FC8-BEF5-83E904BE41EE}"/>
              </a:ext>
            </a:extLst>
          </p:cNvPr>
          <p:cNvSpPr>
            <a:spLocks noGrp="1"/>
          </p:cNvSpPr>
          <p:nvPr>
            <p:ph type="title"/>
          </p:nvPr>
        </p:nvSpPr>
        <p:spPr/>
        <p:txBody>
          <a:bodyPr/>
          <a:lstStyle/>
          <a:p>
            <a:r>
              <a:rPr lang="en-US" dirty="0"/>
              <a:t>Submission File</a:t>
            </a:r>
          </a:p>
        </p:txBody>
      </p:sp>
      <p:sp>
        <p:nvSpPr>
          <p:cNvPr id="7" name="Content Placeholder 6">
            <a:extLst>
              <a:ext uri="{FF2B5EF4-FFF2-40B4-BE49-F238E27FC236}">
                <a16:creationId xmlns:a16="http://schemas.microsoft.com/office/drawing/2014/main" id="{46803F32-F27B-2293-9BF6-93A42AC74D92}"/>
              </a:ext>
            </a:extLst>
          </p:cNvPr>
          <p:cNvSpPr>
            <a:spLocks noGrp="1"/>
          </p:cNvSpPr>
          <p:nvPr>
            <p:ph idx="1"/>
          </p:nvPr>
        </p:nvSpPr>
        <p:spPr/>
        <p:txBody>
          <a:bodyPr/>
          <a:lstStyle/>
          <a:p>
            <a:r>
              <a:rPr lang="en-US" dirty="0"/>
              <a:t>Rename it according to your team name – e.g., ‘Team1.csv’</a:t>
            </a:r>
          </a:p>
          <a:p>
            <a:r>
              <a:rPr lang="en-US" dirty="0"/>
              <a:t>Fields</a:t>
            </a:r>
          </a:p>
          <a:p>
            <a:pPr lvl="1"/>
            <a:r>
              <a:rPr lang="en-US" dirty="0" err="1"/>
              <a:t>TeamA</a:t>
            </a:r>
            <a:endParaRPr lang="en-US" dirty="0"/>
          </a:p>
          <a:p>
            <a:pPr lvl="1"/>
            <a:r>
              <a:rPr lang="en-US" dirty="0" err="1"/>
              <a:t>TeamB</a:t>
            </a:r>
            <a:endParaRPr lang="en-US" dirty="0"/>
          </a:p>
          <a:p>
            <a:pPr lvl="1"/>
            <a:r>
              <a:rPr lang="en-US" dirty="0" err="1"/>
              <a:t>TeamA_Win_Prob</a:t>
            </a:r>
            <a:endParaRPr lang="en-US" dirty="0"/>
          </a:p>
          <a:p>
            <a:r>
              <a:rPr lang="en-US" dirty="0"/>
              <a:t>Update </a:t>
            </a:r>
            <a:r>
              <a:rPr lang="en-US" dirty="0" err="1"/>
              <a:t>TeamA_Win_Prob</a:t>
            </a:r>
            <a:r>
              <a:rPr lang="en-US" dirty="0"/>
              <a:t> with results from your model</a:t>
            </a:r>
          </a:p>
        </p:txBody>
      </p:sp>
      <p:sp>
        <p:nvSpPr>
          <p:cNvPr id="3" name="Date Placeholder 2">
            <a:extLst>
              <a:ext uri="{FF2B5EF4-FFF2-40B4-BE49-F238E27FC236}">
                <a16:creationId xmlns:a16="http://schemas.microsoft.com/office/drawing/2014/main" id="{91FEFC11-74E3-66BF-1F77-620AE349B1A6}"/>
              </a:ext>
            </a:extLst>
          </p:cNvPr>
          <p:cNvSpPr>
            <a:spLocks noGrp="1"/>
          </p:cNvSpPr>
          <p:nvPr>
            <p:ph type="dt" sz="half" idx="4294967295"/>
          </p:nvPr>
        </p:nvSpPr>
        <p:spPr>
          <a:xfrm>
            <a:off x="0" y="6510338"/>
            <a:ext cx="4267200" cy="338138"/>
          </a:xfrm>
          <a:prstGeom prst="rect">
            <a:avLst/>
          </a:prstGeom>
        </p:spPr>
        <p:txBody>
          <a:bodyPr/>
          <a:lstStyle/>
          <a:p>
            <a:r>
              <a:rPr lang="en-US" sz="800" dirty="0">
                <a:latin typeface="Arial" panose="020B0604020202020204" pitchFamily="34" charset="0"/>
                <a:cs typeface="Arial" panose="020B0604020202020204" pitchFamily="34" charset="0"/>
              </a:rPr>
              <a:t>Confidential—for headquarters use only  </a:t>
            </a:r>
          </a:p>
          <a:p>
            <a:r>
              <a:rPr lang="en-US" sz="800" dirty="0">
                <a:latin typeface="Arial" panose="020B0604020202020204" pitchFamily="34" charset="0"/>
                <a:cs typeface="Arial" panose="020B0604020202020204" pitchFamily="34" charset="0"/>
              </a:rPr>
              <a:t>© 2024 by Intellectual Reserve, Inc. All Rights Reserved. PD#88888888</a:t>
            </a:r>
          </a:p>
        </p:txBody>
      </p:sp>
      <p:sp>
        <p:nvSpPr>
          <p:cNvPr id="4" name="Footer Placeholder 3">
            <a:extLst>
              <a:ext uri="{FF2B5EF4-FFF2-40B4-BE49-F238E27FC236}">
                <a16:creationId xmlns:a16="http://schemas.microsoft.com/office/drawing/2014/main" id="{94296873-B7F7-B6BF-0ADA-18F317C7E251}"/>
              </a:ext>
            </a:extLst>
          </p:cNvPr>
          <p:cNvSpPr>
            <a:spLocks noGrp="1"/>
          </p:cNvSpPr>
          <p:nvPr>
            <p:ph type="ftr" sz="quarter" idx="4294967295"/>
          </p:nvPr>
        </p:nvSpPr>
        <p:spPr>
          <a:xfrm>
            <a:off x="7924800" y="6172200"/>
            <a:ext cx="4267200" cy="342900"/>
          </a:xfrm>
        </p:spPr>
        <p:txBody>
          <a:bodyPr/>
          <a:lstStyle/>
          <a:p>
            <a:r>
              <a:rPr lang="en-US"/>
              <a:t>Department Goes Here</a:t>
            </a:r>
            <a:endParaRPr lang="en-US" dirty="0"/>
          </a:p>
        </p:txBody>
      </p:sp>
    </p:spTree>
    <p:extLst>
      <p:ext uri="{BB962C8B-B14F-4D97-AF65-F5344CB8AC3E}">
        <p14:creationId xmlns:p14="http://schemas.microsoft.com/office/powerpoint/2010/main" val="4256566114"/>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BAC48F6-D109-9FC8-BEF5-83E904BE41EE}"/>
              </a:ext>
            </a:extLst>
          </p:cNvPr>
          <p:cNvSpPr>
            <a:spLocks noGrp="1"/>
          </p:cNvSpPr>
          <p:nvPr>
            <p:ph type="title"/>
          </p:nvPr>
        </p:nvSpPr>
        <p:spPr/>
        <p:txBody>
          <a:bodyPr/>
          <a:lstStyle/>
          <a:p>
            <a:r>
              <a:rPr lang="en-US" dirty="0"/>
              <a:t>Evaluation</a:t>
            </a:r>
          </a:p>
        </p:txBody>
      </p:sp>
      <p:sp>
        <p:nvSpPr>
          <p:cNvPr id="3" name="Date Placeholder 2">
            <a:extLst>
              <a:ext uri="{FF2B5EF4-FFF2-40B4-BE49-F238E27FC236}">
                <a16:creationId xmlns:a16="http://schemas.microsoft.com/office/drawing/2014/main" id="{91FEFC11-74E3-66BF-1F77-620AE349B1A6}"/>
              </a:ext>
            </a:extLst>
          </p:cNvPr>
          <p:cNvSpPr>
            <a:spLocks noGrp="1"/>
          </p:cNvSpPr>
          <p:nvPr>
            <p:ph type="dt" sz="half" idx="4294967295"/>
          </p:nvPr>
        </p:nvSpPr>
        <p:spPr>
          <a:xfrm>
            <a:off x="0" y="6510338"/>
            <a:ext cx="4267200" cy="338138"/>
          </a:xfrm>
          <a:prstGeom prst="rect">
            <a:avLst/>
          </a:prstGeom>
        </p:spPr>
        <p:txBody>
          <a:bodyPr/>
          <a:lstStyle/>
          <a:p>
            <a:r>
              <a:rPr lang="en-US" sz="800" dirty="0">
                <a:latin typeface="Arial" panose="020B0604020202020204" pitchFamily="34" charset="0"/>
                <a:cs typeface="Arial" panose="020B0604020202020204" pitchFamily="34" charset="0"/>
              </a:rPr>
              <a:t>Confidential—for headquarters use only  </a:t>
            </a:r>
          </a:p>
          <a:p>
            <a:r>
              <a:rPr lang="en-US" sz="800" dirty="0">
                <a:latin typeface="Arial" panose="020B0604020202020204" pitchFamily="34" charset="0"/>
                <a:cs typeface="Arial" panose="020B0604020202020204" pitchFamily="34" charset="0"/>
              </a:rPr>
              <a:t>© 2024 by Intellectual Reserve, Inc. All Rights Reserved. PD#88888888</a:t>
            </a:r>
          </a:p>
        </p:txBody>
      </p:sp>
      <p:sp>
        <p:nvSpPr>
          <p:cNvPr id="4" name="Footer Placeholder 3">
            <a:extLst>
              <a:ext uri="{FF2B5EF4-FFF2-40B4-BE49-F238E27FC236}">
                <a16:creationId xmlns:a16="http://schemas.microsoft.com/office/drawing/2014/main" id="{94296873-B7F7-B6BF-0ADA-18F317C7E251}"/>
              </a:ext>
            </a:extLst>
          </p:cNvPr>
          <p:cNvSpPr>
            <a:spLocks noGrp="1"/>
          </p:cNvSpPr>
          <p:nvPr>
            <p:ph type="ftr" sz="quarter" idx="4294967295"/>
          </p:nvPr>
        </p:nvSpPr>
        <p:spPr>
          <a:xfrm>
            <a:off x="7924800" y="6172200"/>
            <a:ext cx="4267200" cy="342900"/>
          </a:xfrm>
        </p:spPr>
        <p:txBody>
          <a:bodyPr/>
          <a:lstStyle/>
          <a:p>
            <a:r>
              <a:rPr lang="en-US"/>
              <a:t>Department Goes Here</a:t>
            </a:r>
            <a:endParaRPr lang="en-US" dirty="0"/>
          </a:p>
        </p:txBody>
      </p:sp>
      <p:pic>
        <p:nvPicPr>
          <p:cNvPr id="5" name="Picture 4">
            <a:extLst>
              <a:ext uri="{FF2B5EF4-FFF2-40B4-BE49-F238E27FC236}">
                <a16:creationId xmlns:a16="http://schemas.microsoft.com/office/drawing/2014/main" id="{C776B8BC-15D7-2E68-815D-D398CE415CA4}"/>
              </a:ext>
            </a:extLst>
          </p:cNvPr>
          <p:cNvPicPr>
            <a:picLocks noChangeAspect="1"/>
          </p:cNvPicPr>
          <p:nvPr/>
        </p:nvPicPr>
        <p:blipFill rotWithShape="1">
          <a:blip r:embed="rId2" cstate="hqprint">
            <a:extLst>
              <a:ext uri="{28A0092B-C50C-407E-A947-70E740481C1C}">
                <a14:useLocalDpi xmlns:a14="http://schemas.microsoft.com/office/drawing/2010/main"/>
              </a:ext>
            </a:extLst>
          </a:blip>
          <a:srcRect/>
          <a:stretch/>
        </p:blipFill>
        <p:spPr>
          <a:xfrm>
            <a:off x="790309" y="1230536"/>
            <a:ext cx="10611383" cy="4941664"/>
          </a:xfrm>
          <a:prstGeom prst="rect">
            <a:avLst/>
          </a:prstGeom>
        </p:spPr>
      </p:pic>
    </p:spTree>
    <p:extLst>
      <p:ext uri="{BB962C8B-B14F-4D97-AF65-F5344CB8AC3E}">
        <p14:creationId xmlns:p14="http://schemas.microsoft.com/office/powerpoint/2010/main" val="2268412068"/>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BAC48F6-D109-9FC8-BEF5-83E904BE41EE}"/>
              </a:ext>
            </a:extLst>
          </p:cNvPr>
          <p:cNvSpPr>
            <a:spLocks noGrp="1"/>
          </p:cNvSpPr>
          <p:nvPr>
            <p:ph type="title"/>
          </p:nvPr>
        </p:nvSpPr>
        <p:spPr/>
        <p:txBody>
          <a:bodyPr/>
          <a:lstStyle/>
          <a:p>
            <a:r>
              <a:rPr lang="en-US" dirty="0"/>
              <a:t>The Data</a:t>
            </a:r>
          </a:p>
        </p:txBody>
      </p:sp>
      <p:sp>
        <p:nvSpPr>
          <p:cNvPr id="7" name="Content Placeholder 6">
            <a:extLst>
              <a:ext uri="{FF2B5EF4-FFF2-40B4-BE49-F238E27FC236}">
                <a16:creationId xmlns:a16="http://schemas.microsoft.com/office/drawing/2014/main" id="{46803F32-F27B-2293-9BF6-93A42AC74D92}"/>
              </a:ext>
            </a:extLst>
          </p:cNvPr>
          <p:cNvSpPr>
            <a:spLocks noGrp="1"/>
          </p:cNvSpPr>
          <p:nvPr>
            <p:ph idx="1"/>
          </p:nvPr>
        </p:nvSpPr>
        <p:spPr/>
        <p:txBody>
          <a:bodyPr/>
          <a:lstStyle/>
          <a:p>
            <a:r>
              <a:rPr lang="en-US" sz="2400" dirty="0"/>
              <a:t>Teams - This file identifies the different college teams present in the dataset. Each team has a 4 digit id number.</a:t>
            </a:r>
          </a:p>
          <a:p>
            <a:r>
              <a:rPr lang="en-US" sz="2400" dirty="0"/>
              <a:t>Seasons - This file identifies the different seasons included in the historical data, along with certain season-level properties</a:t>
            </a:r>
          </a:p>
          <a:p>
            <a:pPr lvl="1"/>
            <a:r>
              <a:rPr lang="en-US" sz="2400" dirty="0"/>
              <a:t>"season" - indicates the year in which the tournament was played</a:t>
            </a:r>
          </a:p>
          <a:p>
            <a:pPr lvl="1"/>
            <a:r>
              <a:rPr lang="en-US" sz="2400" dirty="0"/>
              <a:t>"</a:t>
            </a:r>
            <a:r>
              <a:rPr lang="en-US" sz="2400" dirty="0" err="1"/>
              <a:t>dayzero</a:t>
            </a:r>
            <a:r>
              <a:rPr lang="en-US" sz="2400" dirty="0"/>
              <a:t>" - tells you the date corresponding to </a:t>
            </a:r>
            <a:r>
              <a:rPr lang="en-US" sz="2400" dirty="0" err="1"/>
              <a:t>daynum</a:t>
            </a:r>
            <a:r>
              <a:rPr lang="en-US" sz="2400" dirty="0"/>
              <a:t>=0 during that season. All game dates have been aligned upon a common scale so that the championship game of the final tournament is on </a:t>
            </a:r>
            <a:r>
              <a:rPr lang="en-US" sz="2400" dirty="0" err="1"/>
              <a:t>daynum</a:t>
            </a:r>
            <a:r>
              <a:rPr lang="en-US" sz="2400" dirty="0"/>
              <a:t>=154. Working backward, the national semifinals are always on </a:t>
            </a:r>
            <a:r>
              <a:rPr lang="en-US" sz="2400" dirty="0" err="1"/>
              <a:t>daynum</a:t>
            </a:r>
            <a:r>
              <a:rPr lang="en-US" sz="2400" dirty="0"/>
              <a:t>=152, the "play-in" games are on days 134/135, Selection Sunday is on day 132, and so on. </a:t>
            </a:r>
          </a:p>
          <a:p>
            <a:pPr lvl="1"/>
            <a:r>
              <a:rPr lang="en-US" sz="2400" dirty="0"/>
              <a:t>"</a:t>
            </a:r>
            <a:r>
              <a:rPr lang="en-US" sz="2400" dirty="0" err="1"/>
              <a:t>regionW</a:t>
            </a:r>
            <a:r>
              <a:rPr lang="en-US" sz="2400" dirty="0"/>
              <a:t>/X/Y/Z" - by convention, the four regions in the final tournament are always named W, X, Y, and Z. </a:t>
            </a:r>
          </a:p>
        </p:txBody>
      </p:sp>
      <p:sp>
        <p:nvSpPr>
          <p:cNvPr id="3" name="Date Placeholder 2">
            <a:extLst>
              <a:ext uri="{FF2B5EF4-FFF2-40B4-BE49-F238E27FC236}">
                <a16:creationId xmlns:a16="http://schemas.microsoft.com/office/drawing/2014/main" id="{91FEFC11-74E3-66BF-1F77-620AE349B1A6}"/>
              </a:ext>
            </a:extLst>
          </p:cNvPr>
          <p:cNvSpPr>
            <a:spLocks noGrp="1"/>
          </p:cNvSpPr>
          <p:nvPr>
            <p:ph type="dt" sz="half" idx="4294967295"/>
          </p:nvPr>
        </p:nvSpPr>
        <p:spPr>
          <a:xfrm>
            <a:off x="0" y="6510338"/>
            <a:ext cx="4267200" cy="338138"/>
          </a:xfrm>
          <a:prstGeom prst="rect">
            <a:avLst/>
          </a:prstGeom>
        </p:spPr>
        <p:txBody>
          <a:bodyPr/>
          <a:lstStyle/>
          <a:p>
            <a:r>
              <a:rPr lang="en-US" sz="800" dirty="0">
                <a:latin typeface="Arial" panose="020B0604020202020204" pitchFamily="34" charset="0"/>
                <a:cs typeface="Arial" panose="020B0604020202020204" pitchFamily="34" charset="0"/>
              </a:rPr>
              <a:t>Confidential—for headquarters use only  </a:t>
            </a:r>
          </a:p>
          <a:p>
            <a:r>
              <a:rPr lang="en-US" sz="800" dirty="0">
                <a:latin typeface="Arial" panose="020B0604020202020204" pitchFamily="34" charset="0"/>
                <a:cs typeface="Arial" panose="020B0604020202020204" pitchFamily="34" charset="0"/>
              </a:rPr>
              <a:t>© 2024 by Intellectual Reserve, Inc. All Rights Reserved. PD#88888888</a:t>
            </a:r>
          </a:p>
        </p:txBody>
      </p:sp>
      <p:sp>
        <p:nvSpPr>
          <p:cNvPr id="4" name="Footer Placeholder 3">
            <a:extLst>
              <a:ext uri="{FF2B5EF4-FFF2-40B4-BE49-F238E27FC236}">
                <a16:creationId xmlns:a16="http://schemas.microsoft.com/office/drawing/2014/main" id="{94296873-B7F7-B6BF-0ADA-18F317C7E251}"/>
              </a:ext>
            </a:extLst>
          </p:cNvPr>
          <p:cNvSpPr>
            <a:spLocks noGrp="1"/>
          </p:cNvSpPr>
          <p:nvPr>
            <p:ph type="ftr" sz="quarter" idx="4294967295"/>
          </p:nvPr>
        </p:nvSpPr>
        <p:spPr>
          <a:xfrm>
            <a:off x="7924800" y="6172200"/>
            <a:ext cx="4267200" cy="342900"/>
          </a:xfrm>
        </p:spPr>
        <p:txBody>
          <a:bodyPr/>
          <a:lstStyle/>
          <a:p>
            <a:r>
              <a:rPr lang="en-US"/>
              <a:t>Department Goes Here</a:t>
            </a:r>
            <a:endParaRPr lang="en-US" dirty="0"/>
          </a:p>
        </p:txBody>
      </p:sp>
    </p:spTree>
    <p:extLst>
      <p:ext uri="{BB962C8B-B14F-4D97-AF65-F5344CB8AC3E}">
        <p14:creationId xmlns:p14="http://schemas.microsoft.com/office/powerpoint/2010/main" val="666600978"/>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BAC48F6-D109-9FC8-BEF5-83E904BE41EE}"/>
              </a:ext>
            </a:extLst>
          </p:cNvPr>
          <p:cNvSpPr>
            <a:spLocks noGrp="1"/>
          </p:cNvSpPr>
          <p:nvPr>
            <p:ph type="title"/>
          </p:nvPr>
        </p:nvSpPr>
        <p:spPr/>
        <p:txBody>
          <a:bodyPr/>
          <a:lstStyle/>
          <a:p>
            <a:r>
              <a:rPr lang="en-US" dirty="0"/>
              <a:t>The Data</a:t>
            </a:r>
          </a:p>
        </p:txBody>
      </p:sp>
      <p:sp>
        <p:nvSpPr>
          <p:cNvPr id="7" name="Content Placeholder 6">
            <a:extLst>
              <a:ext uri="{FF2B5EF4-FFF2-40B4-BE49-F238E27FC236}">
                <a16:creationId xmlns:a16="http://schemas.microsoft.com/office/drawing/2014/main" id="{46803F32-F27B-2293-9BF6-93A42AC74D92}"/>
              </a:ext>
            </a:extLst>
          </p:cNvPr>
          <p:cNvSpPr>
            <a:spLocks noGrp="1"/>
          </p:cNvSpPr>
          <p:nvPr>
            <p:ph idx="1"/>
          </p:nvPr>
        </p:nvSpPr>
        <p:spPr/>
        <p:txBody>
          <a:bodyPr/>
          <a:lstStyle/>
          <a:p>
            <a:r>
              <a:rPr lang="en-US" dirty="0" err="1"/>
              <a:t>RegularSeasonCompactResults</a:t>
            </a:r>
            <a:r>
              <a:rPr lang="en-US" dirty="0"/>
              <a:t> - This file identifies the game-by-game results for 31 seasons of historical data, from 1985 to 2015. Each year, it includes all games played from </a:t>
            </a:r>
            <a:r>
              <a:rPr lang="en-US" dirty="0" err="1"/>
              <a:t>daynum</a:t>
            </a:r>
            <a:r>
              <a:rPr lang="en-US" dirty="0"/>
              <a:t> 0 through 132 (which by definition is "Selection Sunday," the day that tournament pairings are announced). Each row in the file represents a single game played.</a:t>
            </a:r>
          </a:p>
        </p:txBody>
      </p:sp>
      <p:sp>
        <p:nvSpPr>
          <p:cNvPr id="3" name="Date Placeholder 2">
            <a:extLst>
              <a:ext uri="{FF2B5EF4-FFF2-40B4-BE49-F238E27FC236}">
                <a16:creationId xmlns:a16="http://schemas.microsoft.com/office/drawing/2014/main" id="{91FEFC11-74E3-66BF-1F77-620AE349B1A6}"/>
              </a:ext>
            </a:extLst>
          </p:cNvPr>
          <p:cNvSpPr>
            <a:spLocks noGrp="1"/>
          </p:cNvSpPr>
          <p:nvPr>
            <p:ph type="dt" sz="half" idx="4294967295"/>
          </p:nvPr>
        </p:nvSpPr>
        <p:spPr>
          <a:xfrm>
            <a:off x="0" y="6510338"/>
            <a:ext cx="4267200" cy="338138"/>
          </a:xfrm>
          <a:prstGeom prst="rect">
            <a:avLst/>
          </a:prstGeom>
        </p:spPr>
        <p:txBody>
          <a:bodyPr/>
          <a:lstStyle/>
          <a:p>
            <a:r>
              <a:rPr lang="en-US" sz="800" dirty="0">
                <a:latin typeface="Arial" panose="020B0604020202020204" pitchFamily="34" charset="0"/>
                <a:cs typeface="Arial" panose="020B0604020202020204" pitchFamily="34" charset="0"/>
              </a:rPr>
              <a:t>Confidential—for headquarters use only  </a:t>
            </a:r>
          </a:p>
          <a:p>
            <a:r>
              <a:rPr lang="en-US" sz="800" dirty="0">
                <a:latin typeface="Arial" panose="020B0604020202020204" pitchFamily="34" charset="0"/>
                <a:cs typeface="Arial" panose="020B0604020202020204" pitchFamily="34" charset="0"/>
              </a:rPr>
              <a:t>© 2024 by Intellectual Reserve, Inc. All Rights Reserved. PD#88888888</a:t>
            </a:r>
          </a:p>
        </p:txBody>
      </p:sp>
      <p:sp>
        <p:nvSpPr>
          <p:cNvPr id="4" name="Footer Placeholder 3">
            <a:extLst>
              <a:ext uri="{FF2B5EF4-FFF2-40B4-BE49-F238E27FC236}">
                <a16:creationId xmlns:a16="http://schemas.microsoft.com/office/drawing/2014/main" id="{94296873-B7F7-B6BF-0ADA-18F317C7E251}"/>
              </a:ext>
            </a:extLst>
          </p:cNvPr>
          <p:cNvSpPr>
            <a:spLocks noGrp="1"/>
          </p:cNvSpPr>
          <p:nvPr>
            <p:ph type="ftr" sz="quarter" idx="4294967295"/>
          </p:nvPr>
        </p:nvSpPr>
        <p:spPr>
          <a:xfrm>
            <a:off x="7924800" y="6172200"/>
            <a:ext cx="4267200" cy="342900"/>
          </a:xfrm>
        </p:spPr>
        <p:txBody>
          <a:bodyPr/>
          <a:lstStyle/>
          <a:p>
            <a:r>
              <a:rPr lang="en-US"/>
              <a:t>Department Goes Here</a:t>
            </a:r>
            <a:endParaRPr lang="en-US" dirty="0"/>
          </a:p>
        </p:txBody>
      </p:sp>
    </p:spTree>
    <p:extLst>
      <p:ext uri="{BB962C8B-B14F-4D97-AF65-F5344CB8AC3E}">
        <p14:creationId xmlns:p14="http://schemas.microsoft.com/office/powerpoint/2010/main" val="2985713596"/>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BAC48F6-D109-9FC8-BEF5-83E904BE41EE}"/>
              </a:ext>
            </a:extLst>
          </p:cNvPr>
          <p:cNvSpPr>
            <a:spLocks noGrp="1"/>
          </p:cNvSpPr>
          <p:nvPr>
            <p:ph type="title"/>
          </p:nvPr>
        </p:nvSpPr>
        <p:spPr/>
        <p:txBody>
          <a:bodyPr/>
          <a:lstStyle/>
          <a:p>
            <a:r>
              <a:rPr lang="en-US" dirty="0"/>
              <a:t>The Data</a:t>
            </a:r>
          </a:p>
        </p:txBody>
      </p:sp>
      <p:sp>
        <p:nvSpPr>
          <p:cNvPr id="7" name="Content Placeholder 6">
            <a:extLst>
              <a:ext uri="{FF2B5EF4-FFF2-40B4-BE49-F238E27FC236}">
                <a16:creationId xmlns:a16="http://schemas.microsoft.com/office/drawing/2014/main" id="{46803F32-F27B-2293-9BF6-93A42AC74D92}"/>
              </a:ext>
            </a:extLst>
          </p:cNvPr>
          <p:cNvSpPr>
            <a:spLocks noGrp="1"/>
          </p:cNvSpPr>
          <p:nvPr>
            <p:ph idx="1"/>
          </p:nvPr>
        </p:nvSpPr>
        <p:spPr/>
        <p:txBody>
          <a:bodyPr/>
          <a:lstStyle/>
          <a:p>
            <a:r>
              <a:rPr lang="en-US" sz="1600" dirty="0" err="1"/>
              <a:t>RegularSeasonDetailedResults</a:t>
            </a:r>
            <a:r>
              <a:rPr lang="en-US" sz="1600" dirty="0"/>
              <a:t> - This file is a more detailed set of game results, covering seasons 2003-2015. This includes team-level total statistics for each game (total field goals attempted, offensive rebounds, etc.) The column names should be self-explanatory to basketball fans (as above, "w" or "l" refers to the winning or losing team)</a:t>
            </a:r>
          </a:p>
          <a:p>
            <a:pPr lvl="1"/>
            <a:r>
              <a:rPr lang="en-US" sz="1600" dirty="0" err="1"/>
              <a:t>wfgm</a:t>
            </a:r>
            <a:r>
              <a:rPr lang="en-US" sz="1600" dirty="0"/>
              <a:t> - field goals made</a:t>
            </a:r>
          </a:p>
          <a:p>
            <a:pPr lvl="1"/>
            <a:r>
              <a:rPr lang="en-US" sz="1600" dirty="0" err="1"/>
              <a:t>wfga</a:t>
            </a:r>
            <a:r>
              <a:rPr lang="en-US" sz="1600" dirty="0"/>
              <a:t> - field goals attempted</a:t>
            </a:r>
          </a:p>
          <a:p>
            <a:pPr lvl="1"/>
            <a:r>
              <a:rPr lang="en-US" sz="1600" dirty="0"/>
              <a:t>wfgm3 - three pointers made</a:t>
            </a:r>
          </a:p>
          <a:p>
            <a:pPr lvl="1"/>
            <a:r>
              <a:rPr lang="en-US" sz="1600" dirty="0"/>
              <a:t>wfga3 - three pointers attempted</a:t>
            </a:r>
          </a:p>
          <a:p>
            <a:pPr lvl="1"/>
            <a:r>
              <a:rPr lang="en-US" sz="1600" dirty="0" err="1"/>
              <a:t>wftm</a:t>
            </a:r>
            <a:r>
              <a:rPr lang="en-US" sz="1600" dirty="0"/>
              <a:t> - free throws made</a:t>
            </a:r>
          </a:p>
          <a:p>
            <a:pPr lvl="1"/>
            <a:r>
              <a:rPr lang="en-US" sz="1600" dirty="0" err="1"/>
              <a:t>wfta</a:t>
            </a:r>
            <a:r>
              <a:rPr lang="en-US" sz="1600" dirty="0"/>
              <a:t> - free throws attempted</a:t>
            </a:r>
          </a:p>
          <a:p>
            <a:pPr lvl="1"/>
            <a:r>
              <a:rPr lang="en-US" sz="1600" dirty="0" err="1"/>
              <a:t>wor</a:t>
            </a:r>
            <a:r>
              <a:rPr lang="en-US" sz="1600" dirty="0"/>
              <a:t> - offensive rebounds</a:t>
            </a:r>
          </a:p>
          <a:p>
            <a:pPr lvl="1"/>
            <a:r>
              <a:rPr lang="en-US" sz="1600" dirty="0" err="1"/>
              <a:t>wdr</a:t>
            </a:r>
            <a:r>
              <a:rPr lang="en-US" sz="1600" dirty="0"/>
              <a:t> - defensive rebounds</a:t>
            </a:r>
          </a:p>
          <a:p>
            <a:pPr lvl="1"/>
            <a:r>
              <a:rPr lang="en-US" sz="1600" dirty="0" err="1"/>
              <a:t>wast</a:t>
            </a:r>
            <a:r>
              <a:rPr lang="en-US" sz="1600" dirty="0"/>
              <a:t> - assists</a:t>
            </a:r>
          </a:p>
          <a:p>
            <a:pPr lvl="1"/>
            <a:r>
              <a:rPr lang="en-US" sz="1600" dirty="0" err="1"/>
              <a:t>wto</a:t>
            </a:r>
            <a:r>
              <a:rPr lang="en-US" sz="1600" dirty="0"/>
              <a:t> - turnovers</a:t>
            </a:r>
          </a:p>
          <a:p>
            <a:pPr lvl="1"/>
            <a:r>
              <a:rPr lang="en-US" sz="1600" dirty="0" err="1"/>
              <a:t>wstl</a:t>
            </a:r>
            <a:r>
              <a:rPr lang="en-US" sz="1600" dirty="0"/>
              <a:t> - steals</a:t>
            </a:r>
          </a:p>
          <a:p>
            <a:pPr lvl="1"/>
            <a:r>
              <a:rPr lang="en-US" sz="1600" dirty="0" err="1"/>
              <a:t>wblk</a:t>
            </a:r>
            <a:r>
              <a:rPr lang="en-US" sz="1600" dirty="0"/>
              <a:t> - blocks</a:t>
            </a:r>
          </a:p>
          <a:p>
            <a:pPr lvl="1"/>
            <a:r>
              <a:rPr lang="en-US" sz="1600" dirty="0" err="1"/>
              <a:t>wpf</a:t>
            </a:r>
            <a:r>
              <a:rPr lang="en-US" sz="1600" dirty="0"/>
              <a:t> - personal fouls</a:t>
            </a:r>
          </a:p>
          <a:p>
            <a:endParaRPr lang="en-US" sz="1600" dirty="0"/>
          </a:p>
        </p:txBody>
      </p:sp>
      <p:sp>
        <p:nvSpPr>
          <p:cNvPr id="3" name="Date Placeholder 2">
            <a:extLst>
              <a:ext uri="{FF2B5EF4-FFF2-40B4-BE49-F238E27FC236}">
                <a16:creationId xmlns:a16="http://schemas.microsoft.com/office/drawing/2014/main" id="{91FEFC11-74E3-66BF-1F77-620AE349B1A6}"/>
              </a:ext>
            </a:extLst>
          </p:cNvPr>
          <p:cNvSpPr>
            <a:spLocks noGrp="1"/>
          </p:cNvSpPr>
          <p:nvPr>
            <p:ph type="dt" sz="half" idx="4294967295"/>
          </p:nvPr>
        </p:nvSpPr>
        <p:spPr>
          <a:xfrm>
            <a:off x="0" y="6510338"/>
            <a:ext cx="4267200" cy="338138"/>
          </a:xfrm>
          <a:prstGeom prst="rect">
            <a:avLst/>
          </a:prstGeom>
        </p:spPr>
        <p:txBody>
          <a:bodyPr/>
          <a:lstStyle/>
          <a:p>
            <a:r>
              <a:rPr lang="en-US" sz="800" dirty="0">
                <a:latin typeface="Arial" panose="020B0604020202020204" pitchFamily="34" charset="0"/>
                <a:cs typeface="Arial" panose="020B0604020202020204" pitchFamily="34" charset="0"/>
              </a:rPr>
              <a:t>Confidential—for headquarters use only  </a:t>
            </a:r>
          </a:p>
          <a:p>
            <a:r>
              <a:rPr lang="en-US" sz="800" dirty="0">
                <a:latin typeface="Arial" panose="020B0604020202020204" pitchFamily="34" charset="0"/>
                <a:cs typeface="Arial" panose="020B0604020202020204" pitchFamily="34" charset="0"/>
              </a:rPr>
              <a:t>© 2024 by Intellectual Reserve, Inc. All Rights Reserved. PD#88888888</a:t>
            </a:r>
          </a:p>
        </p:txBody>
      </p:sp>
      <p:sp>
        <p:nvSpPr>
          <p:cNvPr id="4" name="Footer Placeholder 3">
            <a:extLst>
              <a:ext uri="{FF2B5EF4-FFF2-40B4-BE49-F238E27FC236}">
                <a16:creationId xmlns:a16="http://schemas.microsoft.com/office/drawing/2014/main" id="{94296873-B7F7-B6BF-0ADA-18F317C7E251}"/>
              </a:ext>
            </a:extLst>
          </p:cNvPr>
          <p:cNvSpPr>
            <a:spLocks noGrp="1"/>
          </p:cNvSpPr>
          <p:nvPr>
            <p:ph type="ftr" sz="quarter" idx="4294967295"/>
          </p:nvPr>
        </p:nvSpPr>
        <p:spPr>
          <a:xfrm>
            <a:off x="7924800" y="6172200"/>
            <a:ext cx="4267200" cy="342900"/>
          </a:xfrm>
        </p:spPr>
        <p:txBody>
          <a:bodyPr/>
          <a:lstStyle/>
          <a:p>
            <a:r>
              <a:rPr lang="en-US"/>
              <a:t>Department Goes Here</a:t>
            </a:r>
            <a:endParaRPr lang="en-US" dirty="0"/>
          </a:p>
        </p:txBody>
      </p:sp>
    </p:spTree>
    <p:extLst>
      <p:ext uri="{BB962C8B-B14F-4D97-AF65-F5344CB8AC3E}">
        <p14:creationId xmlns:p14="http://schemas.microsoft.com/office/powerpoint/2010/main" val="2992896585"/>
      </p:ext>
    </p:extLst>
  </p:cSld>
  <p:clrMapOvr>
    <a:masterClrMapping/>
  </p:clrMapOvr>
  <p:transition>
    <p:fade/>
  </p:transition>
</p:sld>
</file>

<file path=ppt/theme/theme1.xml><?xml version="1.0" encoding="utf-8"?>
<a:theme xmlns:a="http://schemas.openxmlformats.org/drawingml/2006/main" name="1_Formal Blue">
  <a:themeElements>
    <a:clrScheme name="Custom 1">
      <a:dk1>
        <a:srgbClr val="000000"/>
      </a:dk1>
      <a:lt1>
        <a:srgbClr val="FFFFFF"/>
      </a:lt1>
      <a:dk2>
        <a:srgbClr val="003057"/>
      </a:dk2>
      <a:lt2>
        <a:srgbClr val="006184"/>
      </a:lt2>
      <a:accent1>
        <a:srgbClr val="6E0D33"/>
      </a:accent1>
      <a:accent2>
        <a:srgbClr val="674730"/>
      </a:accent2>
      <a:accent3>
        <a:srgbClr val="D45311"/>
      </a:accent3>
      <a:accent4>
        <a:srgbClr val="235C35"/>
      </a:accent4>
      <a:accent5>
        <a:srgbClr val="318D43"/>
      </a:accent5>
      <a:accent6>
        <a:srgbClr val="53575B"/>
      </a:accent6>
      <a:hlink>
        <a:srgbClr val="01B6D1"/>
      </a:hlink>
      <a:folHlink>
        <a:srgbClr val="BD1C56"/>
      </a:folHlink>
    </a:clrScheme>
    <a:fontScheme name="Arial-Times New Roman">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3" id="{B33FAF2B-919A-BD4A-9395-75E13E8EB298}" vid="{B412C54B-D46D-C243-9729-8AD9E89A6BD7}"/>
    </a:ext>
  </a:extLst>
</a:theme>
</file>

<file path=ppt/theme/theme2.xml><?xml version="1.0" encoding="utf-8"?>
<a:theme xmlns:a="http://schemas.openxmlformats.org/drawingml/2006/main" name="2_Formal Red">
  <a:themeElements>
    <a:clrScheme name="Custom 1">
      <a:dk1>
        <a:srgbClr val="000000"/>
      </a:dk1>
      <a:lt1>
        <a:srgbClr val="FFFFFF"/>
      </a:lt1>
      <a:dk2>
        <a:srgbClr val="003057"/>
      </a:dk2>
      <a:lt2>
        <a:srgbClr val="006184"/>
      </a:lt2>
      <a:accent1>
        <a:srgbClr val="6E0D33"/>
      </a:accent1>
      <a:accent2>
        <a:srgbClr val="674730"/>
      </a:accent2>
      <a:accent3>
        <a:srgbClr val="D45311"/>
      </a:accent3>
      <a:accent4>
        <a:srgbClr val="235C35"/>
      </a:accent4>
      <a:accent5>
        <a:srgbClr val="318D43"/>
      </a:accent5>
      <a:accent6>
        <a:srgbClr val="53575B"/>
      </a:accent6>
      <a:hlink>
        <a:srgbClr val="01B6D1"/>
      </a:hlink>
      <a:folHlink>
        <a:srgbClr val="BD1C56"/>
      </a:folHlink>
    </a:clrScheme>
    <a:fontScheme name="McKay Zoram">
      <a:majorFont>
        <a:latin typeface="McKay ldsLa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Zoram ldsLa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3" id="{B33FAF2B-919A-BD4A-9395-75E13E8EB298}" vid="{0D9726E9-9356-0647-82F5-D984EC8E4ED7}"/>
    </a:ext>
  </a:extLst>
</a:theme>
</file>

<file path=ppt/theme/theme3.xml><?xml version="1.0" encoding="utf-8"?>
<a:theme xmlns:a="http://schemas.openxmlformats.org/drawingml/2006/main" name="3_Formal Yellow">
  <a:themeElements>
    <a:clrScheme name="Custom 1">
      <a:dk1>
        <a:srgbClr val="000000"/>
      </a:dk1>
      <a:lt1>
        <a:srgbClr val="FFFFFF"/>
      </a:lt1>
      <a:dk2>
        <a:srgbClr val="003057"/>
      </a:dk2>
      <a:lt2>
        <a:srgbClr val="006184"/>
      </a:lt2>
      <a:accent1>
        <a:srgbClr val="6E0D33"/>
      </a:accent1>
      <a:accent2>
        <a:srgbClr val="674730"/>
      </a:accent2>
      <a:accent3>
        <a:srgbClr val="D45311"/>
      </a:accent3>
      <a:accent4>
        <a:srgbClr val="235C35"/>
      </a:accent4>
      <a:accent5>
        <a:srgbClr val="318D43"/>
      </a:accent5>
      <a:accent6>
        <a:srgbClr val="53575B"/>
      </a:accent6>
      <a:hlink>
        <a:srgbClr val="01B6D1"/>
      </a:hlink>
      <a:folHlink>
        <a:srgbClr val="BD1C56"/>
      </a:folHlink>
    </a:clrScheme>
    <a:fontScheme name="McKay Zoram">
      <a:majorFont>
        <a:latin typeface="McKay ldsLa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Zoram ldsLa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3" id="{B33FAF2B-919A-BD4A-9395-75E13E8EB298}" vid="{54E88FA4-C9E5-364E-9ACE-20650E3E0682}"/>
    </a:ext>
  </a:extLst>
</a:theme>
</file>

<file path=ppt/theme/theme4.xml><?xml version="1.0" encoding="utf-8"?>
<a:theme xmlns:a="http://schemas.openxmlformats.org/drawingml/2006/main" name="4_Formal Green">
  <a:themeElements>
    <a:clrScheme name="Custom 1">
      <a:dk1>
        <a:srgbClr val="000000"/>
      </a:dk1>
      <a:lt1>
        <a:srgbClr val="FFFFFF"/>
      </a:lt1>
      <a:dk2>
        <a:srgbClr val="003057"/>
      </a:dk2>
      <a:lt2>
        <a:srgbClr val="006184"/>
      </a:lt2>
      <a:accent1>
        <a:srgbClr val="6E0D33"/>
      </a:accent1>
      <a:accent2>
        <a:srgbClr val="674730"/>
      </a:accent2>
      <a:accent3>
        <a:srgbClr val="D45311"/>
      </a:accent3>
      <a:accent4>
        <a:srgbClr val="235C35"/>
      </a:accent4>
      <a:accent5>
        <a:srgbClr val="318D43"/>
      </a:accent5>
      <a:accent6>
        <a:srgbClr val="53575B"/>
      </a:accent6>
      <a:hlink>
        <a:srgbClr val="01B6D1"/>
      </a:hlink>
      <a:folHlink>
        <a:srgbClr val="BD1C56"/>
      </a:folHlink>
    </a:clrScheme>
    <a:fontScheme name="McKay Zoram">
      <a:majorFont>
        <a:latin typeface="McKay ldsLa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Zoram ldsLa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3" id="{B33FAF2B-919A-BD4A-9395-75E13E8EB298}" vid="{8C0C2360-39F6-CE4C-8B43-8B4539788910}"/>
    </a:ext>
  </a:extLst>
</a:theme>
</file>

<file path=ppt/theme/theme5.xml><?xml version="1.0" encoding="utf-8"?>
<a:theme xmlns:a="http://schemas.openxmlformats.org/drawingml/2006/main" name="5_Formal Grey">
  <a:themeElements>
    <a:clrScheme name="Custom 1">
      <a:dk1>
        <a:srgbClr val="000000"/>
      </a:dk1>
      <a:lt1>
        <a:srgbClr val="FFFFFF"/>
      </a:lt1>
      <a:dk2>
        <a:srgbClr val="003057"/>
      </a:dk2>
      <a:lt2>
        <a:srgbClr val="006184"/>
      </a:lt2>
      <a:accent1>
        <a:srgbClr val="6E0D33"/>
      </a:accent1>
      <a:accent2>
        <a:srgbClr val="674730"/>
      </a:accent2>
      <a:accent3>
        <a:srgbClr val="D45311"/>
      </a:accent3>
      <a:accent4>
        <a:srgbClr val="235C35"/>
      </a:accent4>
      <a:accent5>
        <a:srgbClr val="318D43"/>
      </a:accent5>
      <a:accent6>
        <a:srgbClr val="53575B"/>
      </a:accent6>
      <a:hlink>
        <a:srgbClr val="01B6D1"/>
      </a:hlink>
      <a:folHlink>
        <a:srgbClr val="BD1C56"/>
      </a:folHlink>
    </a:clrScheme>
    <a:fontScheme name="Arial-Times New Roman">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3" id="{B33FAF2B-919A-BD4A-9395-75E13E8EB298}" vid="{F4C4F2E2-9536-9F42-94D3-12FA6FFAB65E}"/>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B9BB017513A0144917ACA06BF00D78D" ma:contentTypeVersion="12" ma:contentTypeDescription="Create a new document." ma:contentTypeScope="" ma:versionID="d963e6c82951adc95e0a79425db61a92">
  <xsd:schema xmlns:xsd="http://www.w3.org/2001/XMLSchema" xmlns:xs="http://www.w3.org/2001/XMLSchema" xmlns:p="http://schemas.microsoft.com/office/2006/metadata/properties" xmlns:ns2="62180c6a-4b7c-4e5b-b749-afd8c8b6fee0" xmlns:ns3="858413ad-0c1c-4e3a-bed5-4f3b2dec2fef" xmlns:ns4="86a4b93c-d1cc-4bd3-af56-561b2e2f2c4a" targetNamespace="http://schemas.microsoft.com/office/2006/metadata/properties" ma:root="true" ma:fieldsID="72b7632ea19cffec4285fe010a69d0ef" ns2:_="" ns3:_="" ns4:_="">
    <xsd:import namespace="62180c6a-4b7c-4e5b-b749-afd8c8b6fee0"/>
    <xsd:import namespace="858413ad-0c1c-4e3a-bed5-4f3b2dec2fef"/>
    <xsd:import namespace="86a4b93c-d1cc-4bd3-af56-561b2e2f2c4a"/>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SearchProperties" minOccurs="0"/>
                <xsd:element ref="ns2:MediaServiceObjectDetectorVersions" minOccurs="0"/>
                <xsd:element ref="ns2:lcf76f155ced4ddcb4097134ff3c332f" minOccurs="0"/>
                <xsd:element ref="ns4:TaxCatchAll"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2180c6a-4b7c-4e5b-b749-afd8c8b6fee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2" nillable="true" ma:displayName="MediaServiceSearchProperties" ma:hidden="true" ma:internalName="MediaServiceSearchProperties" ma:readOnly="true">
      <xsd:simpleType>
        <xsd:restriction base="dms:Note"/>
      </xsd:simpleType>
    </xsd:element>
    <xsd:element name="MediaServiceObjectDetectorVersions" ma:index="13" nillable="true" ma:displayName="MediaServiceObjectDetectorVersions" ma:hidden="true" ma:indexed="true" ma:internalName="MediaServiceObjectDetectorVersions" ma:readOnly="true">
      <xsd:simpleType>
        <xsd:restriction base="dms:Text"/>
      </xsd:simpleType>
    </xsd:element>
    <xsd:element name="lcf76f155ced4ddcb4097134ff3c332f" ma:index="15" nillable="true" ma:taxonomy="true" ma:internalName="lcf76f155ced4ddcb4097134ff3c332f" ma:taxonomyFieldName="MediaServiceImageTags" ma:displayName="Image Tags" ma:readOnly="false" ma:fieldId="{5cf76f15-5ced-4ddc-b409-7134ff3c332f}" ma:taxonomyMulti="true" ma:sspId="fc2d1c6a-5b2e-41c9-bb75-28e62ca304c6" ma:termSetId="09814cd3-568e-fe90-9814-8d621ff8fb84" ma:anchorId="fba54fb3-c3e1-fe81-a776-ca4b69148c4d" ma:open="true" ma:isKeyword="false">
      <xsd:complexType>
        <xsd:sequence>
          <xsd:element ref="pc:Terms" minOccurs="0" maxOccurs="1"/>
        </xsd:sequence>
      </xsd:complex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58413ad-0c1c-4e3a-bed5-4f3b2dec2fef"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6a4b93c-d1cc-4bd3-af56-561b2e2f2c4a" elementFormDefault="qualified">
    <xsd:import namespace="http://schemas.microsoft.com/office/2006/documentManagement/types"/>
    <xsd:import namespace="http://schemas.microsoft.com/office/infopath/2007/PartnerControls"/>
    <xsd:element name="TaxCatchAll" ma:index="16" nillable="true" ma:displayName="Taxonomy Catch All Column" ma:hidden="true" ma:list="{9a1ac007-183b-4d59-9148-fda8b32fa328}" ma:internalName="TaxCatchAll" ma:showField="CatchAllData" ma:web="858413ad-0c1c-4e3a-bed5-4f3b2dec2fe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62180c6a-4b7c-4e5b-b749-afd8c8b6fee0">
      <Terms xmlns="http://schemas.microsoft.com/office/infopath/2007/PartnerControls"/>
    </lcf76f155ced4ddcb4097134ff3c332f>
    <TaxCatchAll xmlns="86a4b93c-d1cc-4bd3-af56-561b2e2f2c4a" xsi:nil="true"/>
  </documentManagement>
</p:properties>
</file>

<file path=customXml/itemProps1.xml><?xml version="1.0" encoding="utf-8"?>
<ds:datastoreItem xmlns:ds="http://schemas.openxmlformats.org/officeDocument/2006/customXml" ds:itemID="{3DA28426-AB05-4C2E-B559-325710E5119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2180c6a-4b7c-4e5b-b749-afd8c8b6fee0"/>
    <ds:schemaRef ds:uri="858413ad-0c1c-4e3a-bed5-4f3b2dec2fef"/>
    <ds:schemaRef ds:uri="86a4b93c-d1cc-4bd3-af56-561b2e2f2c4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85CD2C1-CDDF-448D-8A99-59B8EE12FC28}">
  <ds:schemaRefs>
    <ds:schemaRef ds:uri="http://schemas.microsoft.com/sharepoint/v3/contenttype/forms"/>
  </ds:schemaRefs>
</ds:datastoreItem>
</file>

<file path=customXml/itemProps3.xml><?xml version="1.0" encoding="utf-8"?>
<ds:datastoreItem xmlns:ds="http://schemas.openxmlformats.org/officeDocument/2006/customXml" ds:itemID="{5635DB16-A88D-4DFF-8D1E-270A4D8C4AC3}">
  <ds:schemaRefs>
    <ds:schemaRef ds:uri="http://schemas.microsoft.com/office/2006/metadata/properties"/>
    <ds:schemaRef ds:uri="http://schemas.microsoft.com/office/infopath/2007/PartnerControls"/>
    <ds:schemaRef ds:uri="62180c6a-4b7c-4e5b-b749-afd8c8b6fee0"/>
    <ds:schemaRef ds:uri="86a4b93c-d1cc-4bd3-af56-561b2e2f2c4a"/>
  </ds:schemaRefs>
</ds:datastoreItem>
</file>

<file path=docMetadata/LabelInfo.xml><?xml version="1.0" encoding="utf-8"?>
<clbl:labelList xmlns:clbl="http://schemas.microsoft.com/office/2020/mipLabelMetadata">
  <clbl:label id="{03ef5274-90b8-4b3f-8a76-b4c36a43e904}" enabled="1" method="Standard" siteId="{61e6eeb3-5fd7-4aaa-ae3c-61e8deb09b79}" removed="0"/>
</clbl:labelList>
</file>

<file path=docProps/app.xml><?xml version="1.0" encoding="utf-8"?>
<Properties xmlns="http://schemas.openxmlformats.org/officeDocument/2006/extended-properties" xmlns:vt="http://schemas.openxmlformats.org/officeDocument/2006/docPropsVTypes">
  <Template>2024 GVSG Formal Light</Template>
  <TotalTime>499</TotalTime>
  <Words>1115</Words>
  <Application>Microsoft Office PowerPoint</Application>
  <PresentationFormat>Widescreen</PresentationFormat>
  <Paragraphs>85</Paragraphs>
  <Slides>11</Slides>
  <Notes>0</Notes>
  <HiddenSlides>0</HiddenSlides>
  <MMClips>0</MMClips>
  <ScaleCrop>false</ScaleCrop>
  <HeadingPairs>
    <vt:vector size="6" baseType="variant">
      <vt:variant>
        <vt:lpstr>Fonts Used</vt:lpstr>
      </vt:variant>
      <vt:variant>
        <vt:i4>3</vt:i4>
      </vt:variant>
      <vt:variant>
        <vt:lpstr>Theme</vt:lpstr>
      </vt:variant>
      <vt:variant>
        <vt:i4>5</vt:i4>
      </vt:variant>
      <vt:variant>
        <vt:lpstr>Slide Titles</vt:lpstr>
      </vt:variant>
      <vt:variant>
        <vt:i4>11</vt:i4>
      </vt:variant>
    </vt:vector>
  </HeadingPairs>
  <TitlesOfParts>
    <vt:vector size="19" baseType="lpstr">
      <vt:lpstr>Arial</vt:lpstr>
      <vt:lpstr>Times New Roman</vt:lpstr>
      <vt:lpstr>Zoram ldsLat</vt:lpstr>
      <vt:lpstr>1_Formal Blue</vt:lpstr>
      <vt:lpstr>2_Formal Red</vt:lpstr>
      <vt:lpstr>3_Formal Yellow</vt:lpstr>
      <vt:lpstr>4_Formal Green</vt:lpstr>
      <vt:lpstr>5_Formal Grey</vt:lpstr>
      <vt:lpstr>Data Science Summit</vt:lpstr>
      <vt:lpstr>March Madness Challenge</vt:lpstr>
      <vt:lpstr>More Background</vt:lpstr>
      <vt:lpstr>The NCAA Tournament</vt:lpstr>
      <vt:lpstr>Submission File</vt:lpstr>
      <vt:lpstr>Evaluation</vt:lpstr>
      <vt:lpstr>The Data</vt:lpstr>
      <vt:lpstr>The Data</vt:lpstr>
      <vt:lpstr>The Data</vt:lpstr>
      <vt:lpstr>The Data</vt:lpstr>
      <vt:lpstr>The Data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Summit</dc:title>
  <dc:creator>Michael Erwin</dc:creator>
  <cp:lastModifiedBy>Michael Erwin</cp:lastModifiedBy>
  <cp:revision>1</cp:revision>
  <dcterms:created xsi:type="dcterms:W3CDTF">2024-05-22T06:17:56Z</dcterms:created>
  <dcterms:modified xsi:type="dcterms:W3CDTF">2024-05-22T14:38:38Z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0x0101003B9BB017513A0144917ACA06BF00D78D</vt:lpwstr>
  </property>
</Properties>
</file>