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69799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7D95"/>
    <a:srgbClr val="768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>
        <p:scale>
          <a:sx n="80" d="100"/>
          <a:sy n="80" d="100"/>
        </p:scale>
        <p:origin x="5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93F2F-42E7-464B-970D-D18E121D4F6F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3875" y="1143000"/>
            <a:ext cx="5810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D333A-49B0-1541-B039-7BB120C1BF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696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2192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1pPr>
    <a:lvl2pPr marL="541096" algn="l" defTabSz="1082192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2pPr>
    <a:lvl3pPr marL="1082192" algn="l" defTabSz="1082192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3pPr>
    <a:lvl4pPr marL="1623289" algn="l" defTabSz="1082192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4pPr>
    <a:lvl5pPr marL="2164385" algn="l" defTabSz="1082192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5pPr>
    <a:lvl6pPr marL="2705481" algn="l" defTabSz="1082192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6pPr>
    <a:lvl7pPr marL="3246577" algn="l" defTabSz="1082192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7pPr>
    <a:lvl8pPr marL="3787673" algn="l" defTabSz="1082192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8pPr>
    <a:lvl9pPr marL="4328770" algn="l" defTabSz="1082192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D333A-49B0-1541-B039-7BB120C1BF55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908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2488" y="1475959"/>
            <a:ext cx="12734925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488" y="4736847"/>
            <a:ext cx="12734925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605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22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51241" y="480157"/>
            <a:ext cx="3661291" cy="764283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7368" y="480157"/>
            <a:ext cx="10771624" cy="764283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176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73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524" y="2248386"/>
            <a:ext cx="14645164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524" y="6035358"/>
            <a:ext cx="14645164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>
                    <a:tint val="75000"/>
                  </a:schemeClr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559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7368" y="2400782"/>
            <a:ext cx="7216458" cy="57222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6074" y="2400782"/>
            <a:ext cx="7216458" cy="57222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909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480157"/>
            <a:ext cx="14645164" cy="1743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580" y="2210808"/>
            <a:ext cx="7183293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580" y="3294290"/>
            <a:ext cx="7183293" cy="48454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96074" y="2210808"/>
            <a:ext cx="7218669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96074" y="3294290"/>
            <a:ext cx="7218669" cy="48454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299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055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834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1" y="601239"/>
            <a:ext cx="5476459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669" y="1298510"/>
            <a:ext cx="8596074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1" y="2705576"/>
            <a:ext cx="5476459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025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1" y="601239"/>
            <a:ext cx="5476459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18669" y="1298510"/>
            <a:ext cx="8596074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1" y="2705576"/>
            <a:ext cx="5476459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07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7368" y="480157"/>
            <a:ext cx="14645164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7368" y="2400782"/>
            <a:ext cx="14645164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7368" y="8358896"/>
            <a:ext cx="3820478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4592" y="8358896"/>
            <a:ext cx="5730716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92054" y="8358896"/>
            <a:ext cx="3820478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49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Oval 1033">
            <a:extLst>
              <a:ext uri="{FF2B5EF4-FFF2-40B4-BE49-F238E27FC236}">
                <a16:creationId xmlns:a16="http://schemas.microsoft.com/office/drawing/2014/main" id="{5B503C47-6212-7AD9-4719-F6886F3A1652}"/>
              </a:ext>
            </a:extLst>
          </p:cNvPr>
          <p:cNvSpPr/>
          <p:nvPr/>
        </p:nvSpPr>
        <p:spPr>
          <a:xfrm>
            <a:off x="273113" y="1455063"/>
            <a:ext cx="16330084" cy="724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D950575C-3AF8-E94C-01CF-87A44331D47C}"/>
              </a:ext>
            </a:extLst>
          </p:cNvPr>
          <p:cNvSpPr/>
          <p:nvPr/>
        </p:nvSpPr>
        <p:spPr>
          <a:xfrm>
            <a:off x="3287381" y="2985053"/>
            <a:ext cx="10077166" cy="364936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CB46E639-60E5-B013-584C-55C6D7F45CCF}"/>
              </a:ext>
            </a:extLst>
          </p:cNvPr>
          <p:cNvGrpSpPr/>
          <p:nvPr/>
        </p:nvGrpSpPr>
        <p:grpSpPr>
          <a:xfrm>
            <a:off x="273113" y="1938386"/>
            <a:ext cx="1788735" cy="796100"/>
            <a:chOff x="2320030" y="1793887"/>
            <a:chExt cx="1788735" cy="7961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43D1746-DC3A-4C84-D1D3-694AD6432DB5}"/>
                </a:ext>
              </a:extLst>
            </p:cNvPr>
            <p:cNvSpPr/>
            <p:nvPr/>
          </p:nvSpPr>
          <p:spPr>
            <a:xfrm>
              <a:off x="2320030" y="1831529"/>
              <a:ext cx="1757178" cy="71148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9" name="Graphic 8" descr="User outline">
              <a:extLst>
                <a:ext uri="{FF2B5EF4-FFF2-40B4-BE49-F238E27FC236}">
                  <a16:creationId xmlns:a16="http://schemas.microsoft.com/office/drawing/2014/main" id="{A1345672-6CB5-0B94-807C-93748A4FB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98236" y="2126107"/>
              <a:ext cx="463880" cy="46388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91C0DD-0061-F654-7F97-CBF68E02D346}"/>
                </a:ext>
              </a:extLst>
            </p:cNvPr>
            <p:cNvSpPr txBox="1"/>
            <p:nvPr/>
          </p:nvSpPr>
          <p:spPr>
            <a:xfrm>
              <a:off x="2351587" y="1793887"/>
              <a:ext cx="1757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chemeClr val="bg1"/>
                  </a:solidFill>
                </a:rPr>
                <a:t>GEUS Supervisor</a:t>
              </a:r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559A9814-99CF-E804-2185-9B1FD7DB9320}"/>
              </a:ext>
            </a:extLst>
          </p:cNvPr>
          <p:cNvGrpSpPr/>
          <p:nvPr/>
        </p:nvGrpSpPr>
        <p:grpSpPr>
          <a:xfrm>
            <a:off x="14628313" y="1912586"/>
            <a:ext cx="1861087" cy="773070"/>
            <a:chOff x="12636088" y="1728627"/>
            <a:chExt cx="1861087" cy="77307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0E85832-CE59-CD3C-C487-86CB3E674F13}"/>
                </a:ext>
              </a:extLst>
            </p:cNvPr>
            <p:cNvSpPr/>
            <p:nvPr/>
          </p:nvSpPr>
          <p:spPr>
            <a:xfrm>
              <a:off x="12636088" y="1754427"/>
              <a:ext cx="1846356" cy="74727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2" name="Graphic 11" descr="User outline">
              <a:extLst>
                <a:ext uri="{FF2B5EF4-FFF2-40B4-BE49-F238E27FC236}">
                  <a16:creationId xmlns:a16="http://schemas.microsoft.com/office/drawing/2014/main" id="{B674B571-59AB-2CAD-C98B-6FDD5337C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317401" y="2037817"/>
              <a:ext cx="463880" cy="46388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B10FAF-4288-D7D1-1D04-0875D4618F71}"/>
                </a:ext>
              </a:extLst>
            </p:cNvPr>
            <p:cNvSpPr txBox="1"/>
            <p:nvPr/>
          </p:nvSpPr>
          <p:spPr>
            <a:xfrm>
              <a:off x="12836485" y="1728627"/>
              <a:ext cx="1660690" cy="74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chemeClr val="bg1"/>
                  </a:solidFill>
                </a:rPr>
                <a:t>CBS Supervisor</a:t>
              </a:r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9F802B75-8400-023F-C0C1-3CC9F6D8020E}"/>
              </a:ext>
            </a:extLst>
          </p:cNvPr>
          <p:cNvGrpSpPr/>
          <p:nvPr/>
        </p:nvGrpSpPr>
        <p:grpSpPr>
          <a:xfrm>
            <a:off x="9052940" y="324272"/>
            <a:ext cx="5540021" cy="834216"/>
            <a:chOff x="8315715" y="1063242"/>
            <a:chExt cx="5540021" cy="834216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1BE3C9B-5116-A8BA-04C2-3D31FC76DE0C}"/>
                </a:ext>
              </a:extLst>
            </p:cNvPr>
            <p:cNvSpPr/>
            <p:nvPr/>
          </p:nvSpPr>
          <p:spPr>
            <a:xfrm>
              <a:off x="8315715" y="1063242"/>
              <a:ext cx="5467923" cy="54752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482B4-C113-2963-2274-AD0860EAAD65}"/>
                </a:ext>
              </a:extLst>
            </p:cNvPr>
            <p:cNvSpPr txBox="1"/>
            <p:nvPr/>
          </p:nvSpPr>
          <p:spPr>
            <a:xfrm>
              <a:off x="8420650" y="1149561"/>
              <a:ext cx="5435086" cy="74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chemeClr val="bg1"/>
                  </a:solidFill>
                </a:rPr>
                <a:t>Definition of research Question and focus of the study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CF3614-E754-FAD0-3280-C804630A9441}"/>
              </a:ext>
            </a:extLst>
          </p:cNvPr>
          <p:cNvCxnSpPr>
            <a:cxnSpLocks/>
          </p:cNvCxnSpPr>
          <p:nvPr/>
        </p:nvCxnSpPr>
        <p:spPr>
          <a:xfrm>
            <a:off x="10208941" y="992917"/>
            <a:ext cx="0" cy="115698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53C354BD-B590-EECB-F10B-CD45CBA9448E}"/>
              </a:ext>
            </a:extLst>
          </p:cNvPr>
          <p:cNvGrpSpPr/>
          <p:nvPr/>
        </p:nvGrpSpPr>
        <p:grpSpPr>
          <a:xfrm>
            <a:off x="14044338" y="4212373"/>
            <a:ext cx="2208817" cy="396231"/>
            <a:chOff x="5472503" y="1785091"/>
            <a:chExt cx="2208817" cy="396231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F6727A1-973B-4C0B-C1C7-9E7471ACD44E}"/>
                </a:ext>
              </a:extLst>
            </p:cNvPr>
            <p:cNvSpPr/>
            <p:nvPr/>
          </p:nvSpPr>
          <p:spPr>
            <a:xfrm>
              <a:off x="5472503" y="1785091"/>
              <a:ext cx="2208817" cy="396231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44AE5D-CF48-8547-D896-0139EA6A3D08}"/>
                </a:ext>
              </a:extLst>
            </p:cNvPr>
            <p:cNvSpPr txBox="1"/>
            <p:nvPr/>
          </p:nvSpPr>
          <p:spPr>
            <a:xfrm>
              <a:off x="6043756" y="1827188"/>
              <a:ext cx="14074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Data Exploration</a:t>
              </a:r>
            </a:p>
          </p:txBody>
        </p:sp>
        <p:pic>
          <p:nvPicPr>
            <p:cNvPr id="58" name="Picture 6" descr="Python (programming language) - Wikipedia">
              <a:extLst>
                <a:ext uri="{FF2B5EF4-FFF2-40B4-BE49-F238E27FC236}">
                  <a16:creationId xmlns:a16="http://schemas.microsoft.com/office/drawing/2014/main" id="{9E503337-D09B-8B39-7002-4E7BE32175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799" y="1792528"/>
              <a:ext cx="343398" cy="37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0BE603FA-7E8C-4940-F198-E7940423080D}"/>
              </a:ext>
            </a:extLst>
          </p:cNvPr>
          <p:cNvGrpSpPr/>
          <p:nvPr/>
        </p:nvGrpSpPr>
        <p:grpSpPr>
          <a:xfrm>
            <a:off x="2351587" y="314925"/>
            <a:ext cx="5636583" cy="835962"/>
            <a:chOff x="2753290" y="1086162"/>
            <a:chExt cx="5636583" cy="835962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695000D6-ED9E-C16A-2D5F-A99F8A94C142}"/>
                </a:ext>
              </a:extLst>
            </p:cNvPr>
            <p:cNvSpPr/>
            <p:nvPr/>
          </p:nvSpPr>
          <p:spPr>
            <a:xfrm>
              <a:off x="2753290" y="1086162"/>
              <a:ext cx="5467923" cy="53961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EB156D3-ADE9-2AD3-0CAF-3F0DD6AD99E0}"/>
                </a:ext>
              </a:extLst>
            </p:cNvPr>
            <p:cNvSpPr txBox="1"/>
            <p:nvPr/>
          </p:nvSpPr>
          <p:spPr>
            <a:xfrm>
              <a:off x="3067881" y="1174227"/>
              <a:ext cx="5321992" cy="74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chemeClr val="bg1"/>
                  </a:solidFill>
                </a:rPr>
                <a:t>Contextualization &amp; interpretation of final results</a:t>
              </a:r>
            </a:p>
          </p:txBody>
        </p:sp>
      </p:grp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FAE708FF-4DB5-91DA-4819-0223A58035D9}"/>
              </a:ext>
            </a:extLst>
          </p:cNvPr>
          <p:cNvCxnSpPr>
            <a:cxnSpLocks/>
          </p:cNvCxnSpPr>
          <p:nvPr/>
        </p:nvCxnSpPr>
        <p:spPr>
          <a:xfrm flipV="1">
            <a:off x="6359600" y="905386"/>
            <a:ext cx="7893" cy="133204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1853BBF2-40FA-192D-C3D0-358047BD11C6}"/>
              </a:ext>
            </a:extLst>
          </p:cNvPr>
          <p:cNvGrpSpPr/>
          <p:nvPr/>
        </p:nvGrpSpPr>
        <p:grpSpPr>
          <a:xfrm>
            <a:off x="9183892" y="2332612"/>
            <a:ext cx="2208818" cy="444826"/>
            <a:chOff x="5472504" y="1324750"/>
            <a:chExt cx="2208818" cy="44482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F0A7EF1-1459-09A7-B938-9DEBAB9ED583}"/>
                </a:ext>
              </a:extLst>
            </p:cNvPr>
            <p:cNvSpPr/>
            <p:nvPr/>
          </p:nvSpPr>
          <p:spPr>
            <a:xfrm>
              <a:off x="5472504" y="1324750"/>
              <a:ext cx="2208818" cy="444826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1DD006-F0D7-B477-25AF-DC4FF810A273}"/>
                </a:ext>
              </a:extLst>
            </p:cNvPr>
            <p:cNvSpPr txBox="1"/>
            <p:nvPr/>
          </p:nvSpPr>
          <p:spPr>
            <a:xfrm>
              <a:off x="6014521" y="1386333"/>
              <a:ext cx="16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Data Fetch </a:t>
              </a:r>
            </a:p>
          </p:txBody>
        </p:sp>
        <p:pic>
          <p:nvPicPr>
            <p:cNvPr id="1028" name="Picture 4" descr="GitHub Logos and Usage · GitHub">
              <a:extLst>
                <a:ext uri="{FF2B5EF4-FFF2-40B4-BE49-F238E27FC236}">
                  <a16:creationId xmlns:a16="http://schemas.microsoft.com/office/drawing/2014/main" id="{E5D0A618-208D-020D-1517-1DB8B73AAE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387" y="1334279"/>
              <a:ext cx="411886" cy="4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89475ECA-4F05-4B2C-BAF1-1382140F7B79}"/>
              </a:ext>
            </a:extLst>
          </p:cNvPr>
          <p:cNvGrpSpPr/>
          <p:nvPr/>
        </p:nvGrpSpPr>
        <p:grpSpPr>
          <a:xfrm>
            <a:off x="9381279" y="3694735"/>
            <a:ext cx="1850110" cy="302396"/>
            <a:chOff x="5472504" y="1785092"/>
            <a:chExt cx="1850110" cy="302396"/>
          </a:xfrm>
        </p:grpSpPr>
        <p:sp>
          <p:nvSpPr>
            <p:cNvPr id="1043" name="Rounded Rectangle 1042">
              <a:extLst>
                <a:ext uri="{FF2B5EF4-FFF2-40B4-BE49-F238E27FC236}">
                  <a16:creationId xmlns:a16="http://schemas.microsoft.com/office/drawing/2014/main" id="{7DC13074-747D-4894-9D58-9D859E881111}"/>
                </a:ext>
              </a:extLst>
            </p:cNvPr>
            <p:cNvSpPr/>
            <p:nvPr/>
          </p:nvSpPr>
          <p:spPr>
            <a:xfrm>
              <a:off x="5472504" y="1785092"/>
              <a:ext cx="1850110" cy="30239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D8A0DB6B-4AF2-460A-A979-392722C07AA7}"/>
                </a:ext>
              </a:extLst>
            </p:cNvPr>
            <p:cNvSpPr txBox="1"/>
            <p:nvPr/>
          </p:nvSpPr>
          <p:spPr>
            <a:xfrm>
              <a:off x="5915124" y="1810488"/>
              <a:ext cx="1407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>
                  <a:solidFill>
                    <a:schemeClr val="bg1"/>
                  </a:solidFill>
                </a:rPr>
                <a:t>Data Exploration</a:t>
              </a:r>
            </a:p>
          </p:txBody>
        </p:sp>
        <p:pic>
          <p:nvPicPr>
            <p:cNvPr id="1045" name="Picture 6" descr="Python (programming language) - Wikipedia">
              <a:extLst>
                <a:ext uri="{FF2B5EF4-FFF2-40B4-BE49-F238E27FC236}">
                  <a16:creationId xmlns:a16="http://schemas.microsoft.com/office/drawing/2014/main" id="{755B8A87-C50E-7CCC-AF6F-792F697162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800" y="1792528"/>
              <a:ext cx="252246" cy="276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5" name="TextBox 1054">
            <a:extLst>
              <a:ext uri="{FF2B5EF4-FFF2-40B4-BE49-F238E27FC236}">
                <a16:creationId xmlns:a16="http://schemas.microsoft.com/office/drawing/2014/main" id="{65C6E839-CECC-358E-1C34-4059A0D963EC}"/>
              </a:ext>
            </a:extLst>
          </p:cNvPr>
          <p:cNvSpPr txBox="1"/>
          <p:nvPr/>
        </p:nvSpPr>
        <p:spPr>
          <a:xfrm rot="21092434">
            <a:off x="4836138" y="3312008"/>
            <a:ext cx="199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F0502020204030204" pitchFamily="34" charset="0"/>
                <a:cs typeface="Abadi" panose="020F0502020204030204" pitchFamily="34" charset="0"/>
              </a:defRPr>
            </a:lvl1pPr>
          </a:lstStyle>
          <a:p>
            <a:r>
              <a:rPr lang="en-DE" dirty="0"/>
              <a:t>Subset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63BB922-A10A-E041-AD63-64037EA95127}"/>
              </a:ext>
            </a:extLst>
          </p:cNvPr>
          <p:cNvSpPr txBox="1"/>
          <p:nvPr/>
        </p:nvSpPr>
        <p:spPr>
          <a:xfrm rot="21092434">
            <a:off x="3912687" y="1874502"/>
            <a:ext cx="199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Abadi" panose="020F0502020204030204" pitchFamily="34" charset="0"/>
                <a:cs typeface="Abadi" panose="020F0502020204030204" pitchFamily="34" charset="0"/>
              </a:defRPr>
            </a:lvl1pPr>
          </a:lstStyle>
          <a:p>
            <a:r>
              <a:rPr lang="en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Full Dataset</a:t>
            </a:r>
          </a:p>
        </p:txBody>
      </p: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4A696AC8-4F83-0032-0F19-4FD058D6E757}"/>
              </a:ext>
            </a:extLst>
          </p:cNvPr>
          <p:cNvCxnSpPr>
            <a:cxnSpLocks/>
          </p:cNvCxnSpPr>
          <p:nvPr/>
        </p:nvCxnSpPr>
        <p:spPr>
          <a:xfrm>
            <a:off x="10271523" y="2795360"/>
            <a:ext cx="0" cy="761847"/>
          </a:xfrm>
          <a:prstGeom prst="straightConnector1">
            <a:avLst/>
          </a:prstGeom>
          <a:ln w="38100">
            <a:solidFill>
              <a:srgbClr val="6D7D9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C8041893-3A83-803A-1672-2EF628521EBB}"/>
              </a:ext>
            </a:extLst>
          </p:cNvPr>
          <p:cNvGrpSpPr/>
          <p:nvPr/>
        </p:nvGrpSpPr>
        <p:grpSpPr>
          <a:xfrm>
            <a:off x="10859153" y="4940870"/>
            <a:ext cx="2013043" cy="302396"/>
            <a:chOff x="5472504" y="1785092"/>
            <a:chExt cx="2013043" cy="302396"/>
          </a:xfrm>
        </p:grpSpPr>
        <p:sp>
          <p:nvSpPr>
            <p:cNvPr id="1066" name="Rounded Rectangle 1065">
              <a:extLst>
                <a:ext uri="{FF2B5EF4-FFF2-40B4-BE49-F238E27FC236}">
                  <a16:creationId xmlns:a16="http://schemas.microsoft.com/office/drawing/2014/main" id="{A0704C79-6226-A174-CEEC-35EA7DF54E6C}"/>
                </a:ext>
              </a:extLst>
            </p:cNvPr>
            <p:cNvSpPr/>
            <p:nvPr/>
          </p:nvSpPr>
          <p:spPr>
            <a:xfrm>
              <a:off x="5472504" y="1785092"/>
              <a:ext cx="1850110" cy="30239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B6387132-93BE-DE22-B70D-0F766A49708E}"/>
                </a:ext>
              </a:extLst>
            </p:cNvPr>
            <p:cNvSpPr txBox="1"/>
            <p:nvPr/>
          </p:nvSpPr>
          <p:spPr>
            <a:xfrm>
              <a:off x="5820135" y="1794908"/>
              <a:ext cx="1665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>
                  <a:solidFill>
                    <a:schemeClr val="bg1"/>
                  </a:solidFill>
                </a:rPr>
                <a:t>Data Pre-Processing</a:t>
              </a:r>
            </a:p>
          </p:txBody>
        </p:sp>
        <p:pic>
          <p:nvPicPr>
            <p:cNvPr id="1068" name="Picture 6" descr="Python (programming language) - Wikipedia">
              <a:extLst>
                <a:ext uri="{FF2B5EF4-FFF2-40B4-BE49-F238E27FC236}">
                  <a16:creationId xmlns:a16="http://schemas.microsoft.com/office/drawing/2014/main" id="{B89490D0-506D-0A54-14F8-EE11C9B7A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800" y="1792528"/>
              <a:ext cx="252246" cy="276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87C49347-010E-5F81-3D8A-CCBF6DFDCC3F}"/>
              </a:ext>
            </a:extLst>
          </p:cNvPr>
          <p:cNvGrpSpPr/>
          <p:nvPr/>
        </p:nvGrpSpPr>
        <p:grpSpPr>
          <a:xfrm>
            <a:off x="7796268" y="5612620"/>
            <a:ext cx="2141815" cy="302396"/>
            <a:chOff x="5472504" y="1785092"/>
            <a:chExt cx="2141815" cy="302396"/>
          </a:xfrm>
        </p:grpSpPr>
        <p:sp>
          <p:nvSpPr>
            <p:cNvPr id="1070" name="Rounded Rectangle 1069">
              <a:extLst>
                <a:ext uri="{FF2B5EF4-FFF2-40B4-BE49-F238E27FC236}">
                  <a16:creationId xmlns:a16="http://schemas.microsoft.com/office/drawing/2014/main" id="{42104A6D-7DE6-8C64-FF65-C3454B1CD853}"/>
                </a:ext>
              </a:extLst>
            </p:cNvPr>
            <p:cNvSpPr/>
            <p:nvPr/>
          </p:nvSpPr>
          <p:spPr>
            <a:xfrm>
              <a:off x="5472504" y="1785092"/>
              <a:ext cx="1850110" cy="30239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409E3057-97B5-8504-3013-6AC1D6FE960B}"/>
                </a:ext>
              </a:extLst>
            </p:cNvPr>
            <p:cNvSpPr txBox="1"/>
            <p:nvPr/>
          </p:nvSpPr>
          <p:spPr>
            <a:xfrm>
              <a:off x="5948907" y="1792528"/>
              <a:ext cx="1665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>
                  <a:solidFill>
                    <a:schemeClr val="bg1"/>
                  </a:solidFill>
                </a:rPr>
                <a:t>Modelling</a:t>
              </a:r>
            </a:p>
          </p:txBody>
        </p:sp>
        <p:pic>
          <p:nvPicPr>
            <p:cNvPr id="1072" name="Picture 6" descr="Python (programming language) - Wikipedia">
              <a:extLst>
                <a:ext uri="{FF2B5EF4-FFF2-40B4-BE49-F238E27FC236}">
                  <a16:creationId xmlns:a16="http://schemas.microsoft.com/office/drawing/2014/main" id="{E64F3218-FC84-C962-82C8-9C39B0B623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800" y="1792528"/>
              <a:ext cx="252246" cy="276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F187920C-3BA8-16E1-F310-B4BDB4701E2B}"/>
              </a:ext>
            </a:extLst>
          </p:cNvPr>
          <p:cNvGrpSpPr/>
          <p:nvPr/>
        </p:nvGrpSpPr>
        <p:grpSpPr>
          <a:xfrm>
            <a:off x="4509490" y="4976287"/>
            <a:ext cx="2141815" cy="302396"/>
            <a:chOff x="5472504" y="1785092"/>
            <a:chExt cx="2141815" cy="302396"/>
          </a:xfrm>
        </p:grpSpPr>
        <p:sp>
          <p:nvSpPr>
            <p:cNvPr id="1074" name="Rounded Rectangle 1073">
              <a:extLst>
                <a:ext uri="{FF2B5EF4-FFF2-40B4-BE49-F238E27FC236}">
                  <a16:creationId xmlns:a16="http://schemas.microsoft.com/office/drawing/2014/main" id="{50003FD8-72AD-092A-2147-477C97939BD3}"/>
                </a:ext>
              </a:extLst>
            </p:cNvPr>
            <p:cNvSpPr/>
            <p:nvPr/>
          </p:nvSpPr>
          <p:spPr>
            <a:xfrm>
              <a:off x="5472504" y="1785092"/>
              <a:ext cx="1850110" cy="30239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4CAE5438-996F-326C-CDC1-0713DC515D9E}"/>
                </a:ext>
              </a:extLst>
            </p:cNvPr>
            <p:cNvSpPr txBox="1"/>
            <p:nvPr/>
          </p:nvSpPr>
          <p:spPr>
            <a:xfrm>
              <a:off x="5948907" y="1792528"/>
              <a:ext cx="1665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>
                  <a:solidFill>
                    <a:schemeClr val="bg1"/>
                  </a:solidFill>
                </a:rPr>
                <a:t>Evaluation</a:t>
              </a:r>
            </a:p>
          </p:txBody>
        </p:sp>
        <p:pic>
          <p:nvPicPr>
            <p:cNvPr id="1076" name="Picture 6" descr="Python (programming language) - Wikipedia">
              <a:extLst>
                <a:ext uri="{FF2B5EF4-FFF2-40B4-BE49-F238E27FC236}">
                  <a16:creationId xmlns:a16="http://schemas.microsoft.com/office/drawing/2014/main" id="{82264C4E-457F-341E-636E-E5274DC3A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800" y="1792528"/>
              <a:ext cx="252246" cy="276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B7380EF0-7F60-AB6D-3362-3623E0E4C64C}"/>
              </a:ext>
            </a:extLst>
          </p:cNvPr>
          <p:cNvGrpSpPr/>
          <p:nvPr/>
        </p:nvGrpSpPr>
        <p:grpSpPr>
          <a:xfrm>
            <a:off x="5922343" y="3648970"/>
            <a:ext cx="2141816" cy="307777"/>
            <a:chOff x="5472503" y="1785092"/>
            <a:chExt cx="2141816" cy="307777"/>
          </a:xfrm>
        </p:grpSpPr>
        <p:sp>
          <p:nvSpPr>
            <p:cNvPr id="1078" name="Rounded Rectangle 1077">
              <a:extLst>
                <a:ext uri="{FF2B5EF4-FFF2-40B4-BE49-F238E27FC236}">
                  <a16:creationId xmlns:a16="http://schemas.microsoft.com/office/drawing/2014/main" id="{F1AA7A9A-4D75-F80C-DE5C-7E81482EAA5B}"/>
                </a:ext>
              </a:extLst>
            </p:cNvPr>
            <p:cNvSpPr/>
            <p:nvPr/>
          </p:nvSpPr>
          <p:spPr>
            <a:xfrm>
              <a:off x="5472503" y="1785092"/>
              <a:ext cx="1982455" cy="30777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EE09F0DA-3594-447A-BB39-6D0AA1EA42D0}"/>
                </a:ext>
              </a:extLst>
            </p:cNvPr>
            <p:cNvSpPr txBox="1"/>
            <p:nvPr/>
          </p:nvSpPr>
          <p:spPr>
            <a:xfrm>
              <a:off x="5948907" y="1792528"/>
              <a:ext cx="1665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>
                  <a:solidFill>
                    <a:schemeClr val="bg1"/>
                  </a:solidFill>
                </a:rPr>
                <a:t>Model Optimization</a:t>
              </a:r>
            </a:p>
          </p:txBody>
        </p:sp>
        <p:pic>
          <p:nvPicPr>
            <p:cNvPr id="1080" name="Picture 6" descr="Python (programming language) - Wikipedia">
              <a:extLst>
                <a:ext uri="{FF2B5EF4-FFF2-40B4-BE49-F238E27FC236}">
                  <a16:creationId xmlns:a16="http://schemas.microsoft.com/office/drawing/2014/main" id="{7008F9FB-1565-0508-514E-BB55430902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800" y="1792528"/>
              <a:ext cx="252246" cy="276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30B5DA66-A893-F0D4-025E-C9AEE9BB485D}"/>
              </a:ext>
            </a:extLst>
          </p:cNvPr>
          <p:cNvCxnSpPr>
            <a:cxnSpLocks/>
          </p:cNvCxnSpPr>
          <p:nvPr/>
        </p:nvCxnSpPr>
        <p:spPr>
          <a:xfrm>
            <a:off x="11975955" y="2750356"/>
            <a:ext cx="2311496" cy="1118466"/>
          </a:xfrm>
          <a:prstGeom prst="straightConnector1">
            <a:avLst/>
          </a:prstGeom>
          <a:ln w="57150">
            <a:solidFill>
              <a:srgbClr val="6D7D95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BCF61A98-DCC7-C7D4-24DB-ACFA4B1B5368}"/>
              </a:ext>
            </a:extLst>
          </p:cNvPr>
          <p:cNvGrpSpPr/>
          <p:nvPr/>
        </p:nvGrpSpPr>
        <p:grpSpPr>
          <a:xfrm>
            <a:off x="11102572" y="7131966"/>
            <a:ext cx="2326113" cy="396231"/>
            <a:chOff x="5472503" y="1785091"/>
            <a:chExt cx="2326113" cy="396231"/>
          </a:xfrm>
        </p:grpSpPr>
        <p:sp>
          <p:nvSpPr>
            <p:cNvPr id="1101" name="Rounded Rectangle 1100">
              <a:extLst>
                <a:ext uri="{FF2B5EF4-FFF2-40B4-BE49-F238E27FC236}">
                  <a16:creationId xmlns:a16="http://schemas.microsoft.com/office/drawing/2014/main" id="{EE450089-D406-849C-05A5-9A50A431BD63}"/>
                </a:ext>
              </a:extLst>
            </p:cNvPr>
            <p:cNvSpPr/>
            <p:nvPr/>
          </p:nvSpPr>
          <p:spPr>
            <a:xfrm>
              <a:off x="5472503" y="1785091"/>
              <a:ext cx="2208817" cy="396231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399478E7-85EE-7245-A24C-0358CAA8E6A0}"/>
                </a:ext>
              </a:extLst>
            </p:cNvPr>
            <p:cNvSpPr txBox="1"/>
            <p:nvPr/>
          </p:nvSpPr>
          <p:spPr>
            <a:xfrm>
              <a:off x="6043756" y="1827188"/>
              <a:ext cx="1754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Data Pre-Processing</a:t>
              </a:r>
            </a:p>
          </p:txBody>
        </p:sp>
        <p:pic>
          <p:nvPicPr>
            <p:cNvPr id="1103" name="Picture 6" descr="Python (programming language) - Wikipedia">
              <a:extLst>
                <a:ext uri="{FF2B5EF4-FFF2-40B4-BE49-F238E27FC236}">
                  <a16:creationId xmlns:a16="http://schemas.microsoft.com/office/drawing/2014/main" id="{24EF4699-51A9-9708-EA67-E78A749820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799" y="1792528"/>
              <a:ext cx="343398" cy="37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445A98D9-FE40-B447-0542-117892598EFA}"/>
              </a:ext>
            </a:extLst>
          </p:cNvPr>
          <p:cNvGrpSpPr/>
          <p:nvPr/>
        </p:nvGrpSpPr>
        <p:grpSpPr>
          <a:xfrm>
            <a:off x="3410370" y="7131296"/>
            <a:ext cx="2326113" cy="396231"/>
            <a:chOff x="5472503" y="1785091"/>
            <a:chExt cx="2326113" cy="396231"/>
          </a:xfrm>
        </p:grpSpPr>
        <p:sp>
          <p:nvSpPr>
            <p:cNvPr id="1108" name="Rounded Rectangle 1107">
              <a:extLst>
                <a:ext uri="{FF2B5EF4-FFF2-40B4-BE49-F238E27FC236}">
                  <a16:creationId xmlns:a16="http://schemas.microsoft.com/office/drawing/2014/main" id="{63D0DB70-A8EB-02F8-756F-0237E5245F2B}"/>
                </a:ext>
              </a:extLst>
            </p:cNvPr>
            <p:cNvSpPr/>
            <p:nvPr/>
          </p:nvSpPr>
          <p:spPr>
            <a:xfrm>
              <a:off x="5472503" y="1785091"/>
              <a:ext cx="2208817" cy="396231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109" name="TextBox 1108">
              <a:extLst>
                <a:ext uri="{FF2B5EF4-FFF2-40B4-BE49-F238E27FC236}">
                  <a16:creationId xmlns:a16="http://schemas.microsoft.com/office/drawing/2014/main" id="{AD673861-CDF9-11CF-C847-44A3164D68A4}"/>
                </a:ext>
              </a:extLst>
            </p:cNvPr>
            <p:cNvSpPr txBox="1"/>
            <p:nvPr/>
          </p:nvSpPr>
          <p:spPr>
            <a:xfrm>
              <a:off x="6043756" y="1827188"/>
              <a:ext cx="1754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Modelling</a:t>
              </a:r>
            </a:p>
          </p:txBody>
        </p:sp>
        <p:pic>
          <p:nvPicPr>
            <p:cNvPr id="1110" name="Picture 6" descr="Python (programming language) - Wikipedia">
              <a:extLst>
                <a:ext uri="{FF2B5EF4-FFF2-40B4-BE49-F238E27FC236}">
                  <a16:creationId xmlns:a16="http://schemas.microsoft.com/office/drawing/2014/main" id="{099E0BCF-3AD3-C2C6-41F3-7E3D209DB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799" y="1792528"/>
              <a:ext cx="343398" cy="37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1" name="Group 1110">
            <a:extLst>
              <a:ext uri="{FF2B5EF4-FFF2-40B4-BE49-F238E27FC236}">
                <a16:creationId xmlns:a16="http://schemas.microsoft.com/office/drawing/2014/main" id="{91234662-E5A4-BB4E-C95B-54546ABB2814}"/>
              </a:ext>
            </a:extLst>
          </p:cNvPr>
          <p:cNvGrpSpPr/>
          <p:nvPr/>
        </p:nvGrpSpPr>
        <p:grpSpPr>
          <a:xfrm>
            <a:off x="815251" y="4021694"/>
            <a:ext cx="2326113" cy="396231"/>
            <a:chOff x="5472503" y="1785091"/>
            <a:chExt cx="2326113" cy="396231"/>
          </a:xfrm>
        </p:grpSpPr>
        <p:sp>
          <p:nvSpPr>
            <p:cNvPr id="1112" name="Rounded Rectangle 1111">
              <a:extLst>
                <a:ext uri="{FF2B5EF4-FFF2-40B4-BE49-F238E27FC236}">
                  <a16:creationId xmlns:a16="http://schemas.microsoft.com/office/drawing/2014/main" id="{91DF935C-BBF0-17B2-7A7F-A7CE76D8650F}"/>
                </a:ext>
              </a:extLst>
            </p:cNvPr>
            <p:cNvSpPr/>
            <p:nvPr/>
          </p:nvSpPr>
          <p:spPr>
            <a:xfrm>
              <a:off x="5472503" y="1785091"/>
              <a:ext cx="2208817" cy="396231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113" name="TextBox 1112">
              <a:extLst>
                <a:ext uri="{FF2B5EF4-FFF2-40B4-BE49-F238E27FC236}">
                  <a16:creationId xmlns:a16="http://schemas.microsoft.com/office/drawing/2014/main" id="{E5BF1538-B525-F6B9-3FBA-79DAC6B9F723}"/>
                </a:ext>
              </a:extLst>
            </p:cNvPr>
            <p:cNvSpPr txBox="1"/>
            <p:nvPr/>
          </p:nvSpPr>
          <p:spPr>
            <a:xfrm>
              <a:off x="6043756" y="1827188"/>
              <a:ext cx="1754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Evaluation</a:t>
              </a:r>
            </a:p>
          </p:txBody>
        </p:sp>
        <p:pic>
          <p:nvPicPr>
            <p:cNvPr id="1114" name="Picture 6" descr="Python (programming language) - Wikipedia">
              <a:extLst>
                <a:ext uri="{FF2B5EF4-FFF2-40B4-BE49-F238E27FC236}">
                  <a16:creationId xmlns:a16="http://schemas.microsoft.com/office/drawing/2014/main" id="{7BC54A66-6071-5615-B4A9-CC50B7C230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799" y="1792528"/>
              <a:ext cx="343398" cy="37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BEC079E0-8127-C286-0FCF-1E00BEAA6F96}"/>
              </a:ext>
            </a:extLst>
          </p:cNvPr>
          <p:cNvGrpSpPr/>
          <p:nvPr/>
        </p:nvGrpSpPr>
        <p:grpSpPr>
          <a:xfrm>
            <a:off x="5192868" y="2354125"/>
            <a:ext cx="2326113" cy="396231"/>
            <a:chOff x="5472503" y="1785091"/>
            <a:chExt cx="2326113" cy="396231"/>
          </a:xfrm>
        </p:grpSpPr>
        <p:sp>
          <p:nvSpPr>
            <p:cNvPr id="1116" name="Rounded Rectangle 1115">
              <a:extLst>
                <a:ext uri="{FF2B5EF4-FFF2-40B4-BE49-F238E27FC236}">
                  <a16:creationId xmlns:a16="http://schemas.microsoft.com/office/drawing/2014/main" id="{3F5EFC4A-FCB0-5DA7-0208-4BB86D1A13BE}"/>
                </a:ext>
              </a:extLst>
            </p:cNvPr>
            <p:cNvSpPr/>
            <p:nvPr/>
          </p:nvSpPr>
          <p:spPr>
            <a:xfrm>
              <a:off x="5472503" y="1785091"/>
              <a:ext cx="2208817" cy="396231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E940AEEB-618C-6F55-6393-CFBD413AC89A}"/>
                </a:ext>
              </a:extLst>
            </p:cNvPr>
            <p:cNvSpPr txBox="1"/>
            <p:nvPr/>
          </p:nvSpPr>
          <p:spPr>
            <a:xfrm>
              <a:off x="6043756" y="1827188"/>
              <a:ext cx="1754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Model Optimization</a:t>
              </a:r>
            </a:p>
          </p:txBody>
        </p:sp>
        <p:pic>
          <p:nvPicPr>
            <p:cNvPr id="1118" name="Picture 6" descr="Python (programming language) - Wikipedia">
              <a:extLst>
                <a:ext uri="{FF2B5EF4-FFF2-40B4-BE49-F238E27FC236}">
                  <a16:creationId xmlns:a16="http://schemas.microsoft.com/office/drawing/2014/main" id="{327968ED-F00B-0865-3CAB-CA0CE408A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799" y="1792528"/>
              <a:ext cx="343398" cy="37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47" name="Graphic 1146" descr="Badge 1 with solid fill">
            <a:extLst>
              <a:ext uri="{FF2B5EF4-FFF2-40B4-BE49-F238E27FC236}">
                <a16:creationId xmlns:a16="http://schemas.microsoft.com/office/drawing/2014/main" id="{2E4C3F73-F00D-9B58-66FE-30C701E241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25131" y="333251"/>
            <a:ext cx="547527" cy="547527"/>
          </a:xfrm>
          <a:prstGeom prst="rect">
            <a:avLst/>
          </a:prstGeom>
        </p:spPr>
      </p:pic>
      <p:pic>
        <p:nvPicPr>
          <p:cNvPr id="1149" name="Graphic 1148" descr="Badge with solid fill">
            <a:extLst>
              <a:ext uri="{FF2B5EF4-FFF2-40B4-BE49-F238E27FC236}">
                <a16:creationId xmlns:a16="http://schemas.microsoft.com/office/drawing/2014/main" id="{103F201A-F8B6-A1F7-A1DF-C2C4FE1C5D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85119" y="3074013"/>
            <a:ext cx="526432" cy="526432"/>
          </a:xfrm>
          <a:prstGeom prst="rect">
            <a:avLst/>
          </a:prstGeom>
        </p:spPr>
      </p:pic>
      <p:pic>
        <p:nvPicPr>
          <p:cNvPr id="1151" name="Graphic 1150" descr="Badge 3 with solid fill">
            <a:extLst>
              <a:ext uri="{FF2B5EF4-FFF2-40B4-BE49-F238E27FC236}">
                <a16:creationId xmlns:a16="http://schemas.microsoft.com/office/drawing/2014/main" id="{4727431D-C41D-7A0C-CB1A-5F37928AEC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06761" y="2336073"/>
            <a:ext cx="596104" cy="596104"/>
          </a:xfrm>
          <a:prstGeom prst="rect">
            <a:avLst/>
          </a:prstGeom>
        </p:spPr>
      </p:pic>
      <p:pic>
        <p:nvPicPr>
          <p:cNvPr id="1154" name="Graphic 1153" descr="Badge 4 with solid fill">
            <a:extLst>
              <a:ext uri="{FF2B5EF4-FFF2-40B4-BE49-F238E27FC236}">
                <a16:creationId xmlns:a16="http://schemas.microsoft.com/office/drawing/2014/main" id="{89FDACF1-232E-7537-67D3-90683897B4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69543" y="314925"/>
            <a:ext cx="593031" cy="593031"/>
          </a:xfrm>
          <a:prstGeom prst="rect">
            <a:avLst/>
          </a:prstGeom>
        </p:spPr>
      </p:pic>
      <p:cxnSp>
        <p:nvCxnSpPr>
          <p:cNvPr id="1155" name="Straight Arrow Connector 1154">
            <a:extLst>
              <a:ext uri="{FF2B5EF4-FFF2-40B4-BE49-F238E27FC236}">
                <a16:creationId xmlns:a16="http://schemas.microsoft.com/office/drawing/2014/main" id="{99860B80-7101-FF24-972C-2A766AD5DE97}"/>
              </a:ext>
            </a:extLst>
          </p:cNvPr>
          <p:cNvCxnSpPr>
            <a:cxnSpLocks/>
          </p:cNvCxnSpPr>
          <p:nvPr/>
        </p:nvCxnSpPr>
        <p:spPr>
          <a:xfrm>
            <a:off x="1819921" y="2773028"/>
            <a:ext cx="544809" cy="533561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Straight Arrow Connector 1158">
            <a:extLst>
              <a:ext uri="{FF2B5EF4-FFF2-40B4-BE49-F238E27FC236}">
                <a16:creationId xmlns:a16="http://schemas.microsoft.com/office/drawing/2014/main" id="{434087C7-C350-6266-2BE9-FADCB3C052B1}"/>
              </a:ext>
            </a:extLst>
          </p:cNvPr>
          <p:cNvCxnSpPr>
            <a:cxnSpLocks/>
          </p:cNvCxnSpPr>
          <p:nvPr/>
        </p:nvCxnSpPr>
        <p:spPr>
          <a:xfrm flipH="1" flipV="1">
            <a:off x="1328731" y="2887518"/>
            <a:ext cx="561812" cy="656049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2" name="Straight Arrow Connector 1161">
            <a:extLst>
              <a:ext uri="{FF2B5EF4-FFF2-40B4-BE49-F238E27FC236}">
                <a16:creationId xmlns:a16="http://schemas.microsoft.com/office/drawing/2014/main" id="{6C2D731A-682F-41F7-F1C6-6E86AECFA2C8}"/>
              </a:ext>
            </a:extLst>
          </p:cNvPr>
          <p:cNvCxnSpPr>
            <a:cxnSpLocks/>
          </p:cNvCxnSpPr>
          <p:nvPr/>
        </p:nvCxnSpPr>
        <p:spPr>
          <a:xfrm flipH="1">
            <a:off x="15169377" y="2831560"/>
            <a:ext cx="358927" cy="85109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Straight Arrow Connector 1162">
            <a:extLst>
              <a:ext uri="{FF2B5EF4-FFF2-40B4-BE49-F238E27FC236}">
                <a16:creationId xmlns:a16="http://schemas.microsoft.com/office/drawing/2014/main" id="{7551DC1E-4C6F-17A7-1B72-14006A02CF55}"/>
              </a:ext>
            </a:extLst>
          </p:cNvPr>
          <p:cNvCxnSpPr>
            <a:cxnSpLocks/>
          </p:cNvCxnSpPr>
          <p:nvPr/>
        </p:nvCxnSpPr>
        <p:spPr>
          <a:xfrm flipV="1">
            <a:off x="14856645" y="2716640"/>
            <a:ext cx="372227" cy="825044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traight Arrow Connector 1171">
            <a:extLst>
              <a:ext uri="{FF2B5EF4-FFF2-40B4-BE49-F238E27FC236}">
                <a16:creationId xmlns:a16="http://schemas.microsoft.com/office/drawing/2014/main" id="{6FC5FAE6-56B7-2511-0AAB-0A5856DCEE36}"/>
              </a:ext>
            </a:extLst>
          </p:cNvPr>
          <p:cNvCxnSpPr>
            <a:cxnSpLocks/>
          </p:cNvCxnSpPr>
          <p:nvPr/>
        </p:nvCxnSpPr>
        <p:spPr>
          <a:xfrm flipV="1">
            <a:off x="7045405" y="2616475"/>
            <a:ext cx="2046535" cy="94073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9" name="Group 1178">
            <a:extLst>
              <a:ext uri="{FF2B5EF4-FFF2-40B4-BE49-F238E27FC236}">
                <a16:creationId xmlns:a16="http://schemas.microsoft.com/office/drawing/2014/main" id="{7EF6BAAC-05CE-6C21-63E6-E71245E78C7F}"/>
              </a:ext>
            </a:extLst>
          </p:cNvPr>
          <p:cNvGrpSpPr/>
          <p:nvPr/>
        </p:nvGrpSpPr>
        <p:grpSpPr>
          <a:xfrm rot="18448814">
            <a:off x="12710093" y="4883911"/>
            <a:ext cx="2789474" cy="2022412"/>
            <a:chOff x="14836276" y="515737"/>
            <a:chExt cx="1201980" cy="1112876"/>
          </a:xfrm>
          <a:solidFill>
            <a:srgbClr val="6D7D95"/>
          </a:solidFill>
        </p:grpSpPr>
        <p:pic>
          <p:nvPicPr>
            <p:cNvPr id="1177" name="Graphic 1176" descr="Acquisition with solid fill">
              <a:extLst>
                <a:ext uri="{FF2B5EF4-FFF2-40B4-BE49-F238E27FC236}">
                  <a16:creationId xmlns:a16="http://schemas.microsoft.com/office/drawing/2014/main" id="{3AC5B877-E7C5-810E-2658-1E00C7D70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123856" y="515737"/>
              <a:ext cx="914400" cy="914400"/>
            </a:xfrm>
            <a:prstGeom prst="rect">
              <a:avLst/>
            </a:prstGeom>
          </p:spPr>
        </p:pic>
        <p:pic>
          <p:nvPicPr>
            <p:cNvPr id="1178" name="Graphic 1177" descr="Acquisition with solid fill">
              <a:extLst>
                <a:ext uri="{FF2B5EF4-FFF2-40B4-BE49-F238E27FC236}">
                  <a16:creationId xmlns:a16="http://schemas.microsoft.com/office/drawing/2014/main" id="{20D35D1A-971C-1DB3-8D98-2CF499DD6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14836276" y="714213"/>
              <a:ext cx="914400" cy="914400"/>
            </a:xfrm>
            <a:prstGeom prst="rect">
              <a:avLst/>
            </a:prstGeom>
          </p:spPr>
        </p:pic>
      </p:grpSp>
      <p:grpSp>
        <p:nvGrpSpPr>
          <p:cNvPr id="1180" name="Group 1179">
            <a:extLst>
              <a:ext uri="{FF2B5EF4-FFF2-40B4-BE49-F238E27FC236}">
                <a16:creationId xmlns:a16="http://schemas.microsoft.com/office/drawing/2014/main" id="{9B4D4D11-D3D3-3832-1D6D-D8F14888B6F1}"/>
              </a:ext>
            </a:extLst>
          </p:cNvPr>
          <p:cNvGrpSpPr/>
          <p:nvPr/>
        </p:nvGrpSpPr>
        <p:grpSpPr>
          <a:xfrm>
            <a:off x="6672902" y="6462123"/>
            <a:ext cx="3540292" cy="2022412"/>
            <a:chOff x="14836276" y="515737"/>
            <a:chExt cx="1201980" cy="1112876"/>
          </a:xfrm>
          <a:solidFill>
            <a:srgbClr val="6D7D95"/>
          </a:solidFill>
        </p:grpSpPr>
        <p:pic>
          <p:nvPicPr>
            <p:cNvPr id="1181" name="Graphic 1180" descr="Acquisition with solid fill">
              <a:extLst>
                <a:ext uri="{FF2B5EF4-FFF2-40B4-BE49-F238E27FC236}">
                  <a16:creationId xmlns:a16="http://schemas.microsoft.com/office/drawing/2014/main" id="{545C30AC-F1D1-973E-6B7D-D75D240D4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123856" y="515737"/>
              <a:ext cx="914400" cy="914400"/>
            </a:xfrm>
            <a:prstGeom prst="rect">
              <a:avLst/>
            </a:prstGeom>
          </p:spPr>
        </p:pic>
        <p:pic>
          <p:nvPicPr>
            <p:cNvPr id="1182" name="Graphic 1181" descr="Acquisition with solid fill">
              <a:extLst>
                <a:ext uri="{FF2B5EF4-FFF2-40B4-BE49-F238E27FC236}">
                  <a16:creationId xmlns:a16="http://schemas.microsoft.com/office/drawing/2014/main" id="{CD25C5D8-63F0-213C-2DE8-44FD52A6C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14836276" y="714213"/>
              <a:ext cx="914400" cy="914400"/>
            </a:xfrm>
            <a:prstGeom prst="rect">
              <a:avLst/>
            </a:prstGeom>
          </p:spPr>
        </p:pic>
      </p:grpSp>
      <p:grpSp>
        <p:nvGrpSpPr>
          <p:cNvPr id="1183" name="Group 1182">
            <a:extLst>
              <a:ext uri="{FF2B5EF4-FFF2-40B4-BE49-F238E27FC236}">
                <a16:creationId xmlns:a16="http://schemas.microsoft.com/office/drawing/2014/main" id="{5FA13B9E-C363-0D51-0F4D-D32B4ABE40EA}"/>
              </a:ext>
            </a:extLst>
          </p:cNvPr>
          <p:cNvGrpSpPr/>
          <p:nvPr/>
        </p:nvGrpSpPr>
        <p:grpSpPr>
          <a:xfrm rot="3197080">
            <a:off x="1098196" y="4501094"/>
            <a:ext cx="3108513" cy="2301240"/>
            <a:chOff x="14836276" y="515737"/>
            <a:chExt cx="1201980" cy="1112876"/>
          </a:xfrm>
          <a:solidFill>
            <a:srgbClr val="6D7D95"/>
          </a:solidFill>
        </p:grpSpPr>
        <p:pic>
          <p:nvPicPr>
            <p:cNvPr id="1184" name="Graphic 1183" descr="Acquisition with solid fill">
              <a:extLst>
                <a:ext uri="{FF2B5EF4-FFF2-40B4-BE49-F238E27FC236}">
                  <a16:creationId xmlns:a16="http://schemas.microsoft.com/office/drawing/2014/main" id="{01DA6988-A003-3934-BC47-8D1993F73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123856" y="515737"/>
              <a:ext cx="914400" cy="914400"/>
            </a:xfrm>
            <a:prstGeom prst="rect">
              <a:avLst/>
            </a:prstGeom>
          </p:spPr>
        </p:pic>
        <p:pic>
          <p:nvPicPr>
            <p:cNvPr id="1185" name="Graphic 1184" descr="Acquisition with solid fill">
              <a:extLst>
                <a:ext uri="{FF2B5EF4-FFF2-40B4-BE49-F238E27FC236}">
                  <a16:creationId xmlns:a16="http://schemas.microsoft.com/office/drawing/2014/main" id="{7DC964AF-EDC8-48E4-5B42-099C98142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14836276" y="714213"/>
              <a:ext cx="914400" cy="914400"/>
            </a:xfrm>
            <a:prstGeom prst="rect">
              <a:avLst/>
            </a:prstGeom>
          </p:spPr>
        </p:pic>
      </p:grpSp>
      <p:grpSp>
        <p:nvGrpSpPr>
          <p:cNvPr id="1186" name="Group 1185">
            <a:extLst>
              <a:ext uri="{FF2B5EF4-FFF2-40B4-BE49-F238E27FC236}">
                <a16:creationId xmlns:a16="http://schemas.microsoft.com/office/drawing/2014/main" id="{8DA9D6CA-4997-9AAA-76BB-2855322B5772}"/>
              </a:ext>
            </a:extLst>
          </p:cNvPr>
          <p:cNvGrpSpPr/>
          <p:nvPr/>
        </p:nvGrpSpPr>
        <p:grpSpPr>
          <a:xfrm rot="9773026">
            <a:off x="2404860" y="2201097"/>
            <a:ext cx="2969601" cy="1791313"/>
            <a:chOff x="14836276" y="515737"/>
            <a:chExt cx="1201980" cy="1112876"/>
          </a:xfrm>
          <a:solidFill>
            <a:srgbClr val="6D7D95"/>
          </a:solidFill>
        </p:grpSpPr>
        <p:pic>
          <p:nvPicPr>
            <p:cNvPr id="1187" name="Graphic 1186" descr="Acquisition with solid fill">
              <a:extLst>
                <a:ext uri="{FF2B5EF4-FFF2-40B4-BE49-F238E27FC236}">
                  <a16:creationId xmlns:a16="http://schemas.microsoft.com/office/drawing/2014/main" id="{FB9956CF-A466-D661-5096-0E434C3FB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123856" y="515737"/>
              <a:ext cx="914400" cy="914400"/>
            </a:xfrm>
            <a:prstGeom prst="rect">
              <a:avLst/>
            </a:prstGeom>
          </p:spPr>
        </p:pic>
        <p:pic>
          <p:nvPicPr>
            <p:cNvPr id="1188" name="Graphic 1187" descr="Acquisition with solid fill">
              <a:extLst>
                <a:ext uri="{FF2B5EF4-FFF2-40B4-BE49-F238E27FC236}">
                  <a16:creationId xmlns:a16="http://schemas.microsoft.com/office/drawing/2014/main" id="{2A548D51-97D6-5016-3D75-7981C3B3F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14836276" y="714213"/>
              <a:ext cx="914400" cy="914400"/>
            </a:xfrm>
            <a:prstGeom prst="rect">
              <a:avLst/>
            </a:prstGeom>
          </p:spPr>
        </p:pic>
      </p:grpSp>
      <p:grpSp>
        <p:nvGrpSpPr>
          <p:cNvPr id="1189" name="Group 1188">
            <a:extLst>
              <a:ext uri="{FF2B5EF4-FFF2-40B4-BE49-F238E27FC236}">
                <a16:creationId xmlns:a16="http://schemas.microsoft.com/office/drawing/2014/main" id="{48D21962-1AA2-44E3-B4B2-330D6F699F86}"/>
              </a:ext>
            </a:extLst>
          </p:cNvPr>
          <p:cNvGrpSpPr/>
          <p:nvPr/>
        </p:nvGrpSpPr>
        <p:grpSpPr>
          <a:xfrm rot="9669411">
            <a:off x="9532282" y="5090407"/>
            <a:ext cx="1478482" cy="837505"/>
            <a:chOff x="14836276" y="515737"/>
            <a:chExt cx="1201980" cy="1112876"/>
          </a:xfrm>
          <a:solidFill>
            <a:schemeClr val="accent6">
              <a:lumMod val="75000"/>
            </a:schemeClr>
          </a:solidFill>
        </p:grpSpPr>
        <p:pic>
          <p:nvPicPr>
            <p:cNvPr id="1190" name="Graphic 1189" descr="Acquisition with solid fill">
              <a:extLst>
                <a:ext uri="{FF2B5EF4-FFF2-40B4-BE49-F238E27FC236}">
                  <a16:creationId xmlns:a16="http://schemas.microsoft.com/office/drawing/2014/main" id="{FC60A10E-8018-5D3E-F5EA-024F8E740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5123856" y="515737"/>
              <a:ext cx="914400" cy="914400"/>
            </a:xfrm>
            <a:prstGeom prst="rect">
              <a:avLst/>
            </a:prstGeom>
          </p:spPr>
        </p:pic>
        <p:pic>
          <p:nvPicPr>
            <p:cNvPr id="1191" name="Graphic 1190" descr="Acquisition with solid fill">
              <a:extLst>
                <a:ext uri="{FF2B5EF4-FFF2-40B4-BE49-F238E27FC236}">
                  <a16:creationId xmlns:a16="http://schemas.microsoft.com/office/drawing/2014/main" id="{9D69F368-5AE6-C26A-FB0B-8C8182D27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0800000">
              <a:off x="14836276" y="714213"/>
              <a:ext cx="914400" cy="914400"/>
            </a:xfrm>
            <a:prstGeom prst="rect">
              <a:avLst/>
            </a:prstGeom>
          </p:spPr>
        </p:pic>
      </p:grpSp>
      <p:grpSp>
        <p:nvGrpSpPr>
          <p:cNvPr id="1192" name="Group 1191">
            <a:extLst>
              <a:ext uri="{FF2B5EF4-FFF2-40B4-BE49-F238E27FC236}">
                <a16:creationId xmlns:a16="http://schemas.microsoft.com/office/drawing/2014/main" id="{44C3262D-1E65-EFCE-1BD2-47B6CCD9C8A7}"/>
              </a:ext>
            </a:extLst>
          </p:cNvPr>
          <p:cNvGrpSpPr/>
          <p:nvPr/>
        </p:nvGrpSpPr>
        <p:grpSpPr>
          <a:xfrm rot="3812696">
            <a:off x="10627506" y="4033668"/>
            <a:ext cx="1147362" cy="794175"/>
            <a:chOff x="14836276" y="515737"/>
            <a:chExt cx="1201980" cy="1112876"/>
          </a:xfrm>
          <a:solidFill>
            <a:schemeClr val="accent6">
              <a:lumMod val="75000"/>
            </a:schemeClr>
          </a:solidFill>
        </p:grpSpPr>
        <p:pic>
          <p:nvPicPr>
            <p:cNvPr id="1193" name="Graphic 1192" descr="Acquisition with solid fill">
              <a:extLst>
                <a:ext uri="{FF2B5EF4-FFF2-40B4-BE49-F238E27FC236}">
                  <a16:creationId xmlns:a16="http://schemas.microsoft.com/office/drawing/2014/main" id="{AF5BDC16-D12A-8A6E-5814-9B4A9FFD4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5123856" y="515737"/>
              <a:ext cx="914400" cy="914400"/>
            </a:xfrm>
            <a:prstGeom prst="rect">
              <a:avLst/>
            </a:prstGeom>
          </p:spPr>
        </p:pic>
        <p:pic>
          <p:nvPicPr>
            <p:cNvPr id="1194" name="Graphic 1193" descr="Acquisition with solid fill">
              <a:extLst>
                <a:ext uri="{FF2B5EF4-FFF2-40B4-BE49-F238E27FC236}">
                  <a16:creationId xmlns:a16="http://schemas.microsoft.com/office/drawing/2014/main" id="{7D4DD9EB-F398-2449-38BA-2FF75D719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0800000">
              <a:off x="14836276" y="714213"/>
              <a:ext cx="914400" cy="914400"/>
            </a:xfrm>
            <a:prstGeom prst="rect">
              <a:avLst/>
            </a:prstGeom>
          </p:spPr>
        </p:pic>
      </p:grpSp>
      <p:grpSp>
        <p:nvGrpSpPr>
          <p:cNvPr id="1195" name="Group 1194">
            <a:extLst>
              <a:ext uri="{FF2B5EF4-FFF2-40B4-BE49-F238E27FC236}">
                <a16:creationId xmlns:a16="http://schemas.microsoft.com/office/drawing/2014/main" id="{529C05C9-03DF-2BFA-36DD-D339E08C18D9}"/>
              </a:ext>
            </a:extLst>
          </p:cNvPr>
          <p:cNvGrpSpPr/>
          <p:nvPr/>
        </p:nvGrpSpPr>
        <p:grpSpPr>
          <a:xfrm rot="11382755">
            <a:off x="5999201" y="5118639"/>
            <a:ext cx="1822511" cy="880309"/>
            <a:chOff x="14836276" y="515737"/>
            <a:chExt cx="1201980" cy="1112876"/>
          </a:xfrm>
          <a:solidFill>
            <a:schemeClr val="accent6">
              <a:lumMod val="75000"/>
            </a:schemeClr>
          </a:solidFill>
        </p:grpSpPr>
        <p:pic>
          <p:nvPicPr>
            <p:cNvPr id="1196" name="Graphic 1195" descr="Acquisition with solid fill">
              <a:extLst>
                <a:ext uri="{FF2B5EF4-FFF2-40B4-BE49-F238E27FC236}">
                  <a16:creationId xmlns:a16="http://schemas.microsoft.com/office/drawing/2014/main" id="{3AC68D1A-DD61-CBC5-A2E9-44C39B2D3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5123856" y="515737"/>
              <a:ext cx="914400" cy="914400"/>
            </a:xfrm>
            <a:prstGeom prst="rect">
              <a:avLst/>
            </a:prstGeom>
          </p:spPr>
        </p:pic>
        <p:pic>
          <p:nvPicPr>
            <p:cNvPr id="1197" name="Graphic 1196" descr="Acquisition with solid fill">
              <a:extLst>
                <a:ext uri="{FF2B5EF4-FFF2-40B4-BE49-F238E27FC236}">
                  <a16:creationId xmlns:a16="http://schemas.microsoft.com/office/drawing/2014/main" id="{5200A040-0F16-9818-5419-926E92EF0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0800000">
              <a:off x="14836276" y="714213"/>
              <a:ext cx="914400" cy="914400"/>
            </a:xfrm>
            <a:prstGeom prst="rect">
              <a:avLst/>
            </a:prstGeom>
          </p:spPr>
        </p:pic>
      </p:grpSp>
      <p:grpSp>
        <p:nvGrpSpPr>
          <p:cNvPr id="1198" name="Group 1197">
            <a:extLst>
              <a:ext uri="{FF2B5EF4-FFF2-40B4-BE49-F238E27FC236}">
                <a16:creationId xmlns:a16="http://schemas.microsoft.com/office/drawing/2014/main" id="{3E82339B-C3B7-A926-88BB-BC6343A57E89}"/>
              </a:ext>
            </a:extLst>
          </p:cNvPr>
          <p:cNvGrpSpPr/>
          <p:nvPr/>
        </p:nvGrpSpPr>
        <p:grpSpPr>
          <a:xfrm rot="18825742">
            <a:off x="4960125" y="3952012"/>
            <a:ext cx="1168917" cy="759644"/>
            <a:chOff x="14836276" y="515737"/>
            <a:chExt cx="1201980" cy="1112876"/>
          </a:xfrm>
          <a:solidFill>
            <a:schemeClr val="accent6">
              <a:lumMod val="75000"/>
            </a:schemeClr>
          </a:solidFill>
        </p:grpSpPr>
        <p:pic>
          <p:nvPicPr>
            <p:cNvPr id="1199" name="Graphic 1198" descr="Acquisition with solid fill">
              <a:extLst>
                <a:ext uri="{FF2B5EF4-FFF2-40B4-BE49-F238E27FC236}">
                  <a16:creationId xmlns:a16="http://schemas.microsoft.com/office/drawing/2014/main" id="{9DA96ECB-ADD3-76F8-F11D-FF27566E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5123856" y="515737"/>
              <a:ext cx="914400" cy="914400"/>
            </a:xfrm>
            <a:prstGeom prst="rect">
              <a:avLst/>
            </a:prstGeom>
          </p:spPr>
        </p:pic>
        <p:pic>
          <p:nvPicPr>
            <p:cNvPr id="1200" name="Graphic 1199" descr="Acquisition with solid fill">
              <a:extLst>
                <a:ext uri="{FF2B5EF4-FFF2-40B4-BE49-F238E27FC236}">
                  <a16:creationId xmlns:a16="http://schemas.microsoft.com/office/drawing/2014/main" id="{A2824B7D-FCE6-5473-3C12-62803730A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0800000">
              <a:off x="14836276" y="714213"/>
              <a:ext cx="914400" cy="914400"/>
            </a:xfrm>
            <a:prstGeom prst="rect">
              <a:avLst/>
            </a:prstGeom>
          </p:spPr>
        </p:pic>
      </p:grpSp>
      <p:cxnSp>
        <p:nvCxnSpPr>
          <p:cNvPr id="1201" name="Straight Arrow Connector 1200">
            <a:extLst>
              <a:ext uri="{FF2B5EF4-FFF2-40B4-BE49-F238E27FC236}">
                <a16:creationId xmlns:a16="http://schemas.microsoft.com/office/drawing/2014/main" id="{539BC9BA-088A-473A-5DDF-685CA681D52D}"/>
              </a:ext>
            </a:extLst>
          </p:cNvPr>
          <p:cNvCxnSpPr>
            <a:cxnSpLocks/>
          </p:cNvCxnSpPr>
          <p:nvPr/>
        </p:nvCxnSpPr>
        <p:spPr>
          <a:xfrm>
            <a:off x="8091209" y="3814274"/>
            <a:ext cx="1210360" cy="2398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77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1545</TotalTime>
  <Words>41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Nils Fulde</dc:creator>
  <cp:lastModifiedBy>Nils Fulde</cp:lastModifiedBy>
  <cp:revision>4</cp:revision>
  <dcterms:created xsi:type="dcterms:W3CDTF">2023-04-12T10:57:31Z</dcterms:created>
  <dcterms:modified xsi:type="dcterms:W3CDTF">2023-04-13T12:42:54Z</dcterms:modified>
</cp:coreProperties>
</file>