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6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65" r:id="rId9"/>
    <p:sldId id="263" r:id="rId10"/>
    <p:sldId id="264" r:id="rId11"/>
    <p:sldId id="266" r:id="rId12"/>
    <p:sldId id="272" r:id="rId13"/>
    <p:sldId id="273" r:id="rId14"/>
    <p:sldId id="269" r:id="rId15"/>
    <p:sldId id="270" r:id="rId16"/>
    <p:sldId id="271" r:id="rId17"/>
    <p:sldId id="274" r:id="rId18"/>
    <p:sldId id="25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4B86B-FF95-4C68-88FC-DB87156F4D84}" v="79" dt="2020-01-21T22:09:55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85546" autoAdjust="0"/>
  </p:normalViewPr>
  <p:slideViewPr>
    <p:cSldViewPr snapToGrid="0">
      <p:cViewPr>
        <p:scale>
          <a:sx n="100" d="100"/>
          <a:sy n="100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fevre, Mark" userId="1a28abce-0342-4bf2-9049-2ca2f30580b7" providerId="ADAL" clId="{F194B86B-FF95-4C68-88FC-DB87156F4D84}"/>
    <pc:docChg chg="undo custSel addSld modSld sldOrd">
      <pc:chgData name="Lefevre, Mark" userId="1a28abce-0342-4bf2-9049-2ca2f30580b7" providerId="ADAL" clId="{F194B86B-FF95-4C68-88FC-DB87156F4D84}" dt="2020-01-21T22:13:10.882" v="2541" actId="20577"/>
      <pc:docMkLst>
        <pc:docMk/>
      </pc:docMkLst>
      <pc:sldChg chg="modSp modNotesTx">
        <pc:chgData name="Lefevre, Mark" userId="1a28abce-0342-4bf2-9049-2ca2f30580b7" providerId="ADAL" clId="{F194B86B-FF95-4C68-88FC-DB87156F4D84}" dt="2020-01-21T15:08:37.657" v="69" actId="20577"/>
        <pc:sldMkLst>
          <pc:docMk/>
          <pc:sldMk cId="323814151" sldId="257"/>
        </pc:sldMkLst>
        <pc:spChg chg="mod">
          <ac:chgData name="Lefevre, Mark" userId="1a28abce-0342-4bf2-9049-2ca2f30580b7" providerId="ADAL" clId="{F194B86B-FF95-4C68-88FC-DB87156F4D84}" dt="2020-01-21T15:08:37.657" v="69" actId="20577"/>
          <ac:spMkLst>
            <pc:docMk/>
            <pc:sldMk cId="323814151" sldId="257"/>
            <ac:spMk id="3" creationId="{5A563035-E433-440C-8B7B-0803837950CA}"/>
          </ac:spMkLst>
        </pc:spChg>
      </pc:sldChg>
      <pc:sldChg chg="modSp modNotesTx">
        <pc:chgData name="Lefevre, Mark" userId="1a28abce-0342-4bf2-9049-2ca2f30580b7" providerId="ADAL" clId="{F194B86B-FF95-4C68-88FC-DB87156F4D84}" dt="2020-01-21T16:00:07.960" v="1018" actId="20577"/>
        <pc:sldMkLst>
          <pc:docMk/>
          <pc:sldMk cId="819189351" sldId="258"/>
        </pc:sldMkLst>
        <pc:spChg chg="mod">
          <ac:chgData name="Lefevre, Mark" userId="1a28abce-0342-4bf2-9049-2ca2f30580b7" providerId="ADAL" clId="{F194B86B-FF95-4C68-88FC-DB87156F4D84}" dt="2020-01-21T15:00:55.394" v="0" actId="20577"/>
          <ac:spMkLst>
            <pc:docMk/>
            <pc:sldMk cId="819189351" sldId="258"/>
            <ac:spMk id="3" creationId="{D27345A0-0C01-4165-A602-CEA3B9A3FBA5}"/>
          </ac:spMkLst>
        </pc:spChg>
      </pc:sldChg>
      <pc:sldChg chg="modSp modNotesTx">
        <pc:chgData name="Lefevre, Mark" userId="1a28abce-0342-4bf2-9049-2ca2f30580b7" providerId="ADAL" clId="{F194B86B-FF95-4C68-88FC-DB87156F4D84}" dt="2020-01-21T16:10:12.208" v="1483" actId="20577"/>
        <pc:sldMkLst>
          <pc:docMk/>
          <pc:sldMk cId="1346181374" sldId="259"/>
        </pc:sldMkLst>
        <pc:spChg chg="mod">
          <ac:chgData name="Lefevre, Mark" userId="1a28abce-0342-4bf2-9049-2ca2f30580b7" providerId="ADAL" clId="{F194B86B-FF95-4C68-88FC-DB87156F4D84}" dt="2020-01-21T16:10:12.208" v="1483" actId="20577"/>
          <ac:spMkLst>
            <pc:docMk/>
            <pc:sldMk cId="1346181374" sldId="259"/>
            <ac:spMk id="3" creationId="{8D3352AB-562E-4FDC-AA5D-24354F696555}"/>
          </ac:spMkLst>
        </pc:spChg>
      </pc:sldChg>
      <pc:sldChg chg="modNotesTx">
        <pc:chgData name="Lefevre, Mark" userId="1a28abce-0342-4bf2-9049-2ca2f30580b7" providerId="ADAL" clId="{F194B86B-FF95-4C68-88FC-DB87156F4D84}" dt="2020-01-21T15:52:43.025" v="757" actId="20577"/>
        <pc:sldMkLst>
          <pc:docMk/>
          <pc:sldMk cId="2982775256" sldId="260"/>
        </pc:sldMkLst>
      </pc:sldChg>
      <pc:sldChg chg="modSp modNotesTx">
        <pc:chgData name="Lefevre, Mark" userId="1a28abce-0342-4bf2-9049-2ca2f30580b7" providerId="ADAL" clId="{F194B86B-FF95-4C68-88FC-DB87156F4D84}" dt="2020-01-21T21:00:32.354" v="2064" actId="20577"/>
        <pc:sldMkLst>
          <pc:docMk/>
          <pc:sldMk cId="4053078064" sldId="261"/>
        </pc:sldMkLst>
        <pc:spChg chg="mod">
          <ac:chgData name="Lefevre, Mark" userId="1a28abce-0342-4bf2-9049-2ca2f30580b7" providerId="ADAL" clId="{F194B86B-FF95-4C68-88FC-DB87156F4D84}" dt="2020-01-21T21:00:32.354" v="2064" actId="20577"/>
          <ac:spMkLst>
            <pc:docMk/>
            <pc:sldMk cId="4053078064" sldId="261"/>
            <ac:spMk id="8" creationId="{08056208-9B31-4CA5-BC18-572CE88BAED3}"/>
          </ac:spMkLst>
        </pc:spChg>
      </pc:sldChg>
      <pc:sldChg chg="modSp ord">
        <pc:chgData name="Lefevre, Mark" userId="1a28abce-0342-4bf2-9049-2ca2f30580b7" providerId="ADAL" clId="{F194B86B-FF95-4C68-88FC-DB87156F4D84}" dt="2020-01-21T15:34:45.152" v="123" actId="20577"/>
        <pc:sldMkLst>
          <pc:docMk/>
          <pc:sldMk cId="187639951" sldId="262"/>
        </pc:sldMkLst>
        <pc:spChg chg="mod">
          <ac:chgData name="Lefevre, Mark" userId="1a28abce-0342-4bf2-9049-2ca2f30580b7" providerId="ADAL" clId="{F194B86B-FF95-4C68-88FC-DB87156F4D84}" dt="2020-01-21T15:34:45.152" v="123" actId="20577"/>
          <ac:spMkLst>
            <pc:docMk/>
            <pc:sldMk cId="187639951" sldId="262"/>
            <ac:spMk id="5" creationId="{CD051B56-6D3B-4AE2-8B19-A78B68235652}"/>
          </ac:spMkLst>
        </pc:spChg>
      </pc:sldChg>
      <pc:sldChg chg="modSp">
        <pc:chgData name="Lefevre, Mark" userId="1a28abce-0342-4bf2-9049-2ca2f30580b7" providerId="ADAL" clId="{F194B86B-FF95-4C68-88FC-DB87156F4D84}" dt="2020-01-21T19:35:45.247" v="2058" actId="20577"/>
        <pc:sldMkLst>
          <pc:docMk/>
          <pc:sldMk cId="4108408455" sldId="263"/>
        </pc:sldMkLst>
        <pc:spChg chg="mod">
          <ac:chgData name="Lefevre, Mark" userId="1a28abce-0342-4bf2-9049-2ca2f30580b7" providerId="ADAL" clId="{F194B86B-FF95-4C68-88FC-DB87156F4D84}" dt="2020-01-21T19:35:45.247" v="2058" actId="20577"/>
          <ac:spMkLst>
            <pc:docMk/>
            <pc:sldMk cId="4108408455" sldId="263"/>
            <ac:spMk id="3" creationId="{33775F79-8199-46D1-8248-CE6F81ABA7A2}"/>
          </ac:spMkLst>
        </pc:spChg>
      </pc:sldChg>
      <pc:sldChg chg="addSp delSp modSp ord modNotesTx">
        <pc:chgData name="Lefevre, Mark" userId="1a28abce-0342-4bf2-9049-2ca2f30580b7" providerId="ADAL" clId="{F194B86B-FF95-4C68-88FC-DB87156F4D84}" dt="2020-01-21T18:21:08.322" v="1726" actId="1038"/>
        <pc:sldMkLst>
          <pc:docMk/>
          <pc:sldMk cId="3243887698" sldId="265"/>
        </pc:sldMkLst>
        <pc:spChg chg="add mod">
          <ac:chgData name="Lefevre, Mark" userId="1a28abce-0342-4bf2-9049-2ca2f30580b7" providerId="ADAL" clId="{F194B86B-FF95-4C68-88FC-DB87156F4D84}" dt="2020-01-21T18:21:08.322" v="1726" actId="1038"/>
          <ac:spMkLst>
            <pc:docMk/>
            <pc:sldMk cId="3243887698" sldId="265"/>
            <ac:spMk id="3" creationId="{48BA038A-89F9-4ABC-9D47-E9B918FE795B}"/>
          </ac:spMkLst>
        </pc:spChg>
        <pc:spChg chg="mod">
          <ac:chgData name="Lefevre, Mark" userId="1a28abce-0342-4bf2-9049-2ca2f30580b7" providerId="ADAL" clId="{F194B86B-FF95-4C68-88FC-DB87156F4D84}" dt="2020-01-21T18:20:55.266" v="1720" actId="555"/>
          <ac:spMkLst>
            <pc:docMk/>
            <pc:sldMk cId="3243887698" sldId="265"/>
            <ac:spMk id="42" creationId="{386329FF-5380-435B-AEA5-C73A4755A5B9}"/>
          </ac:spMkLst>
        </pc:spChg>
        <pc:cxnChg chg="add mod">
          <ac:chgData name="Lefevre, Mark" userId="1a28abce-0342-4bf2-9049-2ca2f30580b7" providerId="ADAL" clId="{F194B86B-FF95-4C68-88FC-DB87156F4D84}" dt="2020-01-21T18:20:13.792" v="1696" actId="14100"/>
          <ac:cxnSpMkLst>
            <pc:docMk/>
            <pc:sldMk cId="3243887698" sldId="265"/>
            <ac:cxnSpMk id="16" creationId="{6DCF4EA1-C5B5-422E-B434-C0E6E9A76072}"/>
          </ac:cxnSpMkLst>
        </pc:cxnChg>
        <pc:cxnChg chg="add del">
          <ac:chgData name="Lefevre, Mark" userId="1a28abce-0342-4bf2-9049-2ca2f30580b7" providerId="ADAL" clId="{F194B86B-FF95-4C68-88FC-DB87156F4D84}" dt="2020-01-21T18:20:22.960" v="1698"/>
          <ac:cxnSpMkLst>
            <pc:docMk/>
            <pc:sldMk cId="3243887698" sldId="265"/>
            <ac:cxnSpMk id="18" creationId="{BC6E7F9A-60B0-4066-BEAB-1FA87DDEB581}"/>
          </ac:cxnSpMkLst>
        </pc:cxnChg>
        <pc:cxnChg chg="mod">
          <ac:chgData name="Lefevre, Mark" userId="1a28abce-0342-4bf2-9049-2ca2f30580b7" providerId="ADAL" clId="{F194B86B-FF95-4C68-88FC-DB87156F4D84}" dt="2020-01-21T18:19:49.219" v="1559" actId="1036"/>
          <ac:cxnSpMkLst>
            <pc:docMk/>
            <pc:sldMk cId="3243887698" sldId="265"/>
            <ac:cxnSpMk id="38" creationId="{C19FF0C7-785C-42E1-A7CC-B662CEE3CFB8}"/>
          </ac:cxnSpMkLst>
        </pc:cxnChg>
      </pc:sldChg>
      <pc:sldChg chg="modSp">
        <pc:chgData name="Lefevre, Mark" userId="1a28abce-0342-4bf2-9049-2ca2f30580b7" providerId="ADAL" clId="{F194B86B-FF95-4C68-88FC-DB87156F4D84}" dt="2020-01-21T18:03:54.502" v="1522" actId="6549"/>
        <pc:sldMkLst>
          <pc:docMk/>
          <pc:sldMk cId="2496925664" sldId="266"/>
        </pc:sldMkLst>
        <pc:spChg chg="mod">
          <ac:chgData name="Lefevre, Mark" userId="1a28abce-0342-4bf2-9049-2ca2f30580b7" providerId="ADAL" clId="{F194B86B-FF95-4C68-88FC-DB87156F4D84}" dt="2020-01-21T18:03:26.557" v="1519" actId="255"/>
          <ac:spMkLst>
            <pc:docMk/>
            <pc:sldMk cId="2496925664" sldId="266"/>
            <ac:spMk id="3" creationId="{0231F2F8-8A23-4BAD-B906-B29918C223BB}"/>
          </ac:spMkLst>
        </pc:spChg>
        <pc:spChg chg="mod">
          <ac:chgData name="Lefevre, Mark" userId="1a28abce-0342-4bf2-9049-2ca2f30580b7" providerId="ADAL" clId="{F194B86B-FF95-4C68-88FC-DB87156F4D84}" dt="2020-01-21T18:03:54.502" v="1522" actId="6549"/>
          <ac:spMkLst>
            <pc:docMk/>
            <pc:sldMk cId="2496925664" sldId="266"/>
            <ac:spMk id="4" creationId="{68634F60-5796-438E-808B-D52176E542F6}"/>
          </ac:spMkLst>
        </pc:spChg>
      </pc:sldChg>
      <pc:sldChg chg="modSp modNotesTx">
        <pc:chgData name="Lefevre, Mark" userId="1a28abce-0342-4bf2-9049-2ca2f30580b7" providerId="ADAL" clId="{F194B86B-FF95-4C68-88FC-DB87156F4D84}" dt="2020-01-21T19:34:41.952" v="1986" actId="20577"/>
        <pc:sldMkLst>
          <pc:docMk/>
          <pc:sldMk cId="3126445780" sldId="267"/>
        </pc:sldMkLst>
        <pc:spChg chg="mod">
          <ac:chgData name="Lefevre, Mark" userId="1a28abce-0342-4bf2-9049-2ca2f30580b7" providerId="ADAL" clId="{F194B86B-FF95-4C68-88FC-DB87156F4D84}" dt="2020-01-21T19:34:10.945" v="1900" actId="20577"/>
          <ac:spMkLst>
            <pc:docMk/>
            <pc:sldMk cId="3126445780" sldId="267"/>
            <ac:spMk id="3" creationId="{53532E0E-E365-4597-986E-712864E172F6}"/>
          </ac:spMkLst>
        </pc:spChg>
      </pc:sldChg>
      <pc:sldChg chg="modSp">
        <pc:chgData name="Lefevre, Mark" userId="1a28abce-0342-4bf2-9049-2ca2f30580b7" providerId="ADAL" clId="{F194B86B-FF95-4C68-88FC-DB87156F4D84}" dt="2020-01-21T15:35:17.356" v="138" actId="20577"/>
        <pc:sldMkLst>
          <pc:docMk/>
          <pc:sldMk cId="3879945905" sldId="268"/>
        </pc:sldMkLst>
        <pc:spChg chg="mod">
          <ac:chgData name="Lefevre, Mark" userId="1a28abce-0342-4bf2-9049-2ca2f30580b7" providerId="ADAL" clId="{F194B86B-FF95-4C68-88FC-DB87156F4D84}" dt="2020-01-21T15:35:17.356" v="138" actId="20577"/>
          <ac:spMkLst>
            <pc:docMk/>
            <pc:sldMk cId="3879945905" sldId="268"/>
            <ac:spMk id="2" creationId="{C5F334E5-76EE-4A31-8DC3-D7C3554DC3E1}"/>
          </ac:spMkLst>
        </pc:spChg>
      </pc:sldChg>
      <pc:sldChg chg="addSp delSp modSp">
        <pc:chgData name="Lefevre, Mark" userId="1a28abce-0342-4bf2-9049-2ca2f30580b7" providerId="ADAL" clId="{F194B86B-FF95-4C68-88FC-DB87156F4D84}" dt="2020-01-21T18:57:55.667" v="1742" actId="478"/>
        <pc:sldMkLst>
          <pc:docMk/>
          <pc:sldMk cId="3609972179" sldId="269"/>
        </pc:sldMkLst>
        <pc:spChg chg="add del mod">
          <ac:chgData name="Lefevre, Mark" userId="1a28abce-0342-4bf2-9049-2ca2f30580b7" providerId="ADAL" clId="{F194B86B-FF95-4C68-88FC-DB87156F4D84}" dt="2020-01-21T18:57:55.667" v="1742" actId="478"/>
          <ac:spMkLst>
            <pc:docMk/>
            <pc:sldMk cId="3609972179" sldId="269"/>
            <ac:spMk id="3" creationId="{1D396EAE-3E42-4A07-91F8-8F224B81B01A}"/>
          </ac:spMkLst>
        </pc:spChg>
        <pc:cxnChg chg="add del mod">
          <ac:chgData name="Lefevre, Mark" userId="1a28abce-0342-4bf2-9049-2ca2f30580b7" providerId="ADAL" clId="{F194B86B-FF95-4C68-88FC-DB87156F4D84}" dt="2020-01-21T18:57:52.700" v="1741" actId="478"/>
          <ac:cxnSpMkLst>
            <pc:docMk/>
            <pc:sldMk cId="3609972179" sldId="269"/>
            <ac:cxnSpMk id="5" creationId="{D323F45B-6D83-4A3E-9AE5-BE6FC819B02F}"/>
          </ac:cxnSpMkLst>
        </pc:cxnChg>
        <pc:cxnChg chg="add del mod">
          <ac:chgData name="Lefevre, Mark" userId="1a28abce-0342-4bf2-9049-2ca2f30580b7" providerId="ADAL" clId="{F194B86B-FF95-4C68-88FC-DB87156F4D84}" dt="2020-01-21T18:57:52.700" v="1741" actId="478"/>
          <ac:cxnSpMkLst>
            <pc:docMk/>
            <pc:sldMk cId="3609972179" sldId="269"/>
            <ac:cxnSpMk id="12" creationId="{4A09334A-68FA-48C4-A3A7-24F89ABEBE1A}"/>
          </ac:cxnSpMkLst>
        </pc:cxnChg>
      </pc:sldChg>
      <pc:sldChg chg="modSp add">
        <pc:chgData name="Lefevre, Mark" userId="1a28abce-0342-4bf2-9049-2ca2f30580b7" providerId="ADAL" clId="{F194B86B-FF95-4C68-88FC-DB87156F4D84}" dt="2020-01-21T18:09:15.750" v="1536" actId="255"/>
        <pc:sldMkLst>
          <pc:docMk/>
          <pc:sldMk cId="654778037" sldId="272"/>
        </pc:sldMkLst>
        <pc:spChg chg="mod">
          <ac:chgData name="Lefevre, Mark" userId="1a28abce-0342-4bf2-9049-2ca2f30580b7" providerId="ADAL" clId="{F194B86B-FF95-4C68-88FC-DB87156F4D84}" dt="2020-01-21T18:09:15.750" v="1536" actId="255"/>
          <ac:spMkLst>
            <pc:docMk/>
            <pc:sldMk cId="654778037" sldId="272"/>
            <ac:spMk id="3" creationId="{0231F2F8-8A23-4BAD-B906-B29918C223BB}"/>
          </ac:spMkLst>
        </pc:spChg>
        <pc:spChg chg="mod">
          <ac:chgData name="Lefevre, Mark" userId="1a28abce-0342-4bf2-9049-2ca2f30580b7" providerId="ADAL" clId="{F194B86B-FF95-4C68-88FC-DB87156F4D84}" dt="2020-01-21T18:08:41.833" v="1530" actId="255"/>
          <ac:spMkLst>
            <pc:docMk/>
            <pc:sldMk cId="654778037" sldId="272"/>
            <ac:spMk id="4" creationId="{68634F60-5796-438E-808B-D52176E542F6}"/>
          </ac:spMkLst>
        </pc:spChg>
      </pc:sldChg>
      <pc:sldChg chg="addSp delSp modSp add">
        <pc:chgData name="Lefevre, Mark" userId="1a28abce-0342-4bf2-9049-2ca2f30580b7" providerId="ADAL" clId="{F194B86B-FF95-4C68-88FC-DB87156F4D84}" dt="2020-01-21T18:13:59.301" v="1558" actId="255"/>
        <pc:sldMkLst>
          <pc:docMk/>
          <pc:sldMk cId="1936484804" sldId="273"/>
        </pc:sldMkLst>
        <pc:spChg chg="mod">
          <ac:chgData name="Lefevre, Mark" userId="1a28abce-0342-4bf2-9049-2ca2f30580b7" providerId="ADAL" clId="{F194B86B-FF95-4C68-88FC-DB87156F4D84}" dt="2020-01-21T18:10:46.496" v="1546" actId="6549"/>
          <ac:spMkLst>
            <pc:docMk/>
            <pc:sldMk cId="1936484804" sldId="273"/>
            <ac:spMk id="3" creationId="{0231F2F8-8A23-4BAD-B906-B29918C223BB}"/>
          </ac:spMkLst>
        </pc:spChg>
        <pc:spChg chg="del mod">
          <ac:chgData name="Lefevre, Mark" userId="1a28abce-0342-4bf2-9049-2ca2f30580b7" providerId="ADAL" clId="{F194B86B-FF95-4C68-88FC-DB87156F4D84}" dt="2020-01-21T18:10:59.913" v="1548" actId="478"/>
          <ac:spMkLst>
            <pc:docMk/>
            <pc:sldMk cId="1936484804" sldId="273"/>
            <ac:spMk id="4" creationId="{68634F60-5796-438E-808B-D52176E542F6}"/>
          </ac:spMkLst>
        </pc:spChg>
        <pc:spChg chg="add del mod">
          <ac:chgData name="Lefevre, Mark" userId="1a28abce-0342-4bf2-9049-2ca2f30580b7" providerId="ADAL" clId="{F194B86B-FF95-4C68-88FC-DB87156F4D84}" dt="2020-01-21T18:12:50.997" v="1551" actId="3680"/>
          <ac:spMkLst>
            <pc:docMk/>
            <pc:sldMk cId="1936484804" sldId="273"/>
            <ac:spMk id="6" creationId="{E514D6F0-F419-423C-B56D-AC8F57AAA08C}"/>
          </ac:spMkLst>
        </pc:spChg>
        <pc:spChg chg="add del">
          <ac:chgData name="Lefevre, Mark" userId="1a28abce-0342-4bf2-9049-2ca2f30580b7" providerId="ADAL" clId="{F194B86B-FF95-4C68-88FC-DB87156F4D84}" dt="2020-01-21T18:12:37.535" v="1550"/>
          <ac:spMkLst>
            <pc:docMk/>
            <pc:sldMk cId="1936484804" sldId="273"/>
            <ac:spMk id="8" creationId="{58B470E8-EDAE-4A35-A713-01A0CFF5A472}"/>
          </ac:spMkLst>
        </pc:spChg>
        <pc:spChg chg="add del">
          <ac:chgData name="Lefevre, Mark" userId="1a28abce-0342-4bf2-9049-2ca2f30580b7" providerId="ADAL" clId="{F194B86B-FF95-4C68-88FC-DB87156F4D84}" dt="2020-01-21T18:13:25.013" v="1553"/>
          <ac:spMkLst>
            <pc:docMk/>
            <pc:sldMk cId="1936484804" sldId="273"/>
            <ac:spMk id="12" creationId="{BA35E968-73D0-45F8-8B38-9CFA15300991}"/>
          </ac:spMkLst>
        </pc:spChg>
        <pc:graphicFrameChg chg="add del mod">
          <ac:chgData name="Lefevre, Mark" userId="1a28abce-0342-4bf2-9049-2ca2f30580b7" providerId="ADAL" clId="{F194B86B-FF95-4C68-88FC-DB87156F4D84}" dt="2020-01-21T18:12:37.535" v="1550"/>
          <ac:graphicFrameMkLst>
            <pc:docMk/>
            <pc:sldMk cId="1936484804" sldId="273"/>
            <ac:graphicFrameMk id="7" creationId="{9B17C922-A794-4C38-8612-08612B5C3F4E}"/>
          </ac:graphicFrameMkLst>
        </pc:graphicFrameChg>
        <pc:graphicFrameChg chg="add mod ord modGraphic">
          <ac:chgData name="Lefevre, Mark" userId="1a28abce-0342-4bf2-9049-2ca2f30580b7" providerId="ADAL" clId="{F194B86B-FF95-4C68-88FC-DB87156F4D84}" dt="2020-01-21T18:13:59.301" v="1558" actId="255"/>
          <ac:graphicFrameMkLst>
            <pc:docMk/>
            <pc:sldMk cId="1936484804" sldId="273"/>
            <ac:graphicFrameMk id="9" creationId="{7E924E7C-48B5-4A48-A3CF-E2B4B80EE301}"/>
          </ac:graphicFrameMkLst>
        </pc:graphicFrameChg>
        <pc:graphicFrameChg chg="add del">
          <ac:chgData name="Lefevre, Mark" userId="1a28abce-0342-4bf2-9049-2ca2f30580b7" providerId="ADAL" clId="{F194B86B-FF95-4C68-88FC-DB87156F4D84}" dt="2020-01-21T18:13:25.013" v="1553"/>
          <ac:graphicFrameMkLst>
            <pc:docMk/>
            <pc:sldMk cId="1936484804" sldId="273"/>
            <ac:graphicFrameMk id="11" creationId="{38E44EAF-4384-4B68-9968-3B4EBE2BDD45}"/>
          </ac:graphicFrameMkLst>
        </pc:graphicFrameChg>
      </pc:sldChg>
      <pc:sldChg chg="addSp delSp modSp add mod modAnim modNotesTx">
        <pc:chgData name="Lefevre, Mark" userId="1a28abce-0342-4bf2-9049-2ca2f30580b7" providerId="ADAL" clId="{F194B86B-FF95-4C68-88FC-DB87156F4D84}" dt="2020-01-21T22:13:10.882" v="2541" actId="20577"/>
        <pc:sldMkLst>
          <pc:docMk/>
          <pc:sldMk cId="2689222727" sldId="274"/>
        </pc:sldMkLst>
        <pc:spChg chg="mod">
          <ac:chgData name="Lefevre, Mark" userId="1a28abce-0342-4bf2-9049-2ca2f30580b7" providerId="ADAL" clId="{F194B86B-FF95-4C68-88FC-DB87156F4D84}" dt="2020-01-21T21:33:49.644" v="2089" actId="20577"/>
          <ac:spMkLst>
            <pc:docMk/>
            <pc:sldMk cId="2689222727" sldId="274"/>
            <ac:spMk id="2" creationId="{65DF6B41-B9AE-4739-B384-5013A7F08008}"/>
          </ac:spMkLst>
        </pc:spChg>
        <pc:spChg chg="del">
          <ac:chgData name="Lefevre, Mark" userId="1a28abce-0342-4bf2-9049-2ca2f30580b7" providerId="ADAL" clId="{F194B86B-FF95-4C68-88FC-DB87156F4D84}" dt="2020-01-21T21:34:00.194" v="2090"/>
          <ac:spMkLst>
            <pc:docMk/>
            <pc:sldMk cId="2689222727" sldId="274"/>
            <ac:spMk id="3" creationId="{98E49252-0A69-4D60-97A6-BC8897D60AE3}"/>
          </ac:spMkLst>
        </pc:spChg>
        <pc:spChg chg="add del mod">
          <ac:chgData name="Lefevre, Mark" userId="1a28abce-0342-4bf2-9049-2ca2f30580b7" providerId="ADAL" clId="{F194B86B-FF95-4C68-88FC-DB87156F4D84}" dt="2020-01-21T21:34:38.073" v="2091"/>
          <ac:spMkLst>
            <pc:docMk/>
            <pc:sldMk cId="2689222727" sldId="274"/>
            <ac:spMk id="4" creationId="{E6568EEE-74D8-411D-AA69-EAF4467E90F2}"/>
          </ac:spMkLst>
        </pc:spChg>
        <pc:spChg chg="add del mod">
          <ac:chgData name="Lefevre, Mark" userId="1a28abce-0342-4bf2-9049-2ca2f30580b7" providerId="ADAL" clId="{F194B86B-FF95-4C68-88FC-DB87156F4D84}" dt="2020-01-21T21:34:38.073" v="2091"/>
          <ac:spMkLst>
            <pc:docMk/>
            <pc:sldMk cId="2689222727" sldId="274"/>
            <ac:spMk id="5" creationId="{58AD9913-3C49-4B0A-97CA-4695D7F8464E}"/>
          </ac:spMkLst>
        </pc:spChg>
        <pc:spChg chg="add del mod">
          <ac:chgData name="Lefevre, Mark" userId="1a28abce-0342-4bf2-9049-2ca2f30580b7" providerId="ADAL" clId="{F194B86B-FF95-4C68-88FC-DB87156F4D84}" dt="2020-01-21T22:07:49.841" v="2274" actId="478"/>
          <ac:spMkLst>
            <pc:docMk/>
            <pc:sldMk cId="2689222727" sldId="274"/>
            <ac:spMk id="6" creationId="{B2F130B9-7AA7-484E-B108-1A75EF8EE4F4}"/>
          </ac:spMkLst>
        </pc:spChg>
        <pc:spChg chg="add del mod">
          <ac:chgData name="Lefevre, Mark" userId="1a28abce-0342-4bf2-9049-2ca2f30580b7" providerId="ADAL" clId="{F194B86B-FF95-4C68-88FC-DB87156F4D84}" dt="2020-01-21T22:07:49.841" v="2274" actId="478"/>
          <ac:spMkLst>
            <pc:docMk/>
            <pc:sldMk cId="2689222727" sldId="274"/>
            <ac:spMk id="7" creationId="{FB94753E-EFB2-4F8C-9EB9-7C731428A556}"/>
          </ac:spMkLst>
        </pc:spChg>
        <pc:spChg chg="add del mod">
          <ac:chgData name="Lefevre, Mark" userId="1a28abce-0342-4bf2-9049-2ca2f30580b7" providerId="ADAL" clId="{F194B86B-FF95-4C68-88FC-DB87156F4D84}" dt="2020-01-21T22:07:49.841" v="2274" actId="478"/>
          <ac:spMkLst>
            <pc:docMk/>
            <pc:sldMk cId="2689222727" sldId="274"/>
            <ac:spMk id="8" creationId="{B865951B-0B72-41D7-8185-4F55EE0C81C7}"/>
          </ac:spMkLst>
        </pc:spChg>
        <pc:spChg chg="add del mod">
          <ac:chgData name="Lefevre, Mark" userId="1a28abce-0342-4bf2-9049-2ca2f30580b7" providerId="ADAL" clId="{F194B86B-FF95-4C68-88FC-DB87156F4D84}" dt="2020-01-21T22:07:49.841" v="2274" actId="478"/>
          <ac:spMkLst>
            <pc:docMk/>
            <pc:sldMk cId="2689222727" sldId="274"/>
            <ac:spMk id="9" creationId="{61D2975D-859E-4BFB-A88D-CFBF0477C1EF}"/>
          </ac:spMkLst>
        </pc:spChg>
        <pc:spChg chg="add del mod">
          <ac:chgData name="Lefevre, Mark" userId="1a28abce-0342-4bf2-9049-2ca2f30580b7" providerId="ADAL" clId="{F194B86B-FF95-4C68-88FC-DB87156F4D84}" dt="2020-01-21T22:07:49.841" v="2274" actId="478"/>
          <ac:spMkLst>
            <pc:docMk/>
            <pc:sldMk cId="2689222727" sldId="274"/>
            <ac:spMk id="10" creationId="{4F9B7990-2523-49BF-9D1C-3C857F23AE13}"/>
          </ac:spMkLst>
        </pc:spChg>
        <pc:spChg chg="add del mod">
          <ac:chgData name="Lefevre, Mark" userId="1a28abce-0342-4bf2-9049-2ca2f30580b7" providerId="ADAL" clId="{F194B86B-FF95-4C68-88FC-DB87156F4D84}" dt="2020-01-21T22:07:49.841" v="2274" actId="478"/>
          <ac:spMkLst>
            <pc:docMk/>
            <pc:sldMk cId="2689222727" sldId="274"/>
            <ac:spMk id="11" creationId="{662371D0-BAD2-4F8D-8B8D-DB999BF87E04}"/>
          </ac:spMkLst>
        </pc:spChg>
        <pc:graphicFrameChg chg="add">
          <ac:chgData name="Lefevre, Mark" userId="1a28abce-0342-4bf2-9049-2ca2f30580b7" providerId="ADAL" clId="{F194B86B-FF95-4C68-88FC-DB87156F4D84}" dt="2020-01-21T21:35:38.452" v="2095"/>
          <ac:graphicFrameMkLst>
            <pc:docMk/>
            <pc:sldMk cId="2689222727" sldId="274"/>
            <ac:graphicFrameMk id="12" creationId="{A9BB801F-37BA-4160-89C9-F7C0A823B4C2}"/>
          </ac:graphicFrameMkLst>
        </pc:graphicFrameChg>
        <pc:graphicFrameChg chg="add">
          <ac:chgData name="Lefevre, Mark" userId="1a28abce-0342-4bf2-9049-2ca2f30580b7" providerId="ADAL" clId="{F194B86B-FF95-4C68-88FC-DB87156F4D84}" dt="2020-01-21T21:37:18.335" v="2101"/>
          <ac:graphicFrameMkLst>
            <pc:docMk/>
            <pc:sldMk cId="2689222727" sldId="274"/>
            <ac:graphicFrameMk id="14" creationId="{95C4876C-31B2-48E0-B3AA-23BAC4009A80}"/>
          </ac:graphicFrameMkLst>
        </pc:graphicFrameChg>
        <pc:graphicFrameChg chg="add">
          <ac:chgData name="Lefevre, Mark" userId="1a28abce-0342-4bf2-9049-2ca2f30580b7" providerId="ADAL" clId="{F194B86B-FF95-4C68-88FC-DB87156F4D84}" dt="2020-01-21T21:37:51.620" v="2103"/>
          <ac:graphicFrameMkLst>
            <pc:docMk/>
            <pc:sldMk cId="2689222727" sldId="274"/>
            <ac:graphicFrameMk id="15" creationId="{95C4876C-31B2-48E0-B3AA-23BAC4009A80}"/>
          </ac:graphicFrameMkLst>
        </pc:graphicFrameChg>
        <pc:graphicFrameChg chg="add">
          <ac:chgData name="Lefevre, Mark" userId="1a28abce-0342-4bf2-9049-2ca2f30580b7" providerId="ADAL" clId="{F194B86B-FF95-4C68-88FC-DB87156F4D84}" dt="2020-01-21T22:06:09.570" v="2257"/>
          <ac:graphicFrameMkLst>
            <pc:docMk/>
            <pc:sldMk cId="2689222727" sldId="274"/>
            <ac:graphicFrameMk id="17" creationId="{38679522-98C2-4659-8202-836C45A27D2E}"/>
          </ac:graphicFrameMkLst>
        </pc:graphicFrameChg>
        <pc:graphicFrameChg chg="add">
          <ac:chgData name="Lefevre, Mark" userId="1a28abce-0342-4bf2-9049-2ca2f30580b7" providerId="ADAL" clId="{F194B86B-FF95-4C68-88FC-DB87156F4D84}" dt="2020-01-21T22:06:09.570" v="2257"/>
          <ac:graphicFrameMkLst>
            <pc:docMk/>
            <pc:sldMk cId="2689222727" sldId="274"/>
            <ac:graphicFrameMk id="18" creationId="{99F18C55-CB43-4FFD-9C13-31035FF20E6E}"/>
          </ac:graphicFrameMkLst>
        </pc:graphicFrameChg>
        <pc:graphicFrameChg chg="add">
          <ac:chgData name="Lefevre, Mark" userId="1a28abce-0342-4bf2-9049-2ca2f30580b7" providerId="ADAL" clId="{F194B86B-FF95-4C68-88FC-DB87156F4D84}" dt="2020-01-21T22:06:09.570" v="2257"/>
          <ac:graphicFrameMkLst>
            <pc:docMk/>
            <pc:sldMk cId="2689222727" sldId="274"/>
            <ac:graphicFrameMk id="19" creationId="{6B29AA21-F87F-4459-99A5-50856B4C5962}"/>
          </ac:graphicFrameMkLst>
        </pc:graphicFrameChg>
        <pc:graphicFrameChg chg="add">
          <ac:chgData name="Lefevre, Mark" userId="1a28abce-0342-4bf2-9049-2ca2f30580b7" providerId="ADAL" clId="{F194B86B-FF95-4C68-88FC-DB87156F4D84}" dt="2020-01-21T22:06:47.570" v="2263"/>
          <ac:graphicFrameMkLst>
            <pc:docMk/>
            <pc:sldMk cId="2689222727" sldId="274"/>
            <ac:graphicFrameMk id="21" creationId="{17BB2BED-54A9-43A6-8F00-A47D6FF99E02}"/>
          </ac:graphicFrameMkLst>
        </pc:graphicFrameChg>
        <pc:graphicFrameChg chg="add">
          <ac:chgData name="Lefevre, Mark" userId="1a28abce-0342-4bf2-9049-2ca2f30580b7" providerId="ADAL" clId="{F194B86B-FF95-4C68-88FC-DB87156F4D84}" dt="2020-01-21T22:06:47.570" v="2263"/>
          <ac:graphicFrameMkLst>
            <pc:docMk/>
            <pc:sldMk cId="2689222727" sldId="274"/>
            <ac:graphicFrameMk id="22" creationId="{ED0D8685-B985-4062-869A-C9451C7855A2}"/>
          </ac:graphicFrameMkLst>
        </pc:graphicFrameChg>
        <pc:graphicFrameChg chg="add">
          <ac:chgData name="Lefevre, Mark" userId="1a28abce-0342-4bf2-9049-2ca2f30580b7" providerId="ADAL" clId="{F194B86B-FF95-4C68-88FC-DB87156F4D84}" dt="2020-01-21T22:06:47.570" v="2263"/>
          <ac:graphicFrameMkLst>
            <pc:docMk/>
            <pc:sldMk cId="2689222727" sldId="274"/>
            <ac:graphicFrameMk id="23" creationId="{7D93FC0A-D4C4-4B14-8BFA-E5F5C427B81D}"/>
          </ac:graphicFrameMkLst>
        </pc:graphicFrameChg>
        <pc:graphicFrameChg chg="add">
          <ac:chgData name="Lefevre, Mark" userId="1a28abce-0342-4bf2-9049-2ca2f30580b7" providerId="ADAL" clId="{F194B86B-FF95-4C68-88FC-DB87156F4D84}" dt="2020-01-21T22:07:03.185" v="2268"/>
          <ac:graphicFrameMkLst>
            <pc:docMk/>
            <pc:sldMk cId="2689222727" sldId="274"/>
            <ac:graphicFrameMk id="25" creationId="{95A3387E-4CC3-4F69-821F-8D9872843347}"/>
          </ac:graphicFrameMkLst>
        </pc:graphicFrameChg>
        <pc:graphicFrameChg chg="add">
          <ac:chgData name="Lefevre, Mark" userId="1a28abce-0342-4bf2-9049-2ca2f30580b7" providerId="ADAL" clId="{F194B86B-FF95-4C68-88FC-DB87156F4D84}" dt="2020-01-21T22:07:03.185" v="2268"/>
          <ac:graphicFrameMkLst>
            <pc:docMk/>
            <pc:sldMk cId="2689222727" sldId="274"/>
            <ac:graphicFrameMk id="26" creationId="{F51D8FD3-40CC-4AA7-BBCF-67683D54E7BD}"/>
          </ac:graphicFrameMkLst>
        </pc:graphicFrameChg>
        <pc:graphicFrameChg chg="add">
          <ac:chgData name="Lefevre, Mark" userId="1a28abce-0342-4bf2-9049-2ca2f30580b7" providerId="ADAL" clId="{F194B86B-FF95-4C68-88FC-DB87156F4D84}" dt="2020-01-21T22:07:03.185" v="2268"/>
          <ac:graphicFrameMkLst>
            <pc:docMk/>
            <pc:sldMk cId="2689222727" sldId="274"/>
            <ac:graphicFrameMk id="27" creationId="{CBBF8055-2109-4AD5-BDF1-4A65566EE31F}"/>
          </ac:graphicFrameMkLst>
        </pc:graphicFrameChg>
        <pc:picChg chg="add del mod">
          <ac:chgData name="Lefevre, Mark" userId="1a28abce-0342-4bf2-9049-2ca2f30580b7" providerId="ADAL" clId="{F194B86B-FF95-4C68-88FC-DB87156F4D84}" dt="2020-01-21T22:06:00.889" v="2253" actId="478"/>
          <ac:picMkLst>
            <pc:docMk/>
            <pc:sldMk cId="2689222727" sldId="274"/>
            <ac:picMk id="13" creationId="{F2049BF7-B46A-4460-BE3B-6E8550A0A195}"/>
          </ac:picMkLst>
        </pc:picChg>
        <pc:picChg chg="add del mod">
          <ac:chgData name="Lefevre, Mark" userId="1a28abce-0342-4bf2-9049-2ca2f30580b7" providerId="ADAL" clId="{F194B86B-FF95-4C68-88FC-DB87156F4D84}" dt="2020-01-21T22:05:50.668" v="2252" actId="478"/>
          <ac:picMkLst>
            <pc:docMk/>
            <pc:sldMk cId="2689222727" sldId="274"/>
            <ac:picMk id="16" creationId="{117FBC58-1CCE-4967-B885-1BC74E73E735}"/>
          </ac:picMkLst>
        </pc:picChg>
        <pc:picChg chg="add mod">
          <ac:chgData name="Lefevre, Mark" userId="1a28abce-0342-4bf2-9049-2ca2f30580b7" providerId="ADAL" clId="{F194B86B-FF95-4C68-88FC-DB87156F4D84}" dt="2020-01-21T22:06:36.458" v="2259" actId="552"/>
          <ac:picMkLst>
            <pc:docMk/>
            <pc:sldMk cId="2689222727" sldId="274"/>
            <ac:picMk id="20" creationId="{ED7B8168-6AEF-450B-B1E2-915DC06634BE}"/>
          </ac:picMkLst>
        </pc:picChg>
        <pc:picChg chg="add mod">
          <ac:chgData name="Lefevre, Mark" userId="1a28abce-0342-4bf2-9049-2ca2f30580b7" providerId="ADAL" clId="{F194B86B-FF95-4C68-88FC-DB87156F4D84}" dt="2020-01-21T22:07:24.896" v="2272" actId="553"/>
          <ac:picMkLst>
            <pc:docMk/>
            <pc:sldMk cId="2689222727" sldId="274"/>
            <ac:picMk id="24" creationId="{E54868E0-E623-4982-9AC3-110B39C2B731}"/>
          </ac:picMkLst>
        </pc:picChg>
        <pc:picChg chg="add mod">
          <ac:chgData name="Lefevre, Mark" userId="1a28abce-0342-4bf2-9049-2ca2f30580b7" providerId="ADAL" clId="{F194B86B-FF95-4C68-88FC-DB87156F4D84}" dt="2020-01-21T22:07:34.082" v="2273" actId="553"/>
          <ac:picMkLst>
            <pc:docMk/>
            <pc:sldMk cId="2689222727" sldId="274"/>
            <ac:picMk id="28" creationId="{0BD0AC45-0079-4527-959B-42390488423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ark\Documents\Presentations\Kalman%20Filter\ActualFlight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ark\Documents\Presentations\Kalman%20Filter\ActualFlight.xlsx" TargetMode="External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ark\Documents\Presentations\Kalman%20Filter\ActualFlight.xlsx" TargetMode="External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Mark\Documents\Presentations\Kalman%20Filter\ActualFligh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Mark\Documents\Presentations\Kalman%20Filter\ActualFligh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Mark\Documents\Presentations\Kalman%20Filter\ActualFligh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Projectile</a:t>
            </a:r>
            <a:r>
              <a:rPr lang="en-US" baseline="0"/>
              <a:t> </a:t>
            </a:r>
            <a:r>
              <a:rPr lang="el-GR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=45, v0=30m/s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y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Sheet1!$B$5:$B$86</c:f>
              <c:numCache>
                <c:formatCode>General</c:formatCode>
                <c:ptCount val="82"/>
                <c:pt idx="0">
                  <c:v>0</c:v>
                </c:pt>
                <c:pt idx="1">
                  <c:v>2.0408163265306118</c:v>
                </c:pt>
                <c:pt idx="2">
                  <c:v>4.0816326530612237</c:v>
                </c:pt>
                <c:pt idx="3">
                  <c:v>6.1224489795918373</c:v>
                </c:pt>
                <c:pt idx="4">
                  <c:v>8.1632653061224474</c:v>
                </c:pt>
                <c:pt idx="5">
                  <c:v>10.204081632653059</c:v>
                </c:pt>
                <c:pt idx="6">
                  <c:v>12.244897959183675</c:v>
                </c:pt>
                <c:pt idx="7">
                  <c:v>14.285714285714286</c:v>
                </c:pt>
                <c:pt idx="8">
                  <c:v>16.326530612244895</c:v>
                </c:pt>
                <c:pt idx="9">
                  <c:v>18.367346938775508</c:v>
                </c:pt>
                <c:pt idx="10">
                  <c:v>20.408163265306118</c:v>
                </c:pt>
                <c:pt idx="11">
                  <c:v>22.448979591836732</c:v>
                </c:pt>
                <c:pt idx="12">
                  <c:v>24.489795918367349</c:v>
                </c:pt>
                <c:pt idx="13">
                  <c:v>26.530612244897963</c:v>
                </c:pt>
                <c:pt idx="14">
                  <c:v>28.571428571428573</c:v>
                </c:pt>
                <c:pt idx="15">
                  <c:v>30.612244897959187</c:v>
                </c:pt>
                <c:pt idx="16">
                  <c:v>32.653061224489804</c:v>
                </c:pt>
                <c:pt idx="17">
                  <c:v>34.693877551020414</c:v>
                </c:pt>
                <c:pt idx="18">
                  <c:v>36.734693877551031</c:v>
                </c:pt>
                <c:pt idx="19">
                  <c:v>38.775510204081641</c:v>
                </c:pt>
                <c:pt idx="20">
                  <c:v>40.816326530612258</c:v>
                </c:pt>
                <c:pt idx="21">
                  <c:v>42.857142857142875</c:v>
                </c:pt>
                <c:pt idx="22">
                  <c:v>44.897959183673478</c:v>
                </c:pt>
                <c:pt idx="23">
                  <c:v>46.938775510204088</c:v>
                </c:pt>
                <c:pt idx="24">
                  <c:v>48.979591836734706</c:v>
                </c:pt>
                <c:pt idx="25">
                  <c:v>51.020408163265301</c:v>
                </c:pt>
                <c:pt idx="26">
                  <c:v>53.061224489795926</c:v>
                </c:pt>
                <c:pt idx="27">
                  <c:v>55.102040816326522</c:v>
                </c:pt>
                <c:pt idx="28">
                  <c:v>57.142857142857146</c:v>
                </c:pt>
                <c:pt idx="29">
                  <c:v>59.183673469387742</c:v>
                </c:pt>
                <c:pt idx="30">
                  <c:v>61.224489795918359</c:v>
                </c:pt>
                <c:pt idx="31">
                  <c:v>63.265306122448962</c:v>
                </c:pt>
                <c:pt idx="32">
                  <c:v>65.306122448979579</c:v>
                </c:pt>
                <c:pt idx="33">
                  <c:v>67.346938775510182</c:v>
                </c:pt>
                <c:pt idx="34">
                  <c:v>69.387755102040799</c:v>
                </c:pt>
                <c:pt idx="35">
                  <c:v>71.428571428571402</c:v>
                </c:pt>
                <c:pt idx="36">
                  <c:v>73.469387755102019</c:v>
                </c:pt>
                <c:pt idx="37">
                  <c:v>75.510204081632622</c:v>
                </c:pt>
                <c:pt idx="38">
                  <c:v>77.551020408163239</c:v>
                </c:pt>
                <c:pt idx="39">
                  <c:v>79.591836734693842</c:v>
                </c:pt>
                <c:pt idx="40">
                  <c:v>81.63265306122446</c:v>
                </c:pt>
                <c:pt idx="41">
                  <c:v>83.673469387755048</c:v>
                </c:pt>
                <c:pt idx="42">
                  <c:v>85.71428571428568</c:v>
                </c:pt>
                <c:pt idx="43">
                  <c:v>87.755102040816269</c:v>
                </c:pt>
                <c:pt idx="44">
                  <c:v>89.7959183673469</c:v>
                </c:pt>
                <c:pt idx="45">
                  <c:v>91.836734693877489</c:v>
                </c:pt>
              </c:numCache>
            </c:numRef>
          </c:xVal>
          <c:yVal>
            <c:numRef>
              <c:f>Sheet1!$C$5:$C$86</c:f>
              <c:numCache>
                <c:formatCode>General</c:formatCode>
                <c:ptCount val="82"/>
                <c:pt idx="0">
                  <c:v>0</c:v>
                </c:pt>
                <c:pt idx="1">
                  <c:v>1.995464852607709</c:v>
                </c:pt>
                <c:pt idx="2">
                  <c:v>3.9002267573696128</c:v>
                </c:pt>
                <c:pt idx="3">
                  <c:v>5.7142857142857135</c:v>
                </c:pt>
                <c:pt idx="4">
                  <c:v>7.4376417233560055</c:v>
                </c:pt>
                <c:pt idx="5">
                  <c:v>9.0702947845804953</c:v>
                </c:pt>
                <c:pt idx="6">
                  <c:v>10.612244897959181</c:v>
                </c:pt>
                <c:pt idx="7">
                  <c:v>12.063492063492061</c:v>
                </c:pt>
                <c:pt idx="8">
                  <c:v>13.424036281179133</c:v>
                </c:pt>
                <c:pt idx="9">
                  <c:v>14.693877551020403</c:v>
                </c:pt>
                <c:pt idx="10">
                  <c:v>15.873015873015866</c:v>
                </c:pt>
                <c:pt idx="11">
                  <c:v>16.961451247165527</c:v>
                </c:pt>
                <c:pt idx="12">
                  <c:v>17.959183673469383</c:v>
                </c:pt>
                <c:pt idx="13">
                  <c:v>18.86621315192744</c:v>
                </c:pt>
                <c:pt idx="14">
                  <c:v>19.682539682539677</c:v>
                </c:pt>
                <c:pt idx="15">
                  <c:v>20.408163265306115</c:v>
                </c:pt>
                <c:pt idx="16">
                  <c:v>21.043083900226755</c:v>
                </c:pt>
                <c:pt idx="17">
                  <c:v>21.587301587301582</c:v>
                </c:pt>
                <c:pt idx="18">
                  <c:v>22.04081632653061</c:v>
                </c:pt>
                <c:pt idx="19">
                  <c:v>22.403628117913833</c:v>
                </c:pt>
                <c:pt idx="20">
                  <c:v>22.675736961451243</c:v>
                </c:pt>
                <c:pt idx="21">
                  <c:v>22.857142857142854</c:v>
                </c:pt>
                <c:pt idx="22">
                  <c:v>22.947845804988653</c:v>
                </c:pt>
                <c:pt idx="23">
                  <c:v>22.947845804988653</c:v>
                </c:pt>
                <c:pt idx="24">
                  <c:v>22.857142857142858</c:v>
                </c:pt>
                <c:pt idx="25">
                  <c:v>22.675736961451232</c:v>
                </c:pt>
                <c:pt idx="26">
                  <c:v>22.403628117913833</c:v>
                </c:pt>
                <c:pt idx="27">
                  <c:v>22.040816326530603</c:v>
                </c:pt>
                <c:pt idx="28">
                  <c:v>21.587301587301582</c:v>
                </c:pt>
                <c:pt idx="29">
                  <c:v>21.043083900226748</c:v>
                </c:pt>
                <c:pt idx="30">
                  <c:v>20.408163265306129</c:v>
                </c:pt>
                <c:pt idx="31">
                  <c:v>19.682539682539677</c:v>
                </c:pt>
                <c:pt idx="32">
                  <c:v>18.86621315192744</c:v>
                </c:pt>
                <c:pt idx="33">
                  <c:v>17.959183673469376</c:v>
                </c:pt>
                <c:pt idx="34">
                  <c:v>16.961451247165535</c:v>
                </c:pt>
                <c:pt idx="35">
                  <c:v>15.873015873015873</c:v>
                </c:pt>
                <c:pt idx="36">
                  <c:v>14.693877551020421</c:v>
                </c:pt>
                <c:pt idx="37">
                  <c:v>13.424036281179148</c:v>
                </c:pt>
                <c:pt idx="38">
                  <c:v>12.063492063492092</c:v>
                </c:pt>
                <c:pt idx="39">
                  <c:v>10.612244897959201</c:v>
                </c:pt>
                <c:pt idx="40">
                  <c:v>9.0702947845805255</c:v>
                </c:pt>
                <c:pt idx="41">
                  <c:v>7.4376417233560375</c:v>
                </c:pt>
                <c:pt idx="42">
                  <c:v>5.714285714285765</c:v>
                </c:pt>
                <c:pt idx="43">
                  <c:v>3.9002267573696372</c:v>
                </c:pt>
                <c:pt idx="44">
                  <c:v>1.9954648526077534</c:v>
                </c:pt>
                <c:pt idx="45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B71-49B8-94F5-2147CB7FB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0591279"/>
        <c:axId val="1409271023"/>
      </c:scatterChart>
      <c:valAx>
        <c:axId val="1850591279"/>
        <c:scaling>
          <c:orientation val="minMax"/>
          <c:max val="91.83673469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271023"/>
        <c:crosses val="autoZero"/>
        <c:crossBetween val="midCat"/>
        <c:majorUnit val="22.959183669999998"/>
      </c:valAx>
      <c:valAx>
        <c:axId val="1409271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05912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Position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Actual</c:v>
          </c:tx>
          <c:xVal>
            <c:numRef>
              <c:f>'KF Ex 1'!$B$13:$B$1013</c:f>
              <c:numCache>
                <c:formatCode>General</c:formatCode>
                <c:ptCount val="1001"/>
                <c:pt idx="0">
                  <c:v>0</c:v>
                </c:pt>
                <c:pt idx="1">
                  <c:v>9.1836730000000006</c:v>
                </c:pt>
                <c:pt idx="2">
                  <c:v>18.367349999999998</c:v>
                </c:pt>
                <c:pt idx="3">
                  <c:v>27.551020000000001</c:v>
                </c:pt>
                <c:pt idx="4">
                  <c:v>36.734690000000001</c:v>
                </c:pt>
                <c:pt idx="5">
                  <c:v>45.918370000000003</c:v>
                </c:pt>
                <c:pt idx="6">
                  <c:v>55.102040000000002</c:v>
                </c:pt>
                <c:pt idx="7">
                  <c:v>64.285709999999995</c:v>
                </c:pt>
                <c:pt idx="8">
                  <c:v>73.469390000000004</c:v>
                </c:pt>
                <c:pt idx="9">
                  <c:v>82.653059999999996</c:v>
                </c:pt>
                <c:pt idx="10">
                  <c:v>91.836730000000003</c:v>
                </c:pt>
                <c:pt idx="11">
                  <c:v>101.0204</c:v>
                </c:pt>
                <c:pt idx="12">
                  <c:v>110.2041</c:v>
                </c:pt>
                <c:pt idx="13">
                  <c:v>119.3878</c:v>
                </c:pt>
                <c:pt idx="14">
                  <c:v>128.57140000000001</c:v>
                </c:pt>
                <c:pt idx="15">
                  <c:v>137.7551</c:v>
                </c:pt>
                <c:pt idx="16">
                  <c:v>146.93879999999999</c:v>
                </c:pt>
                <c:pt idx="17">
                  <c:v>156.1224</c:v>
                </c:pt>
                <c:pt idx="18">
                  <c:v>165.30609999999999</c:v>
                </c:pt>
                <c:pt idx="19">
                  <c:v>174.4898</c:v>
                </c:pt>
                <c:pt idx="20">
                  <c:v>183.67349999999999</c:v>
                </c:pt>
                <c:pt idx="21">
                  <c:v>192.8571</c:v>
                </c:pt>
                <c:pt idx="22">
                  <c:v>202.04079999999999</c:v>
                </c:pt>
                <c:pt idx="23">
                  <c:v>211.22450000000001</c:v>
                </c:pt>
                <c:pt idx="24">
                  <c:v>220.40819999999999</c:v>
                </c:pt>
                <c:pt idx="25">
                  <c:v>229.59180000000001</c:v>
                </c:pt>
                <c:pt idx="26">
                  <c:v>238.77549999999999</c:v>
                </c:pt>
                <c:pt idx="27">
                  <c:v>247.95920000000001</c:v>
                </c:pt>
                <c:pt idx="28">
                  <c:v>257.1429</c:v>
                </c:pt>
                <c:pt idx="29">
                  <c:v>266.32650000000001</c:v>
                </c:pt>
                <c:pt idx="30">
                  <c:v>275.5102</c:v>
                </c:pt>
                <c:pt idx="31">
                  <c:v>284.69389999999999</c:v>
                </c:pt>
                <c:pt idx="32">
                  <c:v>293.87759999999997</c:v>
                </c:pt>
                <c:pt idx="33">
                  <c:v>303.06119999999999</c:v>
                </c:pt>
                <c:pt idx="34">
                  <c:v>312.24489999999997</c:v>
                </c:pt>
                <c:pt idx="35">
                  <c:v>321.42860000000002</c:v>
                </c:pt>
                <c:pt idx="36">
                  <c:v>330.61219999999997</c:v>
                </c:pt>
                <c:pt idx="37">
                  <c:v>339.79590000000002</c:v>
                </c:pt>
                <c:pt idx="38">
                  <c:v>348.9796</c:v>
                </c:pt>
                <c:pt idx="39">
                  <c:v>358.16329999999999</c:v>
                </c:pt>
                <c:pt idx="40">
                  <c:v>367.34690000000001</c:v>
                </c:pt>
                <c:pt idx="41">
                  <c:v>376.53059999999999</c:v>
                </c:pt>
                <c:pt idx="42">
                  <c:v>385.71429999999998</c:v>
                </c:pt>
                <c:pt idx="43">
                  <c:v>394.89800000000002</c:v>
                </c:pt>
                <c:pt idx="44">
                  <c:v>404.08159999999998</c:v>
                </c:pt>
                <c:pt idx="45">
                  <c:v>413.26530000000002</c:v>
                </c:pt>
                <c:pt idx="46">
                  <c:v>422.44900000000001</c:v>
                </c:pt>
                <c:pt idx="47">
                  <c:v>431.6327</c:v>
                </c:pt>
                <c:pt idx="48">
                  <c:v>440.81630000000001</c:v>
                </c:pt>
                <c:pt idx="49">
                  <c:v>450</c:v>
                </c:pt>
                <c:pt idx="50">
                  <c:v>459.18369999999999</c:v>
                </c:pt>
                <c:pt idx="51">
                  <c:v>468.3673</c:v>
                </c:pt>
                <c:pt idx="52">
                  <c:v>477.55099999999999</c:v>
                </c:pt>
                <c:pt idx="53">
                  <c:v>486.73469999999998</c:v>
                </c:pt>
                <c:pt idx="54">
                  <c:v>495.91840000000002</c:v>
                </c:pt>
                <c:pt idx="55">
                  <c:v>505.10199999999998</c:v>
                </c:pt>
                <c:pt idx="56">
                  <c:v>514.28570000000002</c:v>
                </c:pt>
                <c:pt idx="57">
                  <c:v>523.46939999999995</c:v>
                </c:pt>
                <c:pt idx="58">
                  <c:v>532.65309999999999</c:v>
                </c:pt>
                <c:pt idx="59">
                  <c:v>541.83669999999995</c:v>
                </c:pt>
                <c:pt idx="60">
                  <c:v>551.0204</c:v>
                </c:pt>
                <c:pt idx="61">
                  <c:v>560.20410000000004</c:v>
                </c:pt>
                <c:pt idx="62">
                  <c:v>569.38779999999997</c:v>
                </c:pt>
                <c:pt idx="63">
                  <c:v>578.57140000000004</c:v>
                </c:pt>
                <c:pt idx="64">
                  <c:v>587.75509999999997</c:v>
                </c:pt>
                <c:pt idx="65">
                  <c:v>596.93880000000001</c:v>
                </c:pt>
                <c:pt idx="66">
                  <c:v>606.12239999999997</c:v>
                </c:pt>
                <c:pt idx="67">
                  <c:v>615.30610000000001</c:v>
                </c:pt>
                <c:pt idx="68">
                  <c:v>624.48979999999995</c:v>
                </c:pt>
                <c:pt idx="69">
                  <c:v>633.67349999999999</c:v>
                </c:pt>
                <c:pt idx="70">
                  <c:v>642.85709999999995</c:v>
                </c:pt>
                <c:pt idx="71">
                  <c:v>652.04079999999999</c:v>
                </c:pt>
                <c:pt idx="72">
                  <c:v>661.22450000000003</c:v>
                </c:pt>
                <c:pt idx="73">
                  <c:v>670.40819999999997</c:v>
                </c:pt>
                <c:pt idx="74">
                  <c:v>679.59180000000003</c:v>
                </c:pt>
                <c:pt idx="75">
                  <c:v>688.77549999999997</c:v>
                </c:pt>
                <c:pt idx="76">
                  <c:v>697.95920000000001</c:v>
                </c:pt>
                <c:pt idx="77">
                  <c:v>707.14290000000005</c:v>
                </c:pt>
                <c:pt idx="78">
                  <c:v>716.32650000000001</c:v>
                </c:pt>
                <c:pt idx="79">
                  <c:v>725.51020000000005</c:v>
                </c:pt>
                <c:pt idx="80">
                  <c:v>734.69389999999999</c:v>
                </c:pt>
                <c:pt idx="81">
                  <c:v>743.87760000000003</c:v>
                </c:pt>
                <c:pt idx="82">
                  <c:v>753.06119999999999</c:v>
                </c:pt>
                <c:pt idx="83">
                  <c:v>762.24490000000003</c:v>
                </c:pt>
                <c:pt idx="84">
                  <c:v>771.42859999999996</c:v>
                </c:pt>
                <c:pt idx="85">
                  <c:v>780.61220000000003</c:v>
                </c:pt>
                <c:pt idx="86">
                  <c:v>789.79589999999996</c:v>
                </c:pt>
                <c:pt idx="87">
                  <c:v>798.9796</c:v>
                </c:pt>
                <c:pt idx="88">
                  <c:v>808.16330000000005</c:v>
                </c:pt>
                <c:pt idx="89">
                  <c:v>817.34690000000001</c:v>
                </c:pt>
                <c:pt idx="90">
                  <c:v>826.53060000000005</c:v>
                </c:pt>
                <c:pt idx="91">
                  <c:v>835.71429999999998</c:v>
                </c:pt>
                <c:pt idx="92">
                  <c:v>844.89800000000002</c:v>
                </c:pt>
                <c:pt idx="93">
                  <c:v>854.08159999999998</c:v>
                </c:pt>
                <c:pt idx="94">
                  <c:v>863.26530000000002</c:v>
                </c:pt>
                <c:pt idx="95">
                  <c:v>872.44899999999996</c:v>
                </c:pt>
                <c:pt idx="96">
                  <c:v>881.6327</c:v>
                </c:pt>
                <c:pt idx="97">
                  <c:v>890.81629999999996</c:v>
                </c:pt>
                <c:pt idx="98">
                  <c:v>900</c:v>
                </c:pt>
                <c:pt idx="99">
                  <c:v>909.18370000000004</c:v>
                </c:pt>
                <c:pt idx="100">
                  <c:v>918.3673</c:v>
                </c:pt>
                <c:pt idx="101">
                  <c:v>927.55100000000004</c:v>
                </c:pt>
                <c:pt idx="102">
                  <c:v>936.73469999999998</c:v>
                </c:pt>
                <c:pt idx="103">
                  <c:v>945.91840000000002</c:v>
                </c:pt>
                <c:pt idx="104">
                  <c:v>955.10199999999998</c:v>
                </c:pt>
                <c:pt idx="105">
                  <c:v>964.28570000000002</c:v>
                </c:pt>
                <c:pt idx="106">
                  <c:v>973.46939999999995</c:v>
                </c:pt>
                <c:pt idx="107">
                  <c:v>982.65309999999999</c:v>
                </c:pt>
                <c:pt idx="108">
                  <c:v>991.83669999999995</c:v>
                </c:pt>
                <c:pt idx="109">
                  <c:v>1001.02</c:v>
                </c:pt>
                <c:pt idx="110">
                  <c:v>1010.204</c:v>
                </c:pt>
                <c:pt idx="111">
                  <c:v>1019.388</c:v>
                </c:pt>
                <c:pt idx="112">
                  <c:v>1028.5709999999999</c:v>
                </c:pt>
                <c:pt idx="113">
                  <c:v>1037.7550000000001</c:v>
                </c:pt>
                <c:pt idx="114">
                  <c:v>1046.9390000000001</c:v>
                </c:pt>
                <c:pt idx="115">
                  <c:v>1056.1220000000001</c:v>
                </c:pt>
                <c:pt idx="116">
                  <c:v>1065.306</c:v>
                </c:pt>
                <c:pt idx="117">
                  <c:v>1074.49</c:v>
                </c:pt>
                <c:pt idx="118">
                  <c:v>1083.673</c:v>
                </c:pt>
                <c:pt idx="119">
                  <c:v>1092.857</c:v>
                </c:pt>
                <c:pt idx="120">
                  <c:v>1102.0409999999999</c:v>
                </c:pt>
                <c:pt idx="121">
                  <c:v>1111.2239999999999</c:v>
                </c:pt>
                <c:pt idx="122">
                  <c:v>1120.4079999999999</c:v>
                </c:pt>
                <c:pt idx="123">
                  <c:v>1129.5920000000001</c:v>
                </c:pt>
                <c:pt idx="124">
                  <c:v>1138.7760000000001</c:v>
                </c:pt>
                <c:pt idx="125">
                  <c:v>1147.9590000000001</c:v>
                </c:pt>
                <c:pt idx="126">
                  <c:v>1157.143</c:v>
                </c:pt>
                <c:pt idx="127">
                  <c:v>1166.327</c:v>
                </c:pt>
                <c:pt idx="128">
                  <c:v>1175.51</c:v>
                </c:pt>
                <c:pt idx="129">
                  <c:v>1184.694</c:v>
                </c:pt>
                <c:pt idx="130">
                  <c:v>1193.8779999999999</c:v>
                </c:pt>
                <c:pt idx="131">
                  <c:v>1203.0609999999999</c:v>
                </c:pt>
                <c:pt idx="132">
                  <c:v>1212.2449999999999</c:v>
                </c:pt>
                <c:pt idx="133">
                  <c:v>1221.4290000000001</c:v>
                </c:pt>
                <c:pt idx="134">
                  <c:v>1230.6120000000001</c:v>
                </c:pt>
                <c:pt idx="135">
                  <c:v>1239.796</c:v>
                </c:pt>
                <c:pt idx="136">
                  <c:v>1248.98</c:v>
                </c:pt>
                <c:pt idx="137">
                  <c:v>1258.163</c:v>
                </c:pt>
                <c:pt idx="138">
                  <c:v>1267.347</c:v>
                </c:pt>
                <c:pt idx="139">
                  <c:v>1276.5309999999999</c:v>
                </c:pt>
                <c:pt idx="140">
                  <c:v>1285.7139999999999</c:v>
                </c:pt>
                <c:pt idx="141">
                  <c:v>1294.8979999999999</c:v>
                </c:pt>
                <c:pt idx="142">
                  <c:v>1304.0820000000001</c:v>
                </c:pt>
                <c:pt idx="143">
                  <c:v>1313.2650000000001</c:v>
                </c:pt>
                <c:pt idx="144">
                  <c:v>1322.4490000000001</c:v>
                </c:pt>
                <c:pt idx="145">
                  <c:v>1331.633</c:v>
                </c:pt>
                <c:pt idx="146">
                  <c:v>1340.816</c:v>
                </c:pt>
                <c:pt idx="147">
                  <c:v>1350</c:v>
                </c:pt>
                <c:pt idx="148">
                  <c:v>1359.184</c:v>
                </c:pt>
                <c:pt idx="149">
                  <c:v>1368.367</c:v>
                </c:pt>
                <c:pt idx="150">
                  <c:v>1377.5509999999999</c:v>
                </c:pt>
                <c:pt idx="151">
                  <c:v>1386.7349999999999</c:v>
                </c:pt>
                <c:pt idx="152">
                  <c:v>1395.9179999999999</c:v>
                </c:pt>
                <c:pt idx="153">
                  <c:v>1405.1020000000001</c:v>
                </c:pt>
                <c:pt idx="154">
                  <c:v>1414.2860000000001</c:v>
                </c:pt>
                <c:pt idx="155">
                  <c:v>1423.4690000000001</c:v>
                </c:pt>
                <c:pt idx="156">
                  <c:v>1432.653</c:v>
                </c:pt>
                <c:pt idx="157">
                  <c:v>1441.837</c:v>
                </c:pt>
                <c:pt idx="158">
                  <c:v>1451.02</c:v>
                </c:pt>
                <c:pt idx="159">
                  <c:v>1460.204</c:v>
                </c:pt>
                <c:pt idx="160">
                  <c:v>1469.3879999999999</c:v>
                </c:pt>
                <c:pt idx="161">
                  <c:v>1478.5709999999999</c:v>
                </c:pt>
                <c:pt idx="162">
                  <c:v>1487.7550000000001</c:v>
                </c:pt>
                <c:pt idx="163">
                  <c:v>1496.9390000000001</c:v>
                </c:pt>
                <c:pt idx="164">
                  <c:v>1506.1220000000001</c:v>
                </c:pt>
                <c:pt idx="165">
                  <c:v>1515.306</c:v>
                </c:pt>
                <c:pt idx="166">
                  <c:v>1524.49</c:v>
                </c:pt>
                <c:pt idx="167">
                  <c:v>1533.673</c:v>
                </c:pt>
                <c:pt idx="168">
                  <c:v>1542.857</c:v>
                </c:pt>
                <c:pt idx="169">
                  <c:v>1552.0409999999999</c:v>
                </c:pt>
                <c:pt idx="170">
                  <c:v>1561.2239999999999</c:v>
                </c:pt>
                <c:pt idx="171">
                  <c:v>1570.4079999999999</c:v>
                </c:pt>
                <c:pt idx="172">
                  <c:v>1579.5920000000001</c:v>
                </c:pt>
                <c:pt idx="173">
                  <c:v>1588.7760000000001</c:v>
                </c:pt>
                <c:pt idx="174">
                  <c:v>1597.9590000000001</c:v>
                </c:pt>
                <c:pt idx="175">
                  <c:v>1607.143</c:v>
                </c:pt>
                <c:pt idx="176">
                  <c:v>1616.327</c:v>
                </c:pt>
                <c:pt idx="177">
                  <c:v>1625.51</c:v>
                </c:pt>
                <c:pt idx="178">
                  <c:v>1634.694</c:v>
                </c:pt>
                <c:pt idx="179">
                  <c:v>1643.8779999999999</c:v>
                </c:pt>
                <c:pt idx="180">
                  <c:v>1653.0609999999999</c:v>
                </c:pt>
                <c:pt idx="181">
                  <c:v>1662.2449999999999</c:v>
                </c:pt>
                <c:pt idx="182">
                  <c:v>1671.4290000000001</c:v>
                </c:pt>
                <c:pt idx="183">
                  <c:v>1680.6120000000001</c:v>
                </c:pt>
                <c:pt idx="184">
                  <c:v>1689.796</c:v>
                </c:pt>
                <c:pt idx="185">
                  <c:v>1698.98</c:v>
                </c:pt>
                <c:pt idx="186">
                  <c:v>1708.163</c:v>
                </c:pt>
                <c:pt idx="187">
                  <c:v>1717.347</c:v>
                </c:pt>
                <c:pt idx="188">
                  <c:v>1726.5309999999999</c:v>
                </c:pt>
                <c:pt idx="189">
                  <c:v>1735.7139999999999</c:v>
                </c:pt>
                <c:pt idx="190">
                  <c:v>1744.8979999999999</c:v>
                </c:pt>
                <c:pt idx="191">
                  <c:v>1754.0820000000001</c:v>
                </c:pt>
                <c:pt idx="192">
                  <c:v>1763.2650000000001</c:v>
                </c:pt>
                <c:pt idx="193">
                  <c:v>1772.4490000000001</c:v>
                </c:pt>
                <c:pt idx="194">
                  <c:v>1781.633</c:v>
                </c:pt>
                <c:pt idx="195">
                  <c:v>1790.816</c:v>
                </c:pt>
                <c:pt idx="196">
                  <c:v>1800</c:v>
                </c:pt>
                <c:pt idx="197">
                  <c:v>1809.184</c:v>
                </c:pt>
                <c:pt idx="198">
                  <c:v>1818.367</c:v>
                </c:pt>
                <c:pt idx="199">
                  <c:v>1827.5509999999999</c:v>
                </c:pt>
                <c:pt idx="200">
                  <c:v>1836.7349999999999</c:v>
                </c:pt>
                <c:pt idx="201">
                  <c:v>1845.9179999999999</c:v>
                </c:pt>
                <c:pt idx="202">
                  <c:v>1855.1020000000001</c:v>
                </c:pt>
                <c:pt idx="203">
                  <c:v>1864.2860000000001</c:v>
                </c:pt>
                <c:pt idx="204">
                  <c:v>1873.4690000000001</c:v>
                </c:pt>
                <c:pt idx="205">
                  <c:v>1882.653</c:v>
                </c:pt>
                <c:pt idx="206">
                  <c:v>1891.837</c:v>
                </c:pt>
                <c:pt idx="207">
                  <c:v>1901.02</c:v>
                </c:pt>
                <c:pt idx="208">
                  <c:v>1910.204</c:v>
                </c:pt>
                <c:pt idx="209">
                  <c:v>1919.3879999999999</c:v>
                </c:pt>
                <c:pt idx="210">
                  <c:v>1928.5709999999999</c:v>
                </c:pt>
                <c:pt idx="211">
                  <c:v>1937.7550000000001</c:v>
                </c:pt>
                <c:pt idx="212">
                  <c:v>1946.9390000000001</c:v>
                </c:pt>
                <c:pt idx="213">
                  <c:v>1956.1220000000001</c:v>
                </c:pt>
                <c:pt idx="214">
                  <c:v>1965.306</c:v>
                </c:pt>
                <c:pt idx="215">
                  <c:v>1974.49</c:v>
                </c:pt>
                <c:pt idx="216">
                  <c:v>1983.673</c:v>
                </c:pt>
                <c:pt idx="217">
                  <c:v>1992.857</c:v>
                </c:pt>
                <c:pt idx="218">
                  <c:v>2002.0409999999999</c:v>
                </c:pt>
                <c:pt idx="219">
                  <c:v>2011.2239999999999</c:v>
                </c:pt>
                <c:pt idx="220">
                  <c:v>2020.4079999999999</c:v>
                </c:pt>
                <c:pt idx="221">
                  <c:v>2029.5920000000001</c:v>
                </c:pt>
                <c:pt idx="222">
                  <c:v>2038.7760000000001</c:v>
                </c:pt>
                <c:pt idx="223">
                  <c:v>2047.9590000000001</c:v>
                </c:pt>
                <c:pt idx="224">
                  <c:v>2057.143</c:v>
                </c:pt>
                <c:pt idx="225">
                  <c:v>2066.3270000000002</c:v>
                </c:pt>
                <c:pt idx="226">
                  <c:v>2075.5100000000002</c:v>
                </c:pt>
                <c:pt idx="227">
                  <c:v>2084.694</c:v>
                </c:pt>
                <c:pt idx="228">
                  <c:v>2093.8780000000002</c:v>
                </c:pt>
                <c:pt idx="229">
                  <c:v>2103.0610000000001</c:v>
                </c:pt>
                <c:pt idx="230">
                  <c:v>2112.2449999999999</c:v>
                </c:pt>
                <c:pt idx="231">
                  <c:v>2121.4290000000001</c:v>
                </c:pt>
                <c:pt idx="232">
                  <c:v>2130.6120000000001</c:v>
                </c:pt>
                <c:pt idx="233">
                  <c:v>2139.7959999999998</c:v>
                </c:pt>
                <c:pt idx="234">
                  <c:v>2148.98</c:v>
                </c:pt>
                <c:pt idx="235">
                  <c:v>2158.163</c:v>
                </c:pt>
                <c:pt idx="236">
                  <c:v>2167.3470000000002</c:v>
                </c:pt>
                <c:pt idx="237">
                  <c:v>2176.5309999999999</c:v>
                </c:pt>
                <c:pt idx="238">
                  <c:v>2185.7139999999999</c:v>
                </c:pt>
                <c:pt idx="239">
                  <c:v>2194.8980000000001</c:v>
                </c:pt>
                <c:pt idx="240">
                  <c:v>2204.0819999999999</c:v>
                </c:pt>
                <c:pt idx="241">
                  <c:v>2213.2649999999999</c:v>
                </c:pt>
                <c:pt idx="242">
                  <c:v>2222.4490000000001</c:v>
                </c:pt>
                <c:pt idx="243">
                  <c:v>2231.6329999999998</c:v>
                </c:pt>
                <c:pt idx="244">
                  <c:v>2240.8159999999998</c:v>
                </c:pt>
                <c:pt idx="245">
                  <c:v>2250</c:v>
                </c:pt>
                <c:pt idx="246">
                  <c:v>2259.1840000000002</c:v>
                </c:pt>
                <c:pt idx="247">
                  <c:v>2268.3670000000002</c:v>
                </c:pt>
                <c:pt idx="248">
                  <c:v>2277.5509999999999</c:v>
                </c:pt>
                <c:pt idx="249">
                  <c:v>2286.7350000000001</c:v>
                </c:pt>
                <c:pt idx="250">
                  <c:v>2295.9180000000001</c:v>
                </c:pt>
                <c:pt idx="251">
                  <c:v>2305.1019999999999</c:v>
                </c:pt>
                <c:pt idx="252">
                  <c:v>2314.2860000000001</c:v>
                </c:pt>
                <c:pt idx="253">
                  <c:v>2323.4690000000001</c:v>
                </c:pt>
                <c:pt idx="254">
                  <c:v>2332.6529999999998</c:v>
                </c:pt>
                <c:pt idx="255">
                  <c:v>2341.837</c:v>
                </c:pt>
                <c:pt idx="256">
                  <c:v>2351.02</c:v>
                </c:pt>
                <c:pt idx="257">
                  <c:v>2360.2040000000002</c:v>
                </c:pt>
                <c:pt idx="258">
                  <c:v>2369.3879999999999</c:v>
                </c:pt>
                <c:pt idx="259">
                  <c:v>2378.5709999999999</c:v>
                </c:pt>
                <c:pt idx="260">
                  <c:v>2387.7550000000001</c:v>
                </c:pt>
                <c:pt idx="261">
                  <c:v>2396.9389999999999</c:v>
                </c:pt>
                <c:pt idx="262">
                  <c:v>2406.1219999999998</c:v>
                </c:pt>
                <c:pt idx="263">
                  <c:v>2415.306</c:v>
                </c:pt>
                <c:pt idx="264">
                  <c:v>2424.4899999999998</c:v>
                </c:pt>
                <c:pt idx="265">
                  <c:v>2433.6729999999998</c:v>
                </c:pt>
                <c:pt idx="266">
                  <c:v>2442.857</c:v>
                </c:pt>
                <c:pt idx="267">
                  <c:v>2452.0410000000002</c:v>
                </c:pt>
                <c:pt idx="268">
                  <c:v>2461.2240000000002</c:v>
                </c:pt>
                <c:pt idx="269">
                  <c:v>2470.4079999999999</c:v>
                </c:pt>
                <c:pt idx="270">
                  <c:v>2479.5920000000001</c:v>
                </c:pt>
                <c:pt idx="271">
                  <c:v>2488.7759999999998</c:v>
                </c:pt>
                <c:pt idx="272">
                  <c:v>2497.9589999999998</c:v>
                </c:pt>
                <c:pt idx="273">
                  <c:v>2507.143</c:v>
                </c:pt>
                <c:pt idx="274">
                  <c:v>2516.3270000000002</c:v>
                </c:pt>
                <c:pt idx="275">
                  <c:v>2525.5100000000002</c:v>
                </c:pt>
                <c:pt idx="276">
                  <c:v>2534.694</c:v>
                </c:pt>
                <c:pt idx="277">
                  <c:v>2543.8780000000002</c:v>
                </c:pt>
                <c:pt idx="278">
                  <c:v>2553.0610000000001</c:v>
                </c:pt>
                <c:pt idx="279">
                  <c:v>2562.2449999999999</c:v>
                </c:pt>
                <c:pt idx="280">
                  <c:v>2571.4290000000001</c:v>
                </c:pt>
                <c:pt idx="281">
                  <c:v>2580.6120000000001</c:v>
                </c:pt>
                <c:pt idx="282">
                  <c:v>2589.7959999999998</c:v>
                </c:pt>
                <c:pt idx="283">
                  <c:v>2598.98</c:v>
                </c:pt>
                <c:pt idx="284">
                  <c:v>2608.163</c:v>
                </c:pt>
                <c:pt idx="285">
                  <c:v>2617.3470000000002</c:v>
                </c:pt>
                <c:pt idx="286">
                  <c:v>2626.5309999999999</c:v>
                </c:pt>
                <c:pt idx="287">
                  <c:v>2635.7139999999999</c:v>
                </c:pt>
                <c:pt idx="288">
                  <c:v>2644.8980000000001</c:v>
                </c:pt>
                <c:pt idx="289">
                  <c:v>2654.0819999999999</c:v>
                </c:pt>
                <c:pt idx="290">
                  <c:v>2663.2649999999999</c:v>
                </c:pt>
                <c:pt idx="291">
                  <c:v>2672.4490000000001</c:v>
                </c:pt>
                <c:pt idx="292">
                  <c:v>2681.6329999999998</c:v>
                </c:pt>
                <c:pt idx="293">
                  <c:v>2690.8159999999998</c:v>
                </c:pt>
                <c:pt idx="294">
                  <c:v>2700</c:v>
                </c:pt>
                <c:pt idx="295">
                  <c:v>2709.1840000000002</c:v>
                </c:pt>
                <c:pt idx="296">
                  <c:v>2718.3670000000002</c:v>
                </c:pt>
                <c:pt idx="297">
                  <c:v>2727.5509999999999</c:v>
                </c:pt>
                <c:pt idx="298">
                  <c:v>2736.7350000000001</c:v>
                </c:pt>
                <c:pt idx="299">
                  <c:v>2745.9180000000001</c:v>
                </c:pt>
                <c:pt idx="300">
                  <c:v>2755.1019999999999</c:v>
                </c:pt>
                <c:pt idx="301">
                  <c:v>2764.2860000000001</c:v>
                </c:pt>
                <c:pt idx="302">
                  <c:v>2773.4690000000001</c:v>
                </c:pt>
                <c:pt idx="303">
                  <c:v>2782.6529999999998</c:v>
                </c:pt>
                <c:pt idx="304">
                  <c:v>2791.837</c:v>
                </c:pt>
                <c:pt idx="305">
                  <c:v>2801.02</c:v>
                </c:pt>
                <c:pt idx="306">
                  <c:v>2810.2040000000002</c:v>
                </c:pt>
                <c:pt idx="307">
                  <c:v>2819.3879999999999</c:v>
                </c:pt>
                <c:pt idx="308">
                  <c:v>2828.5709999999999</c:v>
                </c:pt>
                <c:pt idx="309">
                  <c:v>2837.7550000000001</c:v>
                </c:pt>
                <c:pt idx="310">
                  <c:v>2846.9389999999999</c:v>
                </c:pt>
                <c:pt idx="311">
                  <c:v>2856.1219999999998</c:v>
                </c:pt>
                <c:pt idx="312">
                  <c:v>2865.306</c:v>
                </c:pt>
                <c:pt idx="313">
                  <c:v>2874.49</c:v>
                </c:pt>
                <c:pt idx="314">
                  <c:v>2883.6729999999998</c:v>
                </c:pt>
                <c:pt idx="315">
                  <c:v>2892.857</c:v>
                </c:pt>
                <c:pt idx="316">
                  <c:v>2902.0410000000002</c:v>
                </c:pt>
                <c:pt idx="317">
                  <c:v>2911.2240000000002</c:v>
                </c:pt>
                <c:pt idx="318">
                  <c:v>2920.4079999999999</c:v>
                </c:pt>
                <c:pt idx="319">
                  <c:v>2929.5920000000001</c:v>
                </c:pt>
                <c:pt idx="320">
                  <c:v>2938.7759999999998</c:v>
                </c:pt>
                <c:pt idx="321">
                  <c:v>2947.9589999999998</c:v>
                </c:pt>
                <c:pt idx="322">
                  <c:v>2957.143</c:v>
                </c:pt>
                <c:pt idx="323">
                  <c:v>2966.3270000000002</c:v>
                </c:pt>
                <c:pt idx="324">
                  <c:v>2975.51</c:v>
                </c:pt>
                <c:pt idx="325">
                  <c:v>2984.694</c:v>
                </c:pt>
                <c:pt idx="326">
                  <c:v>2993.8780000000002</c:v>
                </c:pt>
                <c:pt idx="327">
                  <c:v>3003.0610000000001</c:v>
                </c:pt>
                <c:pt idx="328">
                  <c:v>3012.2449999999999</c:v>
                </c:pt>
                <c:pt idx="329">
                  <c:v>3021.4290000000001</c:v>
                </c:pt>
                <c:pt idx="330">
                  <c:v>3030.6120000000001</c:v>
                </c:pt>
                <c:pt idx="331">
                  <c:v>3039.7959999999998</c:v>
                </c:pt>
                <c:pt idx="332">
                  <c:v>3048.98</c:v>
                </c:pt>
                <c:pt idx="333">
                  <c:v>3058.163</c:v>
                </c:pt>
                <c:pt idx="334">
                  <c:v>3067.3470000000002</c:v>
                </c:pt>
                <c:pt idx="335">
                  <c:v>3076.5309999999999</c:v>
                </c:pt>
                <c:pt idx="336">
                  <c:v>3085.7139999999999</c:v>
                </c:pt>
                <c:pt idx="337">
                  <c:v>3094.8980000000001</c:v>
                </c:pt>
                <c:pt idx="338">
                  <c:v>3104.0819999999999</c:v>
                </c:pt>
                <c:pt idx="339">
                  <c:v>3113.2649999999999</c:v>
                </c:pt>
                <c:pt idx="340">
                  <c:v>3122.4490000000001</c:v>
                </c:pt>
                <c:pt idx="341">
                  <c:v>3131.6329999999998</c:v>
                </c:pt>
                <c:pt idx="342">
                  <c:v>3140.8159999999998</c:v>
                </c:pt>
                <c:pt idx="343">
                  <c:v>3150</c:v>
                </c:pt>
                <c:pt idx="344">
                  <c:v>3159.1840000000002</c:v>
                </c:pt>
                <c:pt idx="345">
                  <c:v>3168.3670000000002</c:v>
                </c:pt>
                <c:pt idx="346">
                  <c:v>3177.5509999999999</c:v>
                </c:pt>
                <c:pt idx="347">
                  <c:v>3186.7350000000001</c:v>
                </c:pt>
                <c:pt idx="348">
                  <c:v>3195.9180000000001</c:v>
                </c:pt>
                <c:pt idx="349">
                  <c:v>3205.1019999999999</c:v>
                </c:pt>
                <c:pt idx="350">
                  <c:v>3214.2860000000001</c:v>
                </c:pt>
                <c:pt idx="351">
                  <c:v>3223.4690000000001</c:v>
                </c:pt>
                <c:pt idx="352">
                  <c:v>3232.6529999999998</c:v>
                </c:pt>
                <c:pt idx="353">
                  <c:v>3241.837</c:v>
                </c:pt>
                <c:pt idx="354">
                  <c:v>3251.02</c:v>
                </c:pt>
                <c:pt idx="355">
                  <c:v>3260.2040000000002</c:v>
                </c:pt>
                <c:pt idx="356">
                  <c:v>3269.3879999999999</c:v>
                </c:pt>
                <c:pt idx="357">
                  <c:v>3278.5709999999999</c:v>
                </c:pt>
                <c:pt idx="358">
                  <c:v>3287.7550000000001</c:v>
                </c:pt>
                <c:pt idx="359">
                  <c:v>3296.9389999999999</c:v>
                </c:pt>
                <c:pt idx="360">
                  <c:v>3306.1219999999998</c:v>
                </c:pt>
                <c:pt idx="361">
                  <c:v>3315.306</c:v>
                </c:pt>
                <c:pt idx="362">
                  <c:v>3324.49</c:v>
                </c:pt>
                <c:pt idx="363">
                  <c:v>3333.6729999999998</c:v>
                </c:pt>
                <c:pt idx="364">
                  <c:v>3342.857</c:v>
                </c:pt>
                <c:pt idx="365">
                  <c:v>3352.0410000000002</c:v>
                </c:pt>
                <c:pt idx="366">
                  <c:v>3361.2240000000002</c:v>
                </c:pt>
                <c:pt idx="367">
                  <c:v>3370.4079999999999</c:v>
                </c:pt>
                <c:pt idx="368">
                  <c:v>3379.5920000000001</c:v>
                </c:pt>
                <c:pt idx="369">
                  <c:v>3388.7759999999998</c:v>
                </c:pt>
                <c:pt idx="370">
                  <c:v>3397.9589999999998</c:v>
                </c:pt>
                <c:pt idx="371">
                  <c:v>3407.143</c:v>
                </c:pt>
                <c:pt idx="372">
                  <c:v>3416.3270000000002</c:v>
                </c:pt>
                <c:pt idx="373">
                  <c:v>3425.51</c:v>
                </c:pt>
                <c:pt idx="374">
                  <c:v>3434.694</c:v>
                </c:pt>
                <c:pt idx="375">
                  <c:v>3443.8780000000002</c:v>
                </c:pt>
                <c:pt idx="376">
                  <c:v>3453.0610000000001</c:v>
                </c:pt>
                <c:pt idx="377">
                  <c:v>3462.2449999999999</c:v>
                </c:pt>
                <c:pt idx="378">
                  <c:v>3471.4290000000001</c:v>
                </c:pt>
                <c:pt idx="379">
                  <c:v>3480.6120000000001</c:v>
                </c:pt>
                <c:pt idx="380">
                  <c:v>3489.7959999999998</c:v>
                </c:pt>
                <c:pt idx="381">
                  <c:v>3498.98</c:v>
                </c:pt>
                <c:pt idx="382">
                  <c:v>3508.163</c:v>
                </c:pt>
                <c:pt idx="383">
                  <c:v>3517.3470000000002</c:v>
                </c:pt>
                <c:pt idx="384">
                  <c:v>3526.5309999999999</c:v>
                </c:pt>
                <c:pt idx="385">
                  <c:v>3535.7139999999999</c:v>
                </c:pt>
                <c:pt idx="386">
                  <c:v>3544.8980000000001</c:v>
                </c:pt>
                <c:pt idx="387">
                  <c:v>3554.0819999999999</c:v>
                </c:pt>
                <c:pt idx="388">
                  <c:v>3563.2649999999999</c:v>
                </c:pt>
                <c:pt idx="389">
                  <c:v>3572.4490000000001</c:v>
                </c:pt>
                <c:pt idx="390">
                  <c:v>3581.6329999999998</c:v>
                </c:pt>
                <c:pt idx="391">
                  <c:v>3590.8159999999998</c:v>
                </c:pt>
                <c:pt idx="392">
                  <c:v>3600</c:v>
                </c:pt>
                <c:pt idx="393">
                  <c:v>3609.1840000000002</c:v>
                </c:pt>
                <c:pt idx="394">
                  <c:v>3618.3670000000002</c:v>
                </c:pt>
                <c:pt idx="395">
                  <c:v>3627.5509999999999</c:v>
                </c:pt>
                <c:pt idx="396">
                  <c:v>3636.7350000000001</c:v>
                </c:pt>
                <c:pt idx="397">
                  <c:v>3645.9180000000001</c:v>
                </c:pt>
                <c:pt idx="398">
                  <c:v>3655.1019999999999</c:v>
                </c:pt>
                <c:pt idx="399">
                  <c:v>3664.2860000000001</c:v>
                </c:pt>
                <c:pt idx="400">
                  <c:v>3673.4690000000001</c:v>
                </c:pt>
                <c:pt idx="401">
                  <c:v>3682.6529999999998</c:v>
                </c:pt>
                <c:pt idx="402">
                  <c:v>3691.837</c:v>
                </c:pt>
                <c:pt idx="403">
                  <c:v>3701.02</c:v>
                </c:pt>
                <c:pt idx="404">
                  <c:v>3710.2040000000002</c:v>
                </c:pt>
                <c:pt idx="405">
                  <c:v>3719.3879999999999</c:v>
                </c:pt>
                <c:pt idx="406">
                  <c:v>3728.5709999999999</c:v>
                </c:pt>
                <c:pt idx="407">
                  <c:v>3737.7550000000001</c:v>
                </c:pt>
                <c:pt idx="408">
                  <c:v>3746.9389999999999</c:v>
                </c:pt>
                <c:pt idx="409">
                  <c:v>3756.1219999999998</c:v>
                </c:pt>
                <c:pt idx="410">
                  <c:v>3765.306</c:v>
                </c:pt>
                <c:pt idx="411">
                  <c:v>3774.49</c:v>
                </c:pt>
                <c:pt idx="412">
                  <c:v>3783.6729999999998</c:v>
                </c:pt>
                <c:pt idx="413">
                  <c:v>3792.857</c:v>
                </c:pt>
                <c:pt idx="414">
                  <c:v>3802.0410000000002</c:v>
                </c:pt>
                <c:pt idx="415">
                  <c:v>3811.2240000000002</c:v>
                </c:pt>
                <c:pt idx="416">
                  <c:v>3820.4079999999999</c:v>
                </c:pt>
                <c:pt idx="417">
                  <c:v>3829.5920000000001</c:v>
                </c:pt>
                <c:pt idx="418">
                  <c:v>3838.7759999999998</c:v>
                </c:pt>
                <c:pt idx="419">
                  <c:v>3847.9589999999998</c:v>
                </c:pt>
                <c:pt idx="420">
                  <c:v>3857.143</c:v>
                </c:pt>
                <c:pt idx="421">
                  <c:v>3866.3270000000002</c:v>
                </c:pt>
                <c:pt idx="422">
                  <c:v>3875.51</c:v>
                </c:pt>
                <c:pt idx="423">
                  <c:v>3884.694</c:v>
                </c:pt>
                <c:pt idx="424">
                  <c:v>3893.8780000000002</c:v>
                </c:pt>
                <c:pt idx="425">
                  <c:v>3903.0610000000001</c:v>
                </c:pt>
                <c:pt idx="426">
                  <c:v>3912.2449999999999</c:v>
                </c:pt>
                <c:pt idx="427">
                  <c:v>3921.4290000000001</c:v>
                </c:pt>
                <c:pt idx="428">
                  <c:v>3930.6120000000001</c:v>
                </c:pt>
                <c:pt idx="429">
                  <c:v>3939.7959999999998</c:v>
                </c:pt>
                <c:pt idx="430">
                  <c:v>3948.98</c:v>
                </c:pt>
                <c:pt idx="431">
                  <c:v>3958.163</c:v>
                </c:pt>
                <c:pt idx="432">
                  <c:v>3967.3470000000002</c:v>
                </c:pt>
                <c:pt idx="433">
                  <c:v>3976.5309999999999</c:v>
                </c:pt>
                <c:pt idx="434">
                  <c:v>3985.7139999999999</c:v>
                </c:pt>
                <c:pt idx="435">
                  <c:v>3994.8980000000001</c:v>
                </c:pt>
                <c:pt idx="436">
                  <c:v>4004.0819999999999</c:v>
                </c:pt>
                <c:pt idx="437">
                  <c:v>4013.2649999999999</c:v>
                </c:pt>
                <c:pt idx="438">
                  <c:v>4022.4490000000001</c:v>
                </c:pt>
                <c:pt idx="439">
                  <c:v>4031.6329999999998</c:v>
                </c:pt>
                <c:pt idx="440">
                  <c:v>4040.8159999999998</c:v>
                </c:pt>
                <c:pt idx="441">
                  <c:v>4050</c:v>
                </c:pt>
                <c:pt idx="442">
                  <c:v>4059.1840000000002</c:v>
                </c:pt>
                <c:pt idx="443">
                  <c:v>4068.3670000000002</c:v>
                </c:pt>
                <c:pt idx="444">
                  <c:v>4077.5509999999999</c:v>
                </c:pt>
                <c:pt idx="445">
                  <c:v>4086.7350000000001</c:v>
                </c:pt>
                <c:pt idx="446">
                  <c:v>4095.9180000000001</c:v>
                </c:pt>
                <c:pt idx="447">
                  <c:v>4105.1019999999999</c:v>
                </c:pt>
                <c:pt idx="448">
                  <c:v>4114.2860000000001</c:v>
                </c:pt>
                <c:pt idx="449">
                  <c:v>4123.4690000000001</c:v>
                </c:pt>
                <c:pt idx="450">
                  <c:v>4132.6530000000002</c:v>
                </c:pt>
                <c:pt idx="451">
                  <c:v>4141.8370000000004</c:v>
                </c:pt>
                <c:pt idx="452">
                  <c:v>4151.0200000000004</c:v>
                </c:pt>
                <c:pt idx="453">
                  <c:v>4160.2039999999997</c:v>
                </c:pt>
                <c:pt idx="454">
                  <c:v>4169.3879999999999</c:v>
                </c:pt>
                <c:pt idx="455">
                  <c:v>4178.5709999999999</c:v>
                </c:pt>
                <c:pt idx="456">
                  <c:v>4187.7550000000001</c:v>
                </c:pt>
                <c:pt idx="457">
                  <c:v>4196.9390000000003</c:v>
                </c:pt>
                <c:pt idx="458">
                  <c:v>4206.1220000000003</c:v>
                </c:pt>
                <c:pt idx="459">
                  <c:v>4215.3059999999996</c:v>
                </c:pt>
                <c:pt idx="460">
                  <c:v>4224.49</c:v>
                </c:pt>
                <c:pt idx="461">
                  <c:v>4233.6729999999998</c:v>
                </c:pt>
                <c:pt idx="462">
                  <c:v>4242.857</c:v>
                </c:pt>
                <c:pt idx="463">
                  <c:v>4252.0410000000002</c:v>
                </c:pt>
                <c:pt idx="464">
                  <c:v>4261.2240000000002</c:v>
                </c:pt>
                <c:pt idx="465">
                  <c:v>4270.4080000000004</c:v>
                </c:pt>
                <c:pt idx="466">
                  <c:v>4279.5919999999996</c:v>
                </c:pt>
                <c:pt idx="467">
                  <c:v>4288.7759999999998</c:v>
                </c:pt>
                <c:pt idx="468">
                  <c:v>4297.9589999999998</c:v>
                </c:pt>
                <c:pt idx="469">
                  <c:v>4307.143</c:v>
                </c:pt>
                <c:pt idx="470">
                  <c:v>4316.3270000000002</c:v>
                </c:pt>
                <c:pt idx="471">
                  <c:v>4325.51</c:v>
                </c:pt>
                <c:pt idx="472">
                  <c:v>4334.6940000000004</c:v>
                </c:pt>
                <c:pt idx="473">
                  <c:v>4343.8779999999997</c:v>
                </c:pt>
                <c:pt idx="474">
                  <c:v>4353.0609999999997</c:v>
                </c:pt>
                <c:pt idx="475">
                  <c:v>4362.2449999999999</c:v>
                </c:pt>
                <c:pt idx="476">
                  <c:v>4371.4290000000001</c:v>
                </c:pt>
                <c:pt idx="477">
                  <c:v>4380.6120000000001</c:v>
                </c:pt>
                <c:pt idx="478">
                  <c:v>4389.7960000000003</c:v>
                </c:pt>
                <c:pt idx="479">
                  <c:v>4398.9799999999996</c:v>
                </c:pt>
                <c:pt idx="480">
                  <c:v>4408.1629999999996</c:v>
                </c:pt>
                <c:pt idx="481">
                  <c:v>4417.3469999999998</c:v>
                </c:pt>
                <c:pt idx="482">
                  <c:v>4426.5309999999999</c:v>
                </c:pt>
                <c:pt idx="483">
                  <c:v>4435.7139999999999</c:v>
                </c:pt>
                <c:pt idx="484">
                  <c:v>4444.8980000000001</c:v>
                </c:pt>
                <c:pt idx="485">
                  <c:v>4454.0820000000003</c:v>
                </c:pt>
                <c:pt idx="486">
                  <c:v>4463.2650000000003</c:v>
                </c:pt>
                <c:pt idx="487">
                  <c:v>4472.4489999999996</c:v>
                </c:pt>
                <c:pt idx="488">
                  <c:v>4481.6329999999998</c:v>
                </c:pt>
                <c:pt idx="489">
                  <c:v>4490.8159999999998</c:v>
                </c:pt>
                <c:pt idx="490">
                  <c:v>4500</c:v>
                </c:pt>
                <c:pt idx="491">
                  <c:v>4509.1840000000002</c:v>
                </c:pt>
                <c:pt idx="492">
                  <c:v>4518.3670000000002</c:v>
                </c:pt>
                <c:pt idx="493">
                  <c:v>4527.5510000000004</c:v>
                </c:pt>
                <c:pt idx="494">
                  <c:v>4536.7349999999997</c:v>
                </c:pt>
                <c:pt idx="495">
                  <c:v>4545.9179999999997</c:v>
                </c:pt>
                <c:pt idx="496">
                  <c:v>4555.1019999999999</c:v>
                </c:pt>
                <c:pt idx="497">
                  <c:v>4564.2860000000001</c:v>
                </c:pt>
                <c:pt idx="498">
                  <c:v>4573.4690000000001</c:v>
                </c:pt>
                <c:pt idx="499">
                  <c:v>4582.6530000000002</c:v>
                </c:pt>
                <c:pt idx="500">
                  <c:v>4591.8370000000004</c:v>
                </c:pt>
                <c:pt idx="501">
                  <c:v>4601.0200000000004</c:v>
                </c:pt>
                <c:pt idx="502">
                  <c:v>4610.2039999999997</c:v>
                </c:pt>
                <c:pt idx="503">
                  <c:v>4619.3879999999999</c:v>
                </c:pt>
                <c:pt idx="504">
                  <c:v>4628.5709999999999</c:v>
                </c:pt>
                <c:pt idx="505">
                  <c:v>4637.7550000000001</c:v>
                </c:pt>
                <c:pt idx="506">
                  <c:v>4646.9390000000003</c:v>
                </c:pt>
                <c:pt idx="507">
                  <c:v>4656.1220000000003</c:v>
                </c:pt>
                <c:pt idx="508">
                  <c:v>4665.3059999999996</c:v>
                </c:pt>
                <c:pt idx="509">
                  <c:v>4674.49</c:v>
                </c:pt>
                <c:pt idx="510">
                  <c:v>4683.6729999999998</c:v>
                </c:pt>
                <c:pt idx="511">
                  <c:v>4692.857</c:v>
                </c:pt>
                <c:pt idx="512">
                  <c:v>4702.0410000000002</c:v>
                </c:pt>
                <c:pt idx="513">
                  <c:v>4711.2240000000002</c:v>
                </c:pt>
                <c:pt idx="514">
                  <c:v>4720.4080000000004</c:v>
                </c:pt>
                <c:pt idx="515">
                  <c:v>4729.5919999999996</c:v>
                </c:pt>
                <c:pt idx="516">
                  <c:v>4738.7759999999998</c:v>
                </c:pt>
                <c:pt idx="517">
                  <c:v>4747.9589999999998</c:v>
                </c:pt>
                <c:pt idx="518">
                  <c:v>4757.143</c:v>
                </c:pt>
                <c:pt idx="519">
                  <c:v>4766.3270000000002</c:v>
                </c:pt>
                <c:pt idx="520">
                  <c:v>4775.51</c:v>
                </c:pt>
                <c:pt idx="521">
                  <c:v>4784.6940000000004</c:v>
                </c:pt>
                <c:pt idx="522">
                  <c:v>4793.8779999999997</c:v>
                </c:pt>
                <c:pt idx="523">
                  <c:v>4803.0609999999997</c:v>
                </c:pt>
                <c:pt idx="524">
                  <c:v>4812.2449999999999</c:v>
                </c:pt>
                <c:pt idx="525">
                  <c:v>4821.4290000000001</c:v>
                </c:pt>
                <c:pt idx="526">
                  <c:v>4830.6120000000001</c:v>
                </c:pt>
                <c:pt idx="527">
                  <c:v>4839.7960000000003</c:v>
                </c:pt>
                <c:pt idx="528">
                  <c:v>4848.9799999999996</c:v>
                </c:pt>
                <c:pt idx="529">
                  <c:v>4858.1629999999996</c:v>
                </c:pt>
                <c:pt idx="530">
                  <c:v>4867.3469999999998</c:v>
                </c:pt>
                <c:pt idx="531">
                  <c:v>4876.5309999999999</c:v>
                </c:pt>
                <c:pt idx="532">
                  <c:v>4885.7139999999999</c:v>
                </c:pt>
                <c:pt idx="533">
                  <c:v>4894.8980000000001</c:v>
                </c:pt>
                <c:pt idx="534">
                  <c:v>4904.0820000000003</c:v>
                </c:pt>
                <c:pt idx="535">
                  <c:v>4913.2650000000003</c:v>
                </c:pt>
                <c:pt idx="536">
                  <c:v>4922.4489999999996</c:v>
                </c:pt>
                <c:pt idx="537">
                  <c:v>4931.6329999999998</c:v>
                </c:pt>
                <c:pt idx="538">
                  <c:v>4940.8159999999998</c:v>
                </c:pt>
                <c:pt idx="539">
                  <c:v>4950</c:v>
                </c:pt>
                <c:pt idx="540">
                  <c:v>4959.1840000000002</c:v>
                </c:pt>
                <c:pt idx="541">
                  <c:v>4968.3670000000002</c:v>
                </c:pt>
                <c:pt idx="542">
                  <c:v>4977.5510000000004</c:v>
                </c:pt>
                <c:pt idx="543">
                  <c:v>4986.7349999999997</c:v>
                </c:pt>
                <c:pt idx="544">
                  <c:v>4995.9179999999997</c:v>
                </c:pt>
                <c:pt idx="545">
                  <c:v>5005.1019999999999</c:v>
                </c:pt>
                <c:pt idx="546">
                  <c:v>5014.2860000000001</c:v>
                </c:pt>
                <c:pt idx="547">
                  <c:v>5023.4690000000001</c:v>
                </c:pt>
                <c:pt idx="548">
                  <c:v>5032.6530000000002</c:v>
                </c:pt>
                <c:pt idx="549">
                  <c:v>5041.8370000000004</c:v>
                </c:pt>
                <c:pt idx="550">
                  <c:v>5051.0200000000004</c:v>
                </c:pt>
                <c:pt idx="551">
                  <c:v>5060.2039999999997</c:v>
                </c:pt>
                <c:pt idx="552">
                  <c:v>5069.3879999999999</c:v>
                </c:pt>
                <c:pt idx="553">
                  <c:v>5078.5709999999999</c:v>
                </c:pt>
                <c:pt idx="554">
                  <c:v>5087.7550000000001</c:v>
                </c:pt>
                <c:pt idx="555">
                  <c:v>5096.9390000000003</c:v>
                </c:pt>
                <c:pt idx="556">
                  <c:v>5106.1220000000003</c:v>
                </c:pt>
                <c:pt idx="557">
                  <c:v>5115.3059999999996</c:v>
                </c:pt>
                <c:pt idx="558">
                  <c:v>5124.49</c:v>
                </c:pt>
                <c:pt idx="559">
                  <c:v>5133.6729999999998</c:v>
                </c:pt>
                <c:pt idx="560">
                  <c:v>5142.857</c:v>
                </c:pt>
                <c:pt idx="561">
                  <c:v>5152.0410000000002</c:v>
                </c:pt>
                <c:pt idx="562">
                  <c:v>5161.2240000000002</c:v>
                </c:pt>
                <c:pt idx="563">
                  <c:v>5170.4080000000004</c:v>
                </c:pt>
                <c:pt idx="564">
                  <c:v>5179.5919999999996</c:v>
                </c:pt>
                <c:pt idx="565">
                  <c:v>5188.7759999999998</c:v>
                </c:pt>
                <c:pt idx="566">
                  <c:v>5197.9589999999998</c:v>
                </c:pt>
                <c:pt idx="567">
                  <c:v>5207.143</c:v>
                </c:pt>
                <c:pt idx="568">
                  <c:v>5216.3270000000002</c:v>
                </c:pt>
                <c:pt idx="569">
                  <c:v>5225.51</c:v>
                </c:pt>
                <c:pt idx="570">
                  <c:v>5234.6940000000004</c:v>
                </c:pt>
                <c:pt idx="571">
                  <c:v>5243.8779999999997</c:v>
                </c:pt>
                <c:pt idx="572">
                  <c:v>5253.0609999999997</c:v>
                </c:pt>
                <c:pt idx="573">
                  <c:v>5262.2449999999999</c:v>
                </c:pt>
                <c:pt idx="574">
                  <c:v>5271.4290000000001</c:v>
                </c:pt>
                <c:pt idx="575">
                  <c:v>5280.6120000000001</c:v>
                </c:pt>
                <c:pt idx="576">
                  <c:v>5289.7960000000003</c:v>
                </c:pt>
                <c:pt idx="577">
                  <c:v>5298.98</c:v>
                </c:pt>
                <c:pt idx="578">
                  <c:v>5308.1629999999996</c:v>
                </c:pt>
                <c:pt idx="579">
                  <c:v>5317.3469999999998</c:v>
                </c:pt>
                <c:pt idx="580">
                  <c:v>5326.5309999999999</c:v>
                </c:pt>
                <c:pt idx="581">
                  <c:v>5335.7139999999999</c:v>
                </c:pt>
                <c:pt idx="582">
                  <c:v>5344.8980000000001</c:v>
                </c:pt>
                <c:pt idx="583">
                  <c:v>5354.0820000000003</c:v>
                </c:pt>
                <c:pt idx="584">
                  <c:v>5363.2650000000003</c:v>
                </c:pt>
                <c:pt idx="585">
                  <c:v>5372.4489999999996</c:v>
                </c:pt>
                <c:pt idx="586">
                  <c:v>5381.6329999999998</c:v>
                </c:pt>
                <c:pt idx="587">
                  <c:v>5390.8159999999998</c:v>
                </c:pt>
                <c:pt idx="588">
                  <c:v>5400</c:v>
                </c:pt>
                <c:pt idx="589">
                  <c:v>5409.1840000000002</c:v>
                </c:pt>
                <c:pt idx="590">
                  <c:v>5418.3670000000002</c:v>
                </c:pt>
                <c:pt idx="591">
                  <c:v>5427.5510000000004</c:v>
                </c:pt>
                <c:pt idx="592">
                  <c:v>5436.7349999999997</c:v>
                </c:pt>
                <c:pt idx="593">
                  <c:v>5445.9179999999997</c:v>
                </c:pt>
                <c:pt idx="594">
                  <c:v>5455.1019999999999</c:v>
                </c:pt>
                <c:pt idx="595">
                  <c:v>5464.2860000000001</c:v>
                </c:pt>
                <c:pt idx="596">
                  <c:v>5473.4690000000001</c:v>
                </c:pt>
                <c:pt idx="597">
                  <c:v>5482.6530000000002</c:v>
                </c:pt>
                <c:pt idx="598">
                  <c:v>5491.8370000000004</c:v>
                </c:pt>
                <c:pt idx="599">
                  <c:v>5501.02</c:v>
                </c:pt>
                <c:pt idx="600">
                  <c:v>5510.2039999999997</c:v>
                </c:pt>
                <c:pt idx="601">
                  <c:v>5519.3879999999999</c:v>
                </c:pt>
                <c:pt idx="602">
                  <c:v>5528.5709999999999</c:v>
                </c:pt>
                <c:pt idx="603">
                  <c:v>5537.7550000000001</c:v>
                </c:pt>
                <c:pt idx="604">
                  <c:v>5546.9390000000003</c:v>
                </c:pt>
                <c:pt idx="605">
                  <c:v>5556.1220000000003</c:v>
                </c:pt>
                <c:pt idx="606">
                  <c:v>5565.3059999999996</c:v>
                </c:pt>
                <c:pt idx="607">
                  <c:v>5574.49</c:v>
                </c:pt>
                <c:pt idx="608">
                  <c:v>5583.6729999999998</c:v>
                </c:pt>
                <c:pt idx="609">
                  <c:v>5592.857</c:v>
                </c:pt>
                <c:pt idx="610">
                  <c:v>5602.0410000000002</c:v>
                </c:pt>
                <c:pt idx="611">
                  <c:v>5611.2240000000002</c:v>
                </c:pt>
                <c:pt idx="612">
                  <c:v>5620.4080000000004</c:v>
                </c:pt>
                <c:pt idx="613">
                  <c:v>5629.5919999999996</c:v>
                </c:pt>
                <c:pt idx="614">
                  <c:v>5638.7759999999998</c:v>
                </c:pt>
                <c:pt idx="615">
                  <c:v>5647.9589999999998</c:v>
                </c:pt>
                <c:pt idx="616">
                  <c:v>5657.143</c:v>
                </c:pt>
                <c:pt idx="617">
                  <c:v>5666.3270000000002</c:v>
                </c:pt>
                <c:pt idx="618">
                  <c:v>5675.51</c:v>
                </c:pt>
                <c:pt idx="619">
                  <c:v>5684.6940000000004</c:v>
                </c:pt>
                <c:pt idx="620">
                  <c:v>5693.8779999999997</c:v>
                </c:pt>
                <c:pt idx="621">
                  <c:v>5703.0609999999997</c:v>
                </c:pt>
                <c:pt idx="622">
                  <c:v>5712.2449999999999</c:v>
                </c:pt>
                <c:pt idx="623">
                  <c:v>5721.4290000000001</c:v>
                </c:pt>
                <c:pt idx="624">
                  <c:v>5730.6120000000001</c:v>
                </c:pt>
                <c:pt idx="625">
                  <c:v>5739.7960000000003</c:v>
                </c:pt>
                <c:pt idx="626">
                  <c:v>5748.98</c:v>
                </c:pt>
                <c:pt idx="627">
                  <c:v>5758.1629999999996</c:v>
                </c:pt>
                <c:pt idx="628">
                  <c:v>5767.3469999999998</c:v>
                </c:pt>
                <c:pt idx="629">
                  <c:v>5776.5309999999999</c:v>
                </c:pt>
                <c:pt idx="630">
                  <c:v>5785.7139999999999</c:v>
                </c:pt>
                <c:pt idx="631">
                  <c:v>5794.8980000000001</c:v>
                </c:pt>
                <c:pt idx="632">
                  <c:v>5804.0820000000003</c:v>
                </c:pt>
                <c:pt idx="633">
                  <c:v>5813.2650000000003</c:v>
                </c:pt>
                <c:pt idx="634">
                  <c:v>5822.4489999999996</c:v>
                </c:pt>
                <c:pt idx="635">
                  <c:v>5831.6329999999998</c:v>
                </c:pt>
                <c:pt idx="636">
                  <c:v>5840.8159999999998</c:v>
                </c:pt>
                <c:pt idx="637">
                  <c:v>5850</c:v>
                </c:pt>
                <c:pt idx="638">
                  <c:v>5859.1840000000002</c:v>
                </c:pt>
                <c:pt idx="639">
                  <c:v>5868.3670000000002</c:v>
                </c:pt>
                <c:pt idx="640">
                  <c:v>5877.5510000000004</c:v>
                </c:pt>
                <c:pt idx="641">
                  <c:v>5886.7349999999997</c:v>
                </c:pt>
                <c:pt idx="642">
                  <c:v>5895.9179999999997</c:v>
                </c:pt>
                <c:pt idx="643">
                  <c:v>5905.1019999999999</c:v>
                </c:pt>
                <c:pt idx="644">
                  <c:v>5914.2860000000001</c:v>
                </c:pt>
                <c:pt idx="645">
                  <c:v>5923.4690000000001</c:v>
                </c:pt>
                <c:pt idx="646">
                  <c:v>5932.6530000000002</c:v>
                </c:pt>
                <c:pt idx="647">
                  <c:v>5941.8370000000004</c:v>
                </c:pt>
                <c:pt idx="648">
                  <c:v>5951.02</c:v>
                </c:pt>
                <c:pt idx="649">
                  <c:v>5960.2039999999997</c:v>
                </c:pt>
                <c:pt idx="650">
                  <c:v>5969.3879999999999</c:v>
                </c:pt>
                <c:pt idx="651">
                  <c:v>5978.5709999999999</c:v>
                </c:pt>
                <c:pt idx="652">
                  <c:v>5987.7550000000001</c:v>
                </c:pt>
                <c:pt idx="653">
                  <c:v>5996.9390000000003</c:v>
                </c:pt>
                <c:pt idx="654">
                  <c:v>6006.1220000000003</c:v>
                </c:pt>
                <c:pt idx="655">
                  <c:v>6015.3059999999996</c:v>
                </c:pt>
                <c:pt idx="656">
                  <c:v>6024.49</c:v>
                </c:pt>
                <c:pt idx="657">
                  <c:v>6033.6729999999998</c:v>
                </c:pt>
                <c:pt idx="658">
                  <c:v>6042.857</c:v>
                </c:pt>
                <c:pt idx="659">
                  <c:v>6052.0410000000002</c:v>
                </c:pt>
                <c:pt idx="660">
                  <c:v>6061.2240000000002</c:v>
                </c:pt>
                <c:pt idx="661">
                  <c:v>6070.4080000000004</c:v>
                </c:pt>
                <c:pt idx="662">
                  <c:v>6079.5919999999996</c:v>
                </c:pt>
                <c:pt idx="663">
                  <c:v>6088.7759999999998</c:v>
                </c:pt>
                <c:pt idx="664">
                  <c:v>6097.9589999999998</c:v>
                </c:pt>
                <c:pt idx="665">
                  <c:v>6107.143</c:v>
                </c:pt>
                <c:pt idx="666">
                  <c:v>6116.3270000000002</c:v>
                </c:pt>
                <c:pt idx="667">
                  <c:v>6125.51</c:v>
                </c:pt>
                <c:pt idx="668">
                  <c:v>6134.6940000000004</c:v>
                </c:pt>
                <c:pt idx="669">
                  <c:v>6143.8779999999997</c:v>
                </c:pt>
                <c:pt idx="670">
                  <c:v>6153.0609999999997</c:v>
                </c:pt>
                <c:pt idx="671">
                  <c:v>6162.2449999999999</c:v>
                </c:pt>
                <c:pt idx="672">
                  <c:v>6171.4290000000001</c:v>
                </c:pt>
                <c:pt idx="673">
                  <c:v>6180.6120000000001</c:v>
                </c:pt>
                <c:pt idx="674">
                  <c:v>6189.7960000000003</c:v>
                </c:pt>
                <c:pt idx="675">
                  <c:v>6198.98</c:v>
                </c:pt>
                <c:pt idx="676">
                  <c:v>6208.1629999999996</c:v>
                </c:pt>
                <c:pt idx="677">
                  <c:v>6217.3469999999998</c:v>
                </c:pt>
                <c:pt idx="678">
                  <c:v>6226.5309999999999</c:v>
                </c:pt>
                <c:pt idx="679">
                  <c:v>6235.7139999999999</c:v>
                </c:pt>
                <c:pt idx="680">
                  <c:v>6244.8980000000001</c:v>
                </c:pt>
                <c:pt idx="681">
                  <c:v>6254.0820000000003</c:v>
                </c:pt>
                <c:pt idx="682">
                  <c:v>6263.2650000000003</c:v>
                </c:pt>
                <c:pt idx="683">
                  <c:v>6272.4489999999996</c:v>
                </c:pt>
                <c:pt idx="684">
                  <c:v>6281.6329999999998</c:v>
                </c:pt>
                <c:pt idx="685">
                  <c:v>6290.8159999999998</c:v>
                </c:pt>
                <c:pt idx="686">
                  <c:v>6300</c:v>
                </c:pt>
                <c:pt idx="687">
                  <c:v>6309.1840000000002</c:v>
                </c:pt>
                <c:pt idx="688">
                  <c:v>6318.3670000000002</c:v>
                </c:pt>
                <c:pt idx="689">
                  <c:v>6327.5510000000004</c:v>
                </c:pt>
                <c:pt idx="690">
                  <c:v>6336.7349999999997</c:v>
                </c:pt>
                <c:pt idx="691">
                  <c:v>6345.9179999999997</c:v>
                </c:pt>
                <c:pt idx="692">
                  <c:v>6355.1019999999999</c:v>
                </c:pt>
                <c:pt idx="693">
                  <c:v>6364.2860000000001</c:v>
                </c:pt>
                <c:pt idx="694">
                  <c:v>6373.4690000000001</c:v>
                </c:pt>
                <c:pt idx="695">
                  <c:v>6382.6530000000002</c:v>
                </c:pt>
                <c:pt idx="696">
                  <c:v>6391.8370000000004</c:v>
                </c:pt>
                <c:pt idx="697">
                  <c:v>6401.02</c:v>
                </c:pt>
                <c:pt idx="698">
                  <c:v>6410.2039999999997</c:v>
                </c:pt>
                <c:pt idx="699">
                  <c:v>6419.3879999999999</c:v>
                </c:pt>
                <c:pt idx="700">
                  <c:v>6428.5709999999999</c:v>
                </c:pt>
                <c:pt idx="701">
                  <c:v>6437.7550000000001</c:v>
                </c:pt>
                <c:pt idx="702">
                  <c:v>6446.9390000000003</c:v>
                </c:pt>
                <c:pt idx="703">
                  <c:v>6456.1220000000003</c:v>
                </c:pt>
                <c:pt idx="704">
                  <c:v>6465.3059999999996</c:v>
                </c:pt>
                <c:pt idx="705">
                  <c:v>6474.49</c:v>
                </c:pt>
                <c:pt idx="706">
                  <c:v>6483.6729999999998</c:v>
                </c:pt>
                <c:pt idx="707">
                  <c:v>6492.857</c:v>
                </c:pt>
                <c:pt idx="708">
                  <c:v>6502.0410000000002</c:v>
                </c:pt>
                <c:pt idx="709">
                  <c:v>6511.2240000000002</c:v>
                </c:pt>
                <c:pt idx="710">
                  <c:v>6520.4080000000004</c:v>
                </c:pt>
                <c:pt idx="711">
                  <c:v>6529.5919999999996</c:v>
                </c:pt>
                <c:pt idx="712">
                  <c:v>6538.7759999999998</c:v>
                </c:pt>
                <c:pt idx="713">
                  <c:v>6547.9589999999998</c:v>
                </c:pt>
                <c:pt idx="714">
                  <c:v>6557.143</c:v>
                </c:pt>
                <c:pt idx="715">
                  <c:v>6566.3270000000002</c:v>
                </c:pt>
                <c:pt idx="716">
                  <c:v>6575.51</c:v>
                </c:pt>
                <c:pt idx="717">
                  <c:v>6584.6940000000004</c:v>
                </c:pt>
                <c:pt idx="718">
                  <c:v>6593.8779999999997</c:v>
                </c:pt>
                <c:pt idx="719">
                  <c:v>6603.0609999999997</c:v>
                </c:pt>
                <c:pt idx="720">
                  <c:v>6612.2449999999999</c:v>
                </c:pt>
                <c:pt idx="721">
                  <c:v>6621.4290000000001</c:v>
                </c:pt>
                <c:pt idx="722">
                  <c:v>6630.6120000000001</c:v>
                </c:pt>
                <c:pt idx="723">
                  <c:v>6639.7960000000003</c:v>
                </c:pt>
                <c:pt idx="724">
                  <c:v>6648.98</c:v>
                </c:pt>
                <c:pt idx="725">
                  <c:v>6658.1629999999996</c:v>
                </c:pt>
                <c:pt idx="726">
                  <c:v>6667.3469999999998</c:v>
                </c:pt>
                <c:pt idx="727">
                  <c:v>6676.5309999999999</c:v>
                </c:pt>
                <c:pt idx="728">
                  <c:v>6685.7139999999999</c:v>
                </c:pt>
                <c:pt idx="729">
                  <c:v>6694.8980000000001</c:v>
                </c:pt>
                <c:pt idx="730">
                  <c:v>6704.0820000000003</c:v>
                </c:pt>
                <c:pt idx="731">
                  <c:v>6713.2650000000003</c:v>
                </c:pt>
                <c:pt idx="732">
                  <c:v>6722.4489999999996</c:v>
                </c:pt>
                <c:pt idx="733">
                  <c:v>6731.6329999999998</c:v>
                </c:pt>
                <c:pt idx="734">
                  <c:v>6740.8159999999998</c:v>
                </c:pt>
                <c:pt idx="735">
                  <c:v>6750</c:v>
                </c:pt>
                <c:pt idx="736">
                  <c:v>6759.1840000000002</c:v>
                </c:pt>
                <c:pt idx="737">
                  <c:v>6768.3670000000002</c:v>
                </c:pt>
                <c:pt idx="738">
                  <c:v>6777.5510000000004</c:v>
                </c:pt>
                <c:pt idx="739">
                  <c:v>6786.7349999999997</c:v>
                </c:pt>
                <c:pt idx="740">
                  <c:v>6795.9179999999997</c:v>
                </c:pt>
                <c:pt idx="741">
                  <c:v>6805.1019999999999</c:v>
                </c:pt>
                <c:pt idx="742">
                  <c:v>6814.2860000000001</c:v>
                </c:pt>
                <c:pt idx="743">
                  <c:v>6823.4690000000001</c:v>
                </c:pt>
                <c:pt idx="744">
                  <c:v>6832.6530000000002</c:v>
                </c:pt>
                <c:pt idx="745">
                  <c:v>6841.8370000000004</c:v>
                </c:pt>
                <c:pt idx="746">
                  <c:v>6851.02</c:v>
                </c:pt>
                <c:pt idx="747">
                  <c:v>6860.2039999999997</c:v>
                </c:pt>
                <c:pt idx="748">
                  <c:v>6869.3879999999999</c:v>
                </c:pt>
                <c:pt idx="749">
                  <c:v>6878.5709999999999</c:v>
                </c:pt>
                <c:pt idx="750">
                  <c:v>6887.7550000000001</c:v>
                </c:pt>
                <c:pt idx="751">
                  <c:v>6896.9390000000003</c:v>
                </c:pt>
                <c:pt idx="752">
                  <c:v>6906.1220000000003</c:v>
                </c:pt>
                <c:pt idx="753">
                  <c:v>6915.3059999999996</c:v>
                </c:pt>
                <c:pt idx="754">
                  <c:v>6924.49</c:v>
                </c:pt>
                <c:pt idx="755">
                  <c:v>6933.6729999999998</c:v>
                </c:pt>
                <c:pt idx="756">
                  <c:v>6942.857</c:v>
                </c:pt>
                <c:pt idx="757">
                  <c:v>6952.0410000000002</c:v>
                </c:pt>
                <c:pt idx="758">
                  <c:v>6961.2240000000002</c:v>
                </c:pt>
                <c:pt idx="759">
                  <c:v>6970.4080000000004</c:v>
                </c:pt>
                <c:pt idx="760">
                  <c:v>6979.5919999999996</c:v>
                </c:pt>
                <c:pt idx="761">
                  <c:v>6988.7759999999998</c:v>
                </c:pt>
                <c:pt idx="762">
                  <c:v>6997.9589999999998</c:v>
                </c:pt>
                <c:pt idx="763">
                  <c:v>7007.143</c:v>
                </c:pt>
                <c:pt idx="764">
                  <c:v>7016.3270000000002</c:v>
                </c:pt>
                <c:pt idx="765">
                  <c:v>7025.51</c:v>
                </c:pt>
                <c:pt idx="766">
                  <c:v>7034.6940000000004</c:v>
                </c:pt>
                <c:pt idx="767">
                  <c:v>7043.8779999999997</c:v>
                </c:pt>
                <c:pt idx="768">
                  <c:v>7053.0609999999997</c:v>
                </c:pt>
                <c:pt idx="769">
                  <c:v>7062.2449999999999</c:v>
                </c:pt>
                <c:pt idx="770">
                  <c:v>7071.4290000000001</c:v>
                </c:pt>
                <c:pt idx="771">
                  <c:v>7080.6120000000001</c:v>
                </c:pt>
                <c:pt idx="772">
                  <c:v>7089.7960000000003</c:v>
                </c:pt>
                <c:pt idx="773">
                  <c:v>7098.98</c:v>
                </c:pt>
                <c:pt idx="774">
                  <c:v>7108.1629999999996</c:v>
                </c:pt>
                <c:pt idx="775">
                  <c:v>7117.3469999999998</c:v>
                </c:pt>
                <c:pt idx="776">
                  <c:v>7126.5309999999999</c:v>
                </c:pt>
                <c:pt idx="777">
                  <c:v>7135.7139999999999</c:v>
                </c:pt>
                <c:pt idx="778">
                  <c:v>7144.8980000000001</c:v>
                </c:pt>
                <c:pt idx="779">
                  <c:v>7154.0820000000003</c:v>
                </c:pt>
                <c:pt idx="780">
                  <c:v>7163.2650000000003</c:v>
                </c:pt>
                <c:pt idx="781">
                  <c:v>7172.4489999999996</c:v>
                </c:pt>
                <c:pt idx="782">
                  <c:v>7181.6329999999998</c:v>
                </c:pt>
                <c:pt idx="783">
                  <c:v>7190.8159999999998</c:v>
                </c:pt>
                <c:pt idx="784">
                  <c:v>7200</c:v>
                </c:pt>
                <c:pt idx="785">
                  <c:v>7209.1840000000002</c:v>
                </c:pt>
                <c:pt idx="786">
                  <c:v>7218.3670000000002</c:v>
                </c:pt>
                <c:pt idx="787">
                  <c:v>7227.5510000000004</c:v>
                </c:pt>
                <c:pt idx="788">
                  <c:v>7236.7349999999997</c:v>
                </c:pt>
                <c:pt idx="789">
                  <c:v>7245.9179999999997</c:v>
                </c:pt>
                <c:pt idx="790">
                  <c:v>7255.1019999999999</c:v>
                </c:pt>
                <c:pt idx="791">
                  <c:v>7264.2860000000001</c:v>
                </c:pt>
                <c:pt idx="792">
                  <c:v>7273.4690000000001</c:v>
                </c:pt>
                <c:pt idx="793">
                  <c:v>7282.6530000000002</c:v>
                </c:pt>
                <c:pt idx="794">
                  <c:v>7291.8370000000004</c:v>
                </c:pt>
                <c:pt idx="795">
                  <c:v>7301.02</c:v>
                </c:pt>
                <c:pt idx="796">
                  <c:v>7310.2039999999997</c:v>
                </c:pt>
                <c:pt idx="797">
                  <c:v>7319.3879999999999</c:v>
                </c:pt>
                <c:pt idx="798">
                  <c:v>7328.5709999999999</c:v>
                </c:pt>
                <c:pt idx="799">
                  <c:v>7337.7550000000001</c:v>
                </c:pt>
                <c:pt idx="800">
                  <c:v>7346.9390000000003</c:v>
                </c:pt>
                <c:pt idx="801">
                  <c:v>7356.1220000000003</c:v>
                </c:pt>
                <c:pt idx="802">
                  <c:v>7365.3059999999996</c:v>
                </c:pt>
                <c:pt idx="803">
                  <c:v>7374.49</c:v>
                </c:pt>
                <c:pt idx="804">
                  <c:v>7383.6729999999998</c:v>
                </c:pt>
                <c:pt idx="805">
                  <c:v>7392.857</c:v>
                </c:pt>
                <c:pt idx="806">
                  <c:v>7402.0410000000002</c:v>
                </c:pt>
                <c:pt idx="807">
                  <c:v>7411.2240000000002</c:v>
                </c:pt>
                <c:pt idx="808">
                  <c:v>7420.4080000000004</c:v>
                </c:pt>
                <c:pt idx="809">
                  <c:v>7429.5919999999996</c:v>
                </c:pt>
                <c:pt idx="810">
                  <c:v>7438.7759999999998</c:v>
                </c:pt>
                <c:pt idx="811">
                  <c:v>7447.9589999999998</c:v>
                </c:pt>
                <c:pt idx="812">
                  <c:v>7457.143</c:v>
                </c:pt>
                <c:pt idx="813">
                  <c:v>7466.3270000000002</c:v>
                </c:pt>
                <c:pt idx="814">
                  <c:v>7475.51</c:v>
                </c:pt>
                <c:pt idx="815">
                  <c:v>7484.6940000000004</c:v>
                </c:pt>
                <c:pt idx="816">
                  <c:v>7493.8779999999997</c:v>
                </c:pt>
                <c:pt idx="817">
                  <c:v>7503.0609999999997</c:v>
                </c:pt>
                <c:pt idx="818">
                  <c:v>7512.2449999999999</c:v>
                </c:pt>
                <c:pt idx="819">
                  <c:v>7521.4290000000001</c:v>
                </c:pt>
                <c:pt idx="820">
                  <c:v>7530.6120000000001</c:v>
                </c:pt>
                <c:pt idx="821">
                  <c:v>7539.7960000000003</c:v>
                </c:pt>
                <c:pt idx="822">
                  <c:v>7548.98</c:v>
                </c:pt>
                <c:pt idx="823">
                  <c:v>7558.1629999999996</c:v>
                </c:pt>
                <c:pt idx="824">
                  <c:v>7567.3469999999998</c:v>
                </c:pt>
                <c:pt idx="825">
                  <c:v>7576.5309999999999</c:v>
                </c:pt>
                <c:pt idx="826">
                  <c:v>7585.7139999999999</c:v>
                </c:pt>
                <c:pt idx="827">
                  <c:v>7594.8980000000001</c:v>
                </c:pt>
                <c:pt idx="828">
                  <c:v>7604.0820000000003</c:v>
                </c:pt>
                <c:pt idx="829">
                  <c:v>7613.2650000000003</c:v>
                </c:pt>
                <c:pt idx="830">
                  <c:v>7622.4489999999996</c:v>
                </c:pt>
                <c:pt idx="831">
                  <c:v>7631.6329999999998</c:v>
                </c:pt>
                <c:pt idx="832">
                  <c:v>7640.8159999999998</c:v>
                </c:pt>
                <c:pt idx="833">
                  <c:v>7650</c:v>
                </c:pt>
                <c:pt idx="834">
                  <c:v>7659.1840000000002</c:v>
                </c:pt>
                <c:pt idx="835">
                  <c:v>7668.3670000000002</c:v>
                </c:pt>
                <c:pt idx="836">
                  <c:v>7677.5510000000004</c:v>
                </c:pt>
                <c:pt idx="837">
                  <c:v>7686.7349999999997</c:v>
                </c:pt>
                <c:pt idx="838">
                  <c:v>7695.9179999999997</c:v>
                </c:pt>
                <c:pt idx="839">
                  <c:v>7705.1019999999999</c:v>
                </c:pt>
                <c:pt idx="840">
                  <c:v>7714.2860000000001</c:v>
                </c:pt>
                <c:pt idx="841">
                  <c:v>7723.4690000000001</c:v>
                </c:pt>
                <c:pt idx="842">
                  <c:v>7732.6530000000002</c:v>
                </c:pt>
                <c:pt idx="843">
                  <c:v>7741.8370000000004</c:v>
                </c:pt>
                <c:pt idx="844">
                  <c:v>7751.02</c:v>
                </c:pt>
                <c:pt idx="845">
                  <c:v>7760.2039999999997</c:v>
                </c:pt>
                <c:pt idx="846">
                  <c:v>7769.3879999999999</c:v>
                </c:pt>
                <c:pt idx="847">
                  <c:v>7778.5709999999999</c:v>
                </c:pt>
                <c:pt idx="848">
                  <c:v>7787.7550000000001</c:v>
                </c:pt>
                <c:pt idx="849">
                  <c:v>7796.9390000000003</c:v>
                </c:pt>
                <c:pt idx="850">
                  <c:v>7806.1220000000003</c:v>
                </c:pt>
                <c:pt idx="851">
                  <c:v>7815.3059999999996</c:v>
                </c:pt>
                <c:pt idx="852">
                  <c:v>7824.49</c:v>
                </c:pt>
                <c:pt idx="853">
                  <c:v>7833.6729999999998</c:v>
                </c:pt>
                <c:pt idx="854">
                  <c:v>7842.857</c:v>
                </c:pt>
                <c:pt idx="855">
                  <c:v>7852.0410000000002</c:v>
                </c:pt>
                <c:pt idx="856">
                  <c:v>7861.2240000000002</c:v>
                </c:pt>
                <c:pt idx="857">
                  <c:v>7870.4080000000004</c:v>
                </c:pt>
                <c:pt idx="858">
                  <c:v>7879.5919999999996</c:v>
                </c:pt>
                <c:pt idx="859">
                  <c:v>7888.7759999999998</c:v>
                </c:pt>
                <c:pt idx="860">
                  <c:v>7897.9589999999998</c:v>
                </c:pt>
                <c:pt idx="861">
                  <c:v>7907.143</c:v>
                </c:pt>
                <c:pt idx="862">
                  <c:v>7916.3270000000002</c:v>
                </c:pt>
                <c:pt idx="863">
                  <c:v>7925.51</c:v>
                </c:pt>
                <c:pt idx="864">
                  <c:v>7934.6940000000004</c:v>
                </c:pt>
                <c:pt idx="865">
                  <c:v>7943.8779999999997</c:v>
                </c:pt>
                <c:pt idx="866">
                  <c:v>7953.0609999999997</c:v>
                </c:pt>
                <c:pt idx="867">
                  <c:v>7962.2449999999999</c:v>
                </c:pt>
                <c:pt idx="868">
                  <c:v>7971.4290000000001</c:v>
                </c:pt>
                <c:pt idx="869">
                  <c:v>7980.6120000000001</c:v>
                </c:pt>
                <c:pt idx="870">
                  <c:v>7989.7960000000003</c:v>
                </c:pt>
                <c:pt idx="871">
                  <c:v>7998.98</c:v>
                </c:pt>
                <c:pt idx="872">
                  <c:v>8008.1629999999996</c:v>
                </c:pt>
                <c:pt idx="873">
                  <c:v>8017.3469999999998</c:v>
                </c:pt>
                <c:pt idx="874">
                  <c:v>8026.5309999999999</c:v>
                </c:pt>
                <c:pt idx="875">
                  <c:v>8035.7139999999999</c:v>
                </c:pt>
                <c:pt idx="876">
                  <c:v>8044.8980000000001</c:v>
                </c:pt>
                <c:pt idx="877">
                  <c:v>8054.0820000000003</c:v>
                </c:pt>
                <c:pt idx="878">
                  <c:v>8063.2650000000003</c:v>
                </c:pt>
                <c:pt idx="879">
                  <c:v>8072.4489999999996</c:v>
                </c:pt>
                <c:pt idx="880">
                  <c:v>8081.6329999999998</c:v>
                </c:pt>
                <c:pt idx="881">
                  <c:v>8090.8159999999998</c:v>
                </c:pt>
                <c:pt idx="882">
                  <c:v>8100</c:v>
                </c:pt>
                <c:pt idx="883">
                  <c:v>8109.1840000000002</c:v>
                </c:pt>
                <c:pt idx="884">
                  <c:v>8118.3670000000002</c:v>
                </c:pt>
                <c:pt idx="885">
                  <c:v>8127.5510000000004</c:v>
                </c:pt>
                <c:pt idx="886">
                  <c:v>8136.7349999999997</c:v>
                </c:pt>
                <c:pt idx="887">
                  <c:v>8145.9179999999997</c:v>
                </c:pt>
                <c:pt idx="888">
                  <c:v>8155.1019999999999</c:v>
                </c:pt>
                <c:pt idx="889">
                  <c:v>8164.2860000000001</c:v>
                </c:pt>
                <c:pt idx="890">
                  <c:v>8173.4690000000001</c:v>
                </c:pt>
                <c:pt idx="891">
                  <c:v>8182.6530000000002</c:v>
                </c:pt>
                <c:pt idx="892">
                  <c:v>8191.8370000000004</c:v>
                </c:pt>
                <c:pt idx="893">
                  <c:v>8201.02</c:v>
                </c:pt>
                <c:pt idx="894">
                  <c:v>8210.2039999999997</c:v>
                </c:pt>
                <c:pt idx="895">
                  <c:v>8219.3880000000008</c:v>
                </c:pt>
                <c:pt idx="896">
                  <c:v>8228.5709999999999</c:v>
                </c:pt>
                <c:pt idx="897">
                  <c:v>8237.7549999999992</c:v>
                </c:pt>
                <c:pt idx="898">
                  <c:v>8246.9390000000003</c:v>
                </c:pt>
                <c:pt idx="899">
                  <c:v>8256.1219999999994</c:v>
                </c:pt>
                <c:pt idx="900">
                  <c:v>8265.3060000000005</c:v>
                </c:pt>
                <c:pt idx="901">
                  <c:v>8274.49</c:v>
                </c:pt>
                <c:pt idx="902">
                  <c:v>8283.6730000000007</c:v>
                </c:pt>
                <c:pt idx="903">
                  <c:v>8292.857</c:v>
                </c:pt>
                <c:pt idx="904">
                  <c:v>8302.0409999999993</c:v>
                </c:pt>
                <c:pt idx="905">
                  <c:v>8311.2240000000002</c:v>
                </c:pt>
                <c:pt idx="906">
                  <c:v>8320.4079999999994</c:v>
                </c:pt>
                <c:pt idx="907">
                  <c:v>8329.5920000000006</c:v>
                </c:pt>
                <c:pt idx="908">
                  <c:v>8338.7759999999998</c:v>
                </c:pt>
                <c:pt idx="909">
                  <c:v>8347.9590000000007</c:v>
                </c:pt>
                <c:pt idx="910">
                  <c:v>8357.143</c:v>
                </c:pt>
                <c:pt idx="911">
                  <c:v>8366.3269999999993</c:v>
                </c:pt>
                <c:pt idx="912">
                  <c:v>8375.51</c:v>
                </c:pt>
                <c:pt idx="913">
                  <c:v>8384.6939999999995</c:v>
                </c:pt>
                <c:pt idx="914">
                  <c:v>8393.8780000000006</c:v>
                </c:pt>
                <c:pt idx="915">
                  <c:v>8403.0609999999997</c:v>
                </c:pt>
                <c:pt idx="916">
                  <c:v>8412.2450000000008</c:v>
                </c:pt>
                <c:pt idx="917">
                  <c:v>8421.4290000000001</c:v>
                </c:pt>
                <c:pt idx="918">
                  <c:v>8430.6119999999992</c:v>
                </c:pt>
                <c:pt idx="919">
                  <c:v>8439.7960000000003</c:v>
                </c:pt>
                <c:pt idx="920">
                  <c:v>8448.98</c:v>
                </c:pt>
                <c:pt idx="921">
                  <c:v>8458.1630000000005</c:v>
                </c:pt>
                <c:pt idx="922">
                  <c:v>8467.3469999999998</c:v>
                </c:pt>
                <c:pt idx="923">
                  <c:v>8476.5310000000009</c:v>
                </c:pt>
                <c:pt idx="924">
                  <c:v>8485.7139999999999</c:v>
                </c:pt>
                <c:pt idx="925">
                  <c:v>8494.8979999999992</c:v>
                </c:pt>
                <c:pt idx="926">
                  <c:v>8504.0820000000003</c:v>
                </c:pt>
                <c:pt idx="927">
                  <c:v>8513.2649999999994</c:v>
                </c:pt>
                <c:pt idx="928">
                  <c:v>8522.4490000000005</c:v>
                </c:pt>
                <c:pt idx="929">
                  <c:v>8531.6329999999998</c:v>
                </c:pt>
                <c:pt idx="930">
                  <c:v>8540.8160000000007</c:v>
                </c:pt>
                <c:pt idx="931">
                  <c:v>8550</c:v>
                </c:pt>
                <c:pt idx="932">
                  <c:v>8559.1839999999993</c:v>
                </c:pt>
                <c:pt idx="933">
                  <c:v>8568.3670000000002</c:v>
                </c:pt>
                <c:pt idx="934">
                  <c:v>8577.5509999999995</c:v>
                </c:pt>
                <c:pt idx="935">
                  <c:v>8586.7350000000006</c:v>
                </c:pt>
                <c:pt idx="936">
                  <c:v>8595.9179999999997</c:v>
                </c:pt>
                <c:pt idx="937">
                  <c:v>8605.1020000000008</c:v>
                </c:pt>
                <c:pt idx="938">
                  <c:v>8614.2860000000001</c:v>
                </c:pt>
                <c:pt idx="939">
                  <c:v>8623.4689999999991</c:v>
                </c:pt>
                <c:pt idx="940">
                  <c:v>8632.6530000000002</c:v>
                </c:pt>
                <c:pt idx="941">
                  <c:v>8641.8369999999995</c:v>
                </c:pt>
                <c:pt idx="942">
                  <c:v>8651.02</c:v>
                </c:pt>
                <c:pt idx="943">
                  <c:v>8660.2039999999997</c:v>
                </c:pt>
                <c:pt idx="944">
                  <c:v>8669.3880000000008</c:v>
                </c:pt>
                <c:pt idx="945">
                  <c:v>8678.5709999999999</c:v>
                </c:pt>
                <c:pt idx="946">
                  <c:v>8687.7549999999992</c:v>
                </c:pt>
                <c:pt idx="947">
                  <c:v>8696.9390000000003</c:v>
                </c:pt>
                <c:pt idx="948">
                  <c:v>8706.1219999999994</c:v>
                </c:pt>
                <c:pt idx="949">
                  <c:v>8715.3060000000005</c:v>
                </c:pt>
                <c:pt idx="950">
                  <c:v>8724.49</c:v>
                </c:pt>
                <c:pt idx="951">
                  <c:v>8733.6730000000007</c:v>
                </c:pt>
                <c:pt idx="952">
                  <c:v>8742.857</c:v>
                </c:pt>
                <c:pt idx="953">
                  <c:v>8752.0409999999993</c:v>
                </c:pt>
                <c:pt idx="954">
                  <c:v>8761.2240000000002</c:v>
                </c:pt>
                <c:pt idx="955">
                  <c:v>8770.4079999999994</c:v>
                </c:pt>
                <c:pt idx="956">
                  <c:v>8779.5920000000006</c:v>
                </c:pt>
                <c:pt idx="957">
                  <c:v>8788.7759999999998</c:v>
                </c:pt>
                <c:pt idx="958">
                  <c:v>8797.9590000000007</c:v>
                </c:pt>
                <c:pt idx="959">
                  <c:v>8807.143</c:v>
                </c:pt>
                <c:pt idx="960">
                  <c:v>8816.3269999999993</c:v>
                </c:pt>
                <c:pt idx="961">
                  <c:v>8825.51</c:v>
                </c:pt>
                <c:pt idx="962">
                  <c:v>8834.6939999999995</c:v>
                </c:pt>
                <c:pt idx="963">
                  <c:v>8843.8780000000006</c:v>
                </c:pt>
                <c:pt idx="964">
                  <c:v>8853.0609999999997</c:v>
                </c:pt>
                <c:pt idx="965">
                  <c:v>8862.2450000000008</c:v>
                </c:pt>
                <c:pt idx="966">
                  <c:v>8871.4290000000001</c:v>
                </c:pt>
                <c:pt idx="967">
                  <c:v>8880.6119999999992</c:v>
                </c:pt>
                <c:pt idx="968">
                  <c:v>8889.7960000000003</c:v>
                </c:pt>
                <c:pt idx="969">
                  <c:v>8898.98</c:v>
                </c:pt>
                <c:pt idx="970">
                  <c:v>8908.1630000000005</c:v>
                </c:pt>
                <c:pt idx="971">
                  <c:v>8917.3469999999998</c:v>
                </c:pt>
                <c:pt idx="972">
                  <c:v>8926.5310000000009</c:v>
                </c:pt>
                <c:pt idx="973">
                  <c:v>8935.7139999999999</c:v>
                </c:pt>
                <c:pt idx="974">
                  <c:v>8944.8979999999992</c:v>
                </c:pt>
                <c:pt idx="975">
                  <c:v>8954.0820000000003</c:v>
                </c:pt>
                <c:pt idx="976">
                  <c:v>8963.2649999999994</c:v>
                </c:pt>
                <c:pt idx="977">
                  <c:v>8972.4490000000005</c:v>
                </c:pt>
                <c:pt idx="978">
                  <c:v>8981.6329999999998</c:v>
                </c:pt>
                <c:pt idx="979">
                  <c:v>8990.8160000000007</c:v>
                </c:pt>
                <c:pt idx="980">
                  <c:v>9000</c:v>
                </c:pt>
                <c:pt idx="981">
                  <c:v>9009.1839999999993</c:v>
                </c:pt>
                <c:pt idx="982">
                  <c:v>9018.3670000000002</c:v>
                </c:pt>
                <c:pt idx="983">
                  <c:v>9027.5509999999995</c:v>
                </c:pt>
                <c:pt idx="984">
                  <c:v>9036.7350000000006</c:v>
                </c:pt>
                <c:pt idx="985">
                  <c:v>9045.9179999999997</c:v>
                </c:pt>
                <c:pt idx="986">
                  <c:v>9055.1020000000008</c:v>
                </c:pt>
                <c:pt idx="987">
                  <c:v>9064.2860000000001</c:v>
                </c:pt>
                <c:pt idx="988">
                  <c:v>9073.4689999999991</c:v>
                </c:pt>
                <c:pt idx="989">
                  <c:v>9082.6530000000002</c:v>
                </c:pt>
                <c:pt idx="990">
                  <c:v>9091.8369999999995</c:v>
                </c:pt>
                <c:pt idx="991">
                  <c:v>9101.02</c:v>
                </c:pt>
                <c:pt idx="992">
                  <c:v>9110.2039999999997</c:v>
                </c:pt>
                <c:pt idx="993">
                  <c:v>9119.3880000000008</c:v>
                </c:pt>
                <c:pt idx="994">
                  <c:v>9128.5709999999999</c:v>
                </c:pt>
                <c:pt idx="995">
                  <c:v>9137.7549999999992</c:v>
                </c:pt>
                <c:pt idx="996">
                  <c:v>9146.9390000000003</c:v>
                </c:pt>
                <c:pt idx="997">
                  <c:v>9156.1219999999994</c:v>
                </c:pt>
                <c:pt idx="998">
                  <c:v>9165.3060000000005</c:v>
                </c:pt>
                <c:pt idx="999">
                  <c:v>9174.49</c:v>
                </c:pt>
                <c:pt idx="1000">
                  <c:v>9183.6730000000007</c:v>
                </c:pt>
              </c:numCache>
            </c:numRef>
          </c:xVal>
          <c:yVal>
            <c:numRef>
              <c:f>'KF Ex 1'!$C$13:$C$1013</c:f>
              <c:numCache>
                <c:formatCode>General</c:formatCode>
                <c:ptCount val="1001"/>
                <c:pt idx="0">
                  <c:v>0</c:v>
                </c:pt>
                <c:pt idx="1">
                  <c:v>9.1744900000000005</c:v>
                </c:pt>
                <c:pt idx="2">
                  <c:v>18.33061</c:v>
                </c:pt>
                <c:pt idx="3">
                  <c:v>27.46837</c:v>
                </c:pt>
                <c:pt idx="4">
                  <c:v>36.587760000000003</c:v>
                </c:pt>
                <c:pt idx="5">
                  <c:v>45.688780000000001</c:v>
                </c:pt>
                <c:pt idx="6">
                  <c:v>54.771430000000002</c:v>
                </c:pt>
                <c:pt idx="7">
                  <c:v>63.835709999999999</c:v>
                </c:pt>
                <c:pt idx="8">
                  <c:v>72.881630000000001</c:v>
                </c:pt>
                <c:pt idx="9">
                  <c:v>81.909180000000006</c:v>
                </c:pt>
                <c:pt idx="10">
                  <c:v>90.918369999999996</c:v>
                </c:pt>
                <c:pt idx="11">
                  <c:v>99.909180000000006</c:v>
                </c:pt>
                <c:pt idx="12">
                  <c:v>108.88160000000001</c:v>
                </c:pt>
                <c:pt idx="13">
                  <c:v>117.8357</c:v>
                </c:pt>
                <c:pt idx="14">
                  <c:v>126.7714</c:v>
                </c:pt>
                <c:pt idx="15">
                  <c:v>135.68879999999999</c:v>
                </c:pt>
                <c:pt idx="16">
                  <c:v>144.58779999999999</c:v>
                </c:pt>
                <c:pt idx="17">
                  <c:v>153.4684</c:v>
                </c:pt>
                <c:pt idx="18">
                  <c:v>162.3306</c:v>
                </c:pt>
                <c:pt idx="19">
                  <c:v>171.17449999999999</c:v>
                </c:pt>
                <c:pt idx="20">
                  <c:v>180</c:v>
                </c:pt>
                <c:pt idx="21">
                  <c:v>188.80709999999999</c:v>
                </c:pt>
                <c:pt idx="22">
                  <c:v>197.5959</c:v>
                </c:pt>
                <c:pt idx="23">
                  <c:v>206.3663</c:v>
                </c:pt>
                <c:pt idx="24">
                  <c:v>215.11840000000001</c:v>
                </c:pt>
                <c:pt idx="25">
                  <c:v>223.852</c:v>
                </c:pt>
                <c:pt idx="26">
                  <c:v>232.56729999999999</c:v>
                </c:pt>
                <c:pt idx="27">
                  <c:v>241.26429999999999</c:v>
                </c:pt>
                <c:pt idx="28">
                  <c:v>249.94290000000001</c:v>
                </c:pt>
                <c:pt idx="29">
                  <c:v>258.60309999999998</c:v>
                </c:pt>
                <c:pt idx="30">
                  <c:v>267.24489999999997</c:v>
                </c:pt>
                <c:pt idx="31">
                  <c:v>275.86840000000001</c:v>
                </c:pt>
                <c:pt idx="32">
                  <c:v>284.4735</c:v>
                </c:pt>
                <c:pt idx="33">
                  <c:v>293.06020000000001</c:v>
                </c:pt>
                <c:pt idx="34">
                  <c:v>301.62860000000001</c:v>
                </c:pt>
                <c:pt idx="35">
                  <c:v>310.17860000000002</c:v>
                </c:pt>
                <c:pt idx="36">
                  <c:v>318.71019999999999</c:v>
                </c:pt>
                <c:pt idx="37">
                  <c:v>327.2235</c:v>
                </c:pt>
                <c:pt idx="38">
                  <c:v>335.71839999999997</c:v>
                </c:pt>
                <c:pt idx="39">
                  <c:v>344.19490000000002</c:v>
                </c:pt>
                <c:pt idx="40">
                  <c:v>352.65309999999999</c:v>
                </c:pt>
                <c:pt idx="41">
                  <c:v>361.09289999999999</c:v>
                </c:pt>
                <c:pt idx="42">
                  <c:v>369.51429999999999</c:v>
                </c:pt>
                <c:pt idx="43">
                  <c:v>377.91730000000001</c:v>
                </c:pt>
                <c:pt idx="44">
                  <c:v>386.30200000000002</c:v>
                </c:pt>
                <c:pt idx="45">
                  <c:v>394.66840000000002</c:v>
                </c:pt>
                <c:pt idx="46">
                  <c:v>403.0163</c:v>
                </c:pt>
                <c:pt idx="47">
                  <c:v>411.34589999999997</c:v>
                </c:pt>
                <c:pt idx="48">
                  <c:v>419.65710000000001</c:v>
                </c:pt>
                <c:pt idx="49">
                  <c:v>427.95</c:v>
                </c:pt>
                <c:pt idx="50">
                  <c:v>436.22449999999998</c:v>
                </c:pt>
                <c:pt idx="51">
                  <c:v>444.48059999999998</c:v>
                </c:pt>
                <c:pt idx="52">
                  <c:v>452.71839999999997</c:v>
                </c:pt>
                <c:pt idx="53">
                  <c:v>460.93779999999998</c:v>
                </c:pt>
                <c:pt idx="54">
                  <c:v>469.1388</c:v>
                </c:pt>
                <c:pt idx="55">
                  <c:v>477.32139999999998</c:v>
                </c:pt>
                <c:pt idx="56">
                  <c:v>485.48570000000001</c:v>
                </c:pt>
                <c:pt idx="57">
                  <c:v>493.63159999999999</c:v>
                </c:pt>
                <c:pt idx="58">
                  <c:v>501.75920000000002</c:v>
                </c:pt>
                <c:pt idx="59">
                  <c:v>509.86840000000001</c:v>
                </c:pt>
                <c:pt idx="60">
                  <c:v>517.95920000000001</c:v>
                </c:pt>
                <c:pt idx="61">
                  <c:v>526.03160000000003</c:v>
                </c:pt>
                <c:pt idx="62">
                  <c:v>534.08569999999997</c:v>
                </c:pt>
                <c:pt idx="63">
                  <c:v>542.12139999999999</c:v>
                </c:pt>
                <c:pt idx="64">
                  <c:v>550.13879999999995</c:v>
                </c:pt>
                <c:pt idx="65">
                  <c:v>558.13779999999997</c:v>
                </c:pt>
                <c:pt idx="66">
                  <c:v>566.11839999999995</c:v>
                </c:pt>
                <c:pt idx="67">
                  <c:v>574.0806</c:v>
                </c:pt>
                <c:pt idx="68">
                  <c:v>582.02449999999999</c:v>
                </c:pt>
                <c:pt idx="69">
                  <c:v>589.95000000000005</c:v>
                </c:pt>
                <c:pt idx="70">
                  <c:v>597.85709999999995</c:v>
                </c:pt>
                <c:pt idx="71">
                  <c:v>605.74590000000001</c:v>
                </c:pt>
                <c:pt idx="72">
                  <c:v>613.61630000000002</c:v>
                </c:pt>
                <c:pt idx="73">
                  <c:v>621.46839999999997</c:v>
                </c:pt>
                <c:pt idx="74">
                  <c:v>629.30200000000002</c:v>
                </c:pt>
                <c:pt idx="75">
                  <c:v>637.1173</c:v>
                </c:pt>
                <c:pt idx="76">
                  <c:v>644.91430000000003</c:v>
                </c:pt>
                <c:pt idx="77">
                  <c:v>652.69290000000001</c:v>
                </c:pt>
                <c:pt idx="78">
                  <c:v>660.45309999999995</c:v>
                </c:pt>
                <c:pt idx="79">
                  <c:v>668.19489999999996</c:v>
                </c:pt>
                <c:pt idx="80">
                  <c:v>675.91840000000002</c:v>
                </c:pt>
                <c:pt idx="81">
                  <c:v>683.62350000000004</c:v>
                </c:pt>
                <c:pt idx="82">
                  <c:v>691.31020000000001</c:v>
                </c:pt>
                <c:pt idx="83">
                  <c:v>698.97860000000003</c:v>
                </c:pt>
                <c:pt idx="84">
                  <c:v>706.62860000000001</c:v>
                </c:pt>
                <c:pt idx="85">
                  <c:v>714.26020000000005</c:v>
                </c:pt>
                <c:pt idx="86">
                  <c:v>721.87350000000004</c:v>
                </c:pt>
                <c:pt idx="87">
                  <c:v>729.46839999999997</c:v>
                </c:pt>
                <c:pt idx="88">
                  <c:v>737.04489999999998</c:v>
                </c:pt>
                <c:pt idx="89">
                  <c:v>744.60310000000004</c:v>
                </c:pt>
                <c:pt idx="90">
                  <c:v>752.14290000000005</c:v>
                </c:pt>
                <c:pt idx="91">
                  <c:v>759.66430000000003</c:v>
                </c:pt>
                <c:pt idx="92">
                  <c:v>767.16729999999995</c:v>
                </c:pt>
                <c:pt idx="93">
                  <c:v>774.65200000000004</c:v>
                </c:pt>
                <c:pt idx="94">
                  <c:v>782.11839999999995</c:v>
                </c:pt>
                <c:pt idx="95">
                  <c:v>789.56629999999996</c:v>
                </c:pt>
                <c:pt idx="96">
                  <c:v>796.99590000000001</c:v>
                </c:pt>
                <c:pt idx="97">
                  <c:v>804.40710000000001</c:v>
                </c:pt>
                <c:pt idx="98">
                  <c:v>811.8</c:v>
                </c:pt>
                <c:pt idx="99">
                  <c:v>819.17449999999997</c:v>
                </c:pt>
                <c:pt idx="100">
                  <c:v>826.53060000000005</c:v>
                </c:pt>
                <c:pt idx="101">
                  <c:v>833.86839999999995</c:v>
                </c:pt>
                <c:pt idx="102">
                  <c:v>841.18780000000004</c:v>
                </c:pt>
                <c:pt idx="103">
                  <c:v>848.48879999999997</c:v>
                </c:pt>
                <c:pt idx="104">
                  <c:v>855.77139999999997</c:v>
                </c:pt>
                <c:pt idx="105">
                  <c:v>863.03570000000002</c:v>
                </c:pt>
                <c:pt idx="106">
                  <c:v>870.28160000000003</c:v>
                </c:pt>
                <c:pt idx="107">
                  <c:v>877.50919999999996</c:v>
                </c:pt>
                <c:pt idx="108">
                  <c:v>884.71839999999997</c:v>
                </c:pt>
                <c:pt idx="109">
                  <c:v>891.90920000000006</c:v>
                </c:pt>
                <c:pt idx="110">
                  <c:v>899.08159999999998</c:v>
                </c:pt>
                <c:pt idx="111">
                  <c:v>906.23569999999995</c:v>
                </c:pt>
                <c:pt idx="112">
                  <c:v>913.37139999999999</c:v>
                </c:pt>
                <c:pt idx="113">
                  <c:v>920.48879999999997</c:v>
                </c:pt>
                <c:pt idx="114">
                  <c:v>927.58780000000002</c:v>
                </c:pt>
                <c:pt idx="115">
                  <c:v>934.66840000000002</c:v>
                </c:pt>
                <c:pt idx="116">
                  <c:v>941.73059999999998</c:v>
                </c:pt>
                <c:pt idx="117">
                  <c:v>948.77449999999999</c:v>
                </c:pt>
                <c:pt idx="118">
                  <c:v>955.8</c:v>
                </c:pt>
                <c:pt idx="119">
                  <c:v>962.80709999999999</c:v>
                </c:pt>
                <c:pt idx="120">
                  <c:v>969.79589999999996</c:v>
                </c:pt>
                <c:pt idx="121">
                  <c:v>976.7663</c:v>
                </c:pt>
                <c:pt idx="122">
                  <c:v>983.71839999999997</c:v>
                </c:pt>
                <c:pt idx="123">
                  <c:v>990.65200000000004</c:v>
                </c:pt>
                <c:pt idx="124">
                  <c:v>997.56730000000005</c:v>
                </c:pt>
                <c:pt idx="125">
                  <c:v>1004.4640000000001</c:v>
                </c:pt>
                <c:pt idx="126">
                  <c:v>1011.343</c:v>
                </c:pt>
                <c:pt idx="127">
                  <c:v>1018.203</c:v>
                </c:pt>
                <c:pt idx="128">
                  <c:v>1025.0450000000001</c:v>
                </c:pt>
                <c:pt idx="129">
                  <c:v>1031.8679999999999</c:v>
                </c:pt>
                <c:pt idx="130">
                  <c:v>1038.673</c:v>
                </c:pt>
                <c:pt idx="131">
                  <c:v>1045.46</c:v>
                </c:pt>
                <c:pt idx="132">
                  <c:v>1052.229</c:v>
                </c:pt>
                <c:pt idx="133">
                  <c:v>1058.979</c:v>
                </c:pt>
                <c:pt idx="134">
                  <c:v>1065.71</c:v>
                </c:pt>
                <c:pt idx="135">
                  <c:v>1072.423</c:v>
                </c:pt>
                <c:pt idx="136">
                  <c:v>1079.1179999999999</c:v>
                </c:pt>
                <c:pt idx="137">
                  <c:v>1085.7950000000001</c:v>
                </c:pt>
                <c:pt idx="138">
                  <c:v>1092.453</c:v>
                </c:pt>
                <c:pt idx="139">
                  <c:v>1099.0930000000001</c:v>
                </c:pt>
                <c:pt idx="140">
                  <c:v>1105.7139999999999</c:v>
                </c:pt>
                <c:pt idx="141">
                  <c:v>1112.317</c:v>
                </c:pt>
                <c:pt idx="142">
                  <c:v>1118.902</c:v>
                </c:pt>
                <c:pt idx="143">
                  <c:v>1125.4680000000001</c:v>
                </c:pt>
                <c:pt idx="144">
                  <c:v>1132.0160000000001</c:v>
                </c:pt>
                <c:pt idx="145">
                  <c:v>1138.546</c:v>
                </c:pt>
                <c:pt idx="146">
                  <c:v>1145.057</c:v>
                </c:pt>
                <c:pt idx="147">
                  <c:v>1151.55</c:v>
                </c:pt>
                <c:pt idx="148">
                  <c:v>1158.0239999999999</c:v>
                </c:pt>
                <c:pt idx="149">
                  <c:v>1164.481</c:v>
                </c:pt>
                <c:pt idx="150">
                  <c:v>1170.9179999999999</c:v>
                </c:pt>
                <c:pt idx="151">
                  <c:v>1177.338</c:v>
                </c:pt>
                <c:pt idx="152">
                  <c:v>1183.739</c:v>
                </c:pt>
                <c:pt idx="153">
                  <c:v>1190.1210000000001</c:v>
                </c:pt>
                <c:pt idx="154">
                  <c:v>1196.4860000000001</c:v>
                </c:pt>
                <c:pt idx="155">
                  <c:v>1202.8320000000001</c:v>
                </c:pt>
                <c:pt idx="156">
                  <c:v>1209.1590000000001</c:v>
                </c:pt>
                <c:pt idx="157">
                  <c:v>1215.4680000000001</c:v>
                </c:pt>
                <c:pt idx="158">
                  <c:v>1221.759</c:v>
                </c:pt>
                <c:pt idx="159">
                  <c:v>1228.0319999999999</c:v>
                </c:pt>
                <c:pt idx="160">
                  <c:v>1234.2860000000001</c:v>
                </c:pt>
                <c:pt idx="161">
                  <c:v>1240.521</c:v>
                </c:pt>
                <c:pt idx="162">
                  <c:v>1246.739</c:v>
                </c:pt>
                <c:pt idx="163">
                  <c:v>1252.9380000000001</c:v>
                </c:pt>
                <c:pt idx="164">
                  <c:v>1259.1179999999999</c:v>
                </c:pt>
                <c:pt idx="165">
                  <c:v>1265.2809999999999</c:v>
                </c:pt>
                <c:pt idx="166">
                  <c:v>1271.424</c:v>
                </c:pt>
                <c:pt idx="167">
                  <c:v>1277.55</c:v>
                </c:pt>
                <c:pt idx="168">
                  <c:v>1283.6569999999999</c:v>
                </c:pt>
                <c:pt idx="169">
                  <c:v>1289.7460000000001</c:v>
                </c:pt>
                <c:pt idx="170">
                  <c:v>1295.816</c:v>
                </c:pt>
                <c:pt idx="171">
                  <c:v>1301.8679999999999</c:v>
                </c:pt>
                <c:pt idx="172">
                  <c:v>1307.902</c:v>
                </c:pt>
                <c:pt idx="173">
                  <c:v>1313.9169999999999</c:v>
                </c:pt>
                <c:pt idx="174">
                  <c:v>1319.914</c:v>
                </c:pt>
                <c:pt idx="175">
                  <c:v>1325.893</c:v>
                </c:pt>
                <c:pt idx="176">
                  <c:v>1331.8530000000001</c:v>
                </c:pt>
                <c:pt idx="177">
                  <c:v>1337.7950000000001</c:v>
                </c:pt>
                <c:pt idx="178">
                  <c:v>1343.7180000000001</c:v>
                </c:pt>
                <c:pt idx="179">
                  <c:v>1349.623</c:v>
                </c:pt>
                <c:pt idx="180">
                  <c:v>1355.51</c:v>
                </c:pt>
                <c:pt idx="181">
                  <c:v>1361.3789999999999</c:v>
                </c:pt>
                <c:pt idx="182">
                  <c:v>1367.229</c:v>
                </c:pt>
                <c:pt idx="183">
                  <c:v>1373.06</c:v>
                </c:pt>
                <c:pt idx="184">
                  <c:v>1378.873</c:v>
                </c:pt>
                <c:pt idx="185">
                  <c:v>1384.6679999999999</c:v>
                </c:pt>
                <c:pt idx="186">
                  <c:v>1390.4449999999999</c:v>
                </c:pt>
                <c:pt idx="187">
                  <c:v>1396.203</c:v>
                </c:pt>
                <c:pt idx="188">
                  <c:v>1401.943</c:v>
                </c:pt>
                <c:pt idx="189">
                  <c:v>1407.664</c:v>
                </c:pt>
                <c:pt idx="190">
                  <c:v>1413.367</c:v>
                </c:pt>
                <c:pt idx="191">
                  <c:v>1419.0519999999999</c:v>
                </c:pt>
                <c:pt idx="192">
                  <c:v>1424.7180000000001</c:v>
                </c:pt>
                <c:pt idx="193">
                  <c:v>1430.366</c:v>
                </c:pt>
                <c:pt idx="194">
                  <c:v>1435.9960000000001</c:v>
                </c:pt>
                <c:pt idx="195">
                  <c:v>1441.607</c:v>
                </c:pt>
                <c:pt idx="196">
                  <c:v>1447.2</c:v>
                </c:pt>
                <c:pt idx="197">
                  <c:v>1452.7739999999999</c:v>
                </c:pt>
                <c:pt idx="198">
                  <c:v>1458.3309999999999</c:v>
                </c:pt>
                <c:pt idx="199">
                  <c:v>1463.8679999999999</c:v>
                </c:pt>
                <c:pt idx="200">
                  <c:v>1469.3879999999999</c:v>
                </c:pt>
                <c:pt idx="201">
                  <c:v>1474.8889999999999</c:v>
                </c:pt>
                <c:pt idx="202">
                  <c:v>1480.3710000000001</c:v>
                </c:pt>
                <c:pt idx="203">
                  <c:v>1485.836</c:v>
                </c:pt>
                <c:pt idx="204">
                  <c:v>1491.2819999999999</c:v>
                </c:pt>
                <c:pt idx="205">
                  <c:v>1496.7090000000001</c:v>
                </c:pt>
                <c:pt idx="206">
                  <c:v>1502.1179999999999</c:v>
                </c:pt>
                <c:pt idx="207">
                  <c:v>1507.509</c:v>
                </c:pt>
                <c:pt idx="208">
                  <c:v>1512.8820000000001</c:v>
                </c:pt>
                <c:pt idx="209">
                  <c:v>1518.2360000000001</c:v>
                </c:pt>
                <c:pt idx="210">
                  <c:v>1523.5709999999999</c:v>
                </c:pt>
                <c:pt idx="211">
                  <c:v>1528.8889999999999</c:v>
                </c:pt>
                <c:pt idx="212">
                  <c:v>1534.1880000000001</c:v>
                </c:pt>
                <c:pt idx="213">
                  <c:v>1539.4680000000001</c:v>
                </c:pt>
                <c:pt idx="214">
                  <c:v>1544.731</c:v>
                </c:pt>
                <c:pt idx="215">
                  <c:v>1549.9739999999999</c:v>
                </c:pt>
                <c:pt idx="216">
                  <c:v>1555.2</c:v>
                </c:pt>
                <c:pt idx="217">
                  <c:v>1560.4069999999999</c:v>
                </c:pt>
                <c:pt idx="218">
                  <c:v>1565.596</c:v>
                </c:pt>
                <c:pt idx="219">
                  <c:v>1570.7660000000001</c:v>
                </c:pt>
                <c:pt idx="220">
                  <c:v>1575.9179999999999</c:v>
                </c:pt>
                <c:pt idx="221">
                  <c:v>1581.0519999999999</c:v>
                </c:pt>
                <c:pt idx="222">
                  <c:v>1586.1669999999999</c:v>
                </c:pt>
                <c:pt idx="223">
                  <c:v>1591.2639999999999</c:v>
                </c:pt>
                <c:pt idx="224">
                  <c:v>1596.3430000000001</c:v>
                </c:pt>
                <c:pt idx="225">
                  <c:v>1601.403</c:v>
                </c:pt>
                <c:pt idx="226">
                  <c:v>1606.4449999999999</c:v>
                </c:pt>
                <c:pt idx="227">
                  <c:v>1611.4680000000001</c:v>
                </c:pt>
                <c:pt idx="228">
                  <c:v>1616.473</c:v>
                </c:pt>
                <c:pt idx="229">
                  <c:v>1621.46</c:v>
                </c:pt>
                <c:pt idx="230">
                  <c:v>1626.4290000000001</c:v>
                </c:pt>
                <c:pt idx="231">
                  <c:v>1631.3789999999999</c:v>
                </c:pt>
                <c:pt idx="232">
                  <c:v>1636.31</c:v>
                </c:pt>
                <c:pt idx="233">
                  <c:v>1641.223</c:v>
                </c:pt>
                <c:pt idx="234">
                  <c:v>1646.1179999999999</c:v>
                </c:pt>
                <c:pt idx="235">
                  <c:v>1650.9949999999999</c:v>
                </c:pt>
                <c:pt idx="236">
                  <c:v>1655.8530000000001</c:v>
                </c:pt>
                <c:pt idx="237">
                  <c:v>1660.693</c:v>
                </c:pt>
                <c:pt idx="238">
                  <c:v>1665.5139999999999</c:v>
                </c:pt>
                <c:pt idx="239">
                  <c:v>1670.317</c:v>
                </c:pt>
                <c:pt idx="240">
                  <c:v>1675.1020000000001</c:v>
                </c:pt>
                <c:pt idx="241">
                  <c:v>1679.8679999999999</c:v>
                </c:pt>
                <c:pt idx="242">
                  <c:v>1684.616</c:v>
                </c:pt>
                <c:pt idx="243">
                  <c:v>1689.346</c:v>
                </c:pt>
                <c:pt idx="244">
                  <c:v>1694.057</c:v>
                </c:pt>
                <c:pt idx="245">
                  <c:v>1698.75</c:v>
                </c:pt>
                <c:pt idx="246">
                  <c:v>1703.424</c:v>
                </c:pt>
                <c:pt idx="247">
                  <c:v>1708.0809999999999</c:v>
                </c:pt>
                <c:pt idx="248">
                  <c:v>1712.7180000000001</c:v>
                </c:pt>
                <c:pt idx="249">
                  <c:v>1717.338</c:v>
                </c:pt>
                <c:pt idx="250">
                  <c:v>1721.9390000000001</c:v>
                </c:pt>
                <c:pt idx="251">
                  <c:v>1726.521</c:v>
                </c:pt>
                <c:pt idx="252">
                  <c:v>1731.086</c:v>
                </c:pt>
                <c:pt idx="253">
                  <c:v>1735.6320000000001</c:v>
                </c:pt>
                <c:pt idx="254">
                  <c:v>1740.1590000000001</c:v>
                </c:pt>
                <c:pt idx="255">
                  <c:v>1744.6679999999999</c:v>
                </c:pt>
                <c:pt idx="256">
                  <c:v>1749.1590000000001</c:v>
                </c:pt>
                <c:pt idx="257">
                  <c:v>1753.6320000000001</c:v>
                </c:pt>
                <c:pt idx="258">
                  <c:v>1758.086</c:v>
                </c:pt>
                <c:pt idx="259">
                  <c:v>1762.521</c:v>
                </c:pt>
                <c:pt idx="260">
                  <c:v>1766.9390000000001</c:v>
                </c:pt>
                <c:pt idx="261">
                  <c:v>1771.338</c:v>
                </c:pt>
                <c:pt idx="262">
                  <c:v>1775.7180000000001</c:v>
                </c:pt>
                <c:pt idx="263">
                  <c:v>1780.0809999999999</c:v>
                </c:pt>
                <c:pt idx="264">
                  <c:v>1784.424</c:v>
                </c:pt>
                <c:pt idx="265">
                  <c:v>1788.75</c:v>
                </c:pt>
                <c:pt idx="266">
                  <c:v>1793.057</c:v>
                </c:pt>
                <c:pt idx="267">
                  <c:v>1797.346</c:v>
                </c:pt>
                <c:pt idx="268">
                  <c:v>1801.616</c:v>
                </c:pt>
                <c:pt idx="269">
                  <c:v>1805.8679999999999</c:v>
                </c:pt>
                <c:pt idx="270">
                  <c:v>1810.1020000000001</c:v>
                </c:pt>
                <c:pt idx="271">
                  <c:v>1814.317</c:v>
                </c:pt>
                <c:pt idx="272">
                  <c:v>1818.5139999999999</c:v>
                </c:pt>
                <c:pt idx="273">
                  <c:v>1822.693</c:v>
                </c:pt>
                <c:pt idx="274">
                  <c:v>1826.8530000000001</c:v>
                </c:pt>
                <c:pt idx="275">
                  <c:v>1830.9949999999999</c:v>
                </c:pt>
                <c:pt idx="276">
                  <c:v>1835.1179999999999</c:v>
                </c:pt>
                <c:pt idx="277">
                  <c:v>1839.223</c:v>
                </c:pt>
                <c:pt idx="278">
                  <c:v>1843.31</c:v>
                </c:pt>
                <c:pt idx="279">
                  <c:v>1847.3789999999999</c:v>
                </c:pt>
                <c:pt idx="280">
                  <c:v>1851.4290000000001</c:v>
                </c:pt>
                <c:pt idx="281">
                  <c:v>1855.46</c:v>
                </c:pt>
                <c:pt idx="282">
                  <c:v>1859.473</c:v>
                </c:pt>
                <c:pt idx="283">
                  <c:v>1863.4680000000001</c:v>
                </c:pt>
                <c:pt idx="284">
                  <c:v>1867.4449999999999</c:v>
                </c:pt>
                <c:pt idx="285">
                  <c:v>1871.403</c:v>
                </c:pt>
                <c:pt idx="286">
                  <c:v>1875.3430000000001</c:v>
                </c:pt>
                <c:pt idx="287">
                  <c:v>1879.2639999999999</c:v>
                </c:pt>
                <c:pt idx="288">
                  <c:v>1883.1669999999999</c:v>
                </c:pt>
                <c:pt idx="289">
                  <c:v>1887.0519999999999</c:v>
                </c:pt>
                <c:pt idx="290">
                  <c:v>1890.9179999999999</c:v>
                </c:pt>
                <c:pt idx="291">
                  <c:v>1894.7660000000001</c:v>
                </c:pt>
                <c:pt idx="292">
                  <c:v>1898.596</c:v>
                </c:pt>
                <c:pt idx="293">
                  <c:v>1902.4069999999999</c:v>
                </c:pt>
                <c:pt idx="294">
                  <c:v>1906.2</c:v>
                </c:pt>
                <c:pt idx="295">
                  <c:v>1909.9739999999999</c:v>
                </c:pt>
                <c:pt idx="296">
                  <c:v>1913.731</c:v>
                </c:pt>
                <c:pt idx="297">
                  <c:v>1917.4680000000001</c:v>
                </c:pt>
                <c:pt idx="298">
                  <c:v>1921.1880000000001</c:v>
                </c:pt>
                <c:pt idx="299">
                  <c:v>1924.8889999999999</c:v>
                </c:pt>
                <c:pt idx="300">
                  <c:v>1928.5709999999999</c:v>
                </c:pt>
                <c:pt idx="301">
                  <c:v>1932.2360000000001</c:v>
                </c:pt>
                <c:pt idx="302">
                  <c:v>1935.8820000000001</c:v>
                </c:pt>
                <c:pt idx="303">
                  <c:v>1939.509</c:v>
                </c:pt>
                <c:pt idx="304">
                  <c:v>1943.1179999999999</c:v>
                </c:pt>
                <c:pt idx="305">
                  <c:v>1946.7090000000001</c:v>
                </c:pt>
                <c:pt idx="306">
                  <c:v>1950.2819999999999</c:v>
                </c:pt>
                <c:pt idx="307">
                  <c:v>1953.836</c:v>
                </c:pt>
                <c:pt idx="308">
                  <c:v>1957.3710000000001</c:v>
                </c:pt>
                <c:pt idx="309">
                  <c:v>1960.8889999999999</c:v>
                </c:pt>
                <c:pt idx="310">
                  <c:v>1964.3879999999999</c:v>
                </c:pt>
                <c:pt idx="311">
                  <c:v>1967.8679999999999</c:v>
                </c:pt>
                <c:pt idx="312">
                  <c:v>1971.3309999999999</c:v>
                </c:pt>
                <c:pt idx="313">
                  <c:v>1974.7739999999999</c:v>
                </c:pt>
                <c:pt idx="314">
                  <c:v>1978.2</c:v>
                </c:pt>
                <c:pt idx="315">
                  <c:v>1981.607</c:v>
                </c:pt>
                <c:pt idx="316">
                  <c:v>1984.9960000000001</c:v>
                </c:pt>
                <c:pt idx="317">
                  <c:v>1988.366</c:v>
                </c:pt>
                <c:pt idx="318">
                  <c:v>1991.7180000000001</c:v>
                </c:pt>
                <c:pt idx="319">
                  <c:v>1995.0519999999999</c:v>
                </c:pt>
                <c:pt idx="320">
                  <c:v>1998.367</c:v>
                </c:pt>
                <c:pt idx="321">
                  <c:v>2001.664</c:v>
                </c:pt>
                <c:pt idx="322">
                  <c:v>2004.943</c:v>
                </c:pt>
                <c:pt idx="323">
                  <c:v>2008.203</c:v>
                </c:pt>
                <c:pt idx="324">
                  <c:v>2011.4449999999999</c:v>
                </c:pt>
                <c:pt idx="325">
                  <c:v>2014.6679999999999</c:v>
                </c:pt>
                <c:pt idx="326">
                  <c:v>2017.873</c:v>
                </c:pt>
                <c:pt idx="327">
                  <c:v>2021.06</c:v>
                </c:pt>
                <c:pt idx="328">
                  <c:v>2024.229</c:v>
                </c:pt>
                <c:pt idx="329">
                  <c:v>2027.3789999999999</c:v>
                </c:pt>
                <c:pt idx="330">
                  <c:v>2030.51</c:v>
                </c:pt>
                <c:pt idx="331">
                  <c:v>2033.623</c:v>
                </c:pt>
                <c:pt idx="332">
                  <c:v>2036.7180000000001</c:v>
                </c:pt>
                <c:pt idx="333">
                  <c:v>2039.7950000000001</c:v>
                </c:pt>
                <c:pt idx="334">
                  <c:v>2042.8530000000001</c:v>
                </c:pt>
                <c:pt idx="335">
                  <c:v>2045.893</c:v>
                </c:pt>
                <c:pt idx="336">
                  <c:v>2048.9140000000002</c:v>
                </c:pt>
                <c:pt idx="337">
                  <c:v>2051.9169999999999</c:v>
                </c:pt>
                <c:pt idx="338">
                  <c:v>2054.902</c:v>
                </c:pt>
                <c:pt idx="339">
                  <c:v>2057.8679999999999</c:v>
                </c:pt>
                <c:pt idx="340">
                  <c:v>2060.8159999999998</c:v>
                </c:pt>
                <c:pt idx="341">
                  <c:v>2063.7460000000001</c:v>
                </c:pt>
                <c:pt idx="342">
                  <c:v>2066.6570000000002</c:v>
                </c:pt>
                <c:pt idx="343">
                  <c:v>2069.5500000000002</c:v>
                </c:pt>
                <c:pt idx="344">
                  <c:v>2072.424</c:v>
                </c:pt>
                <c:pt idx="345">
                  <c:v>2075.2809999999999</c:v>
                </c:pt>
                <c:pt idx="346">
                  <c:v>2078.1179999999999</c:v>
                </c:pt>
                <c:pt idx="347">
                  <c:v>2080.9380000000001</c:v>
                </c:pt>
                <c:pt idx="348">
                  <c:v>2083.739</c:v>
                </c:pt>
                <c:pt idx="349">
                  <c:v>2086.5210000000002</c:v>
                </c:pt>
                <c:pt idx="350">
                  <c:v>2089.2860000000001</c:v>
                </c:pt>
                <c:pt idx="351">
                  <c:v>2092.0320000000002</c:v>
                </c:pt>
                <c:pt idx="352">
                  <c:v>2094.759</c:v>
                </c:pt>
                <c:pt idx="353">
                  <c:v>2097.4679999999998</c:v>
                </c:pt>
                <c:pt idx="354">
                  <c:v>2100.1590000000001</c:v>
                </c:pt>
                <c:pt idx="355">
                  <c:v>2102.8319999999999</c:v>
                </c:pt>
                <c:pt idx="356">
                  <c:v>2105.4859999999999</c:v>
                </c:pt>
                <c:pt idx="357">
                  <c:v>2108.1210000000001</c:v>
                </c:pt>
                <c:pt idx="358">
                  <c:v>2110.739</c:v>
                </c:pt>
                <c:pt idx="359">
                  <c:v>2113.3380000000002</c:v>
                </c:pt>
                <c:pt idx="360">
                  <c:v>2115.9180000000001</c:v>
                </c:pt>
                <c:pt idx="361">
                  <c:v>2118.4810000000002</c:v>
                </c:pt>
                <c:pt idx="362">
                  <c:v>2121.0239999999999</c:v>
                </c:pt>
                <c:pt idx="363">
                  <c:v>2123.5500000000002</c:v>
                </c:pt>
                <c:pt idx="364">
                  <c:v>2126.0569999999998</c:v>
                </c:pt>
                <c:pt idx="365">
                  <c:v>2128.5459999999998</c:v>
                </c:pt>
                <c:pt idx="366">
                  <c:v>2131.0160000000001</c:v>
                </c:pt>
                <c:pt idx="367">
                  <c:v>2133.4679999999998</c:v>
                </c:pt>
                <c:pt idx="368">
                  <c:v>2135.902</c:v>
                </c:pt>
                <c:pt idx="369">
                  <c:v>2138.317</c:v>
                </c:pt>
                <c:pt idx="370">
                  <c:v>2140.7139999999999</c:v>
                </c:pt>
                <c:pt idx="371">
                  <c:v>2143.0929999999998</c:v>
                </c:pt>
                <c:pt idx="372">
                  <c:v>2145.453</c:v>
                </c:pt>
                <c:pt idx="373">
                  <c:v>2147.7950000000001</c:v>
                </c:pt>
                <c:pt idx="374">
                  <c:v>2150.1179999999999</c:v>
                </c:pt>
                <c:pt idx="375">
                  <c:v>2152.4229999999998</c:v>
                </c:pt>
                <c:pt idx="376">
                  <c:v>2154.71</c:v>
                </c:pt>
                <c:pt idx="377">
                  <c:v>2156.9789999999998</c:v>
                </c:pt>
                <c:pt idx="378">
                  <c:v>2159.2289999999998</c:v>
                </c:pt>
                <c:pt idx="379">
                  <c:v>2161.46</c:v>
                </c:pt>
                <c:pt idx="380">
                  <c:v>2163.6729999999998</c:v>
                </c:pt>
                <c:pt idx="381">
                  <c:v>2165.8679999999999</c:v>
                </c:pt>
                <c:pt idx="382">
                  <c:v>2168.0450000000001</c:v>
                </c:pt>
                <c:pt idx="383">
                  <c:v>2170.203</c:v>
                </c:pt>
                <c:pt idx="384">
                  <c:v>2172.3429999999998</c:v>
                </c:pt>
                <c:pt idx="385">
                  <c:v>2174.4639999999999</c:v>
                </c:pt>
                <c:pt idx="386">
                  <c:v>2176.567</c:v>
                </c:pt>
                <c:pt idx="387">
                  <c:v>2178.652</c:v>
                </c:pt>
                <c:pt idx="388">
                  <c:v>2180.7179999999998</c:v>
                </c:pt>
                <c:pt idx="389">
                  <c:v>2182.7660000000001</c:v>
                </c:pt>
                <c:pt idx="390">
                  <c:v>2184.7959999999998</c:v>
                </c:pt>
                <c:pt idx="391">
                  <c:v>2186.8069999999998</c:v>
                </c:pt>
                <c:pt idx="392">
                  <c:v>2188.8000000000002</c:v>
                </c:pt>
                <c:pt idx="393">
                  <c:v>2190.7739999999999</c:v>
                </c:pt>
                <c:pt idx="394">
                  <c:v>2192.7310000000002</c:v>
                </c:pt>
                <c:pt idx="395">
                  <c:v>2194.6680000000001</c:v>
                </c:pt>
                <c:pt idx="396">
                  <c:v>2196.5880000000002</c:v>
                </c:pt>
                <c:pt idx="397">
                  <c:v>2198.489</c:v>
                </c:pt>
                <c:pt idx="398">
                  <c:v>2200.3710000000001</c:v>
                </c:pt>
                <c:pt idx="399">
                  <c:v>2202.2359999999999</c:v>
                </c:pt>
                <c:pt idx="400">
                  <c:v>2204.0819999999999</c:v>
                </c:pt>
                <c:pt idx="401">
                  <c:v>2205.9090000000001</c:v>
                </c:pt>
                <c:pt idx="402">
                  <c:v>2207.7179999999998</c:v>
                </c:pt>
                <c:pt idx="403">
                  <c:v>2209.509</c:v>
                </c:pt>
                <c:pt idx="404">
                  <c:v>2211.2820000000002</c:v>
                </c:pt>
                <c:pt idx="405">
                  <c:v>2213.0360000000001</c:v>
                </c:pt>
                <c:pt idx="406">
                  <c:v>2214.7710000000002</c:v>
                </c:pt>
                <c:pt idx="407">
                  <c:v>2216.489</c:v>
                </c:pt>
                <c:pt idx="408">
                  <c:v>2218.1880000000001</c:v>
                </c:pt>
                <c:pt idx="409">
                  <c:v>2219.8679999999999</c:v>
                </c:pt>
                <c:pt idx="410">
                  <c:v>2221.5309999999999</c:v>
                </c:pt>
                <c:pt idx="411">
                  <c:v>2223.174</c:v>
                </c:pt>
                <c:pt idx="412">
                  <c:v>2224.8000000000002</c:v>
                </c:pt>
                <c:pt idx="413">
                  <c:v>2226.4070000000002</c:v>
                </c:pt>
                <c:pt idx="414">
                  <c:v>2227.9960000000001</c:v>
                </c:pt>
                <c:pt idx="415">
                  <c:v>2229.5659999999998</c:v>
                </c:pt>
                <c:pt idx="416">
                  <c:v>2231.1179999999999</c:v>
                </c:pt>
                <c:pt idx="417">
                  <c:v>2232.652</c:v>
                </c:pt>
                <c:pt idx="418">
                  <c:v>2234.1669999999999</c:v>
                </c:pt>
                <c:pt idx="419">
                  <c:v>2235.6640000000002</c:v>
                </c:pt>
                <c:pt idx="420">
                  <c:v>2237.143</c:v>
                </c:pt>
                <c:pt idx="421">
                  <c:v>2238.6030000000001</c:v>
                </c:pt>
                <c:pt idx="422">
                  <c:v>2240.0450000000001</c:v>
                </c:pt>
                <c:pt idx="423">
                  <c:v>2241.4679999999998</c:v>
                </c:pt>
                <c:pt idx="424">
                  <c:v>2242.873</c:v>
                </c:pt>
                <c:pt idx="425">
                  <c:v>2244.2600000000002</c:v>
                </c:pt>
                <c:pt idx="426">
                  <c:v>2245.6289999999999</c:v>
                </c:pt>
                <c:pt idx="427">
                  <c:v>2246.9789999999998</c:v>
                </c:pt>
                <c:pt idx="428">
                  <c:v>2248.31</c:v>
                </c:pt>
                <c:pt idx="429">
                  <c:v>2249.623</c:v>
                </c:pt>
                <c:pt idx="430">
                  <c:v>2250.9180000000001</c:v>
                </c:pt>
                <c:pt idx="431">
                  <c:v>2252.1950000000002</c:v>
                </c:pt>
                <c:pt idx="432">
                  <c:v>2253.453</c:v>
                </c:pt>
                <c:pt idx="433">
                  <c:v>2254.6930000000002</c:v>
                </c:pt>
                <c:pt idx="434">
                  <c:v>2255.9140000000002</c:v>
                </c:pt>
                <c:pt idx="435">
                  <c:v>2257.1170000000002</c:v>
                </c:pt>
                <c:pt idx="436">
                  <c:v>2258.3020000000001</c:v>
                </c:pt>
                <c:pt idx="437">
                  <c:v>2259.4679999999998</c:v>
                </c:pt>
                <c:pt idx="438">
                  <c:v>2260.616</c:v>
                </c:pt>
                <c:pt idx="439">
                  <c:v>2261.7460000000001</c:v>
                </c:pt>
                <c:pt idx="440">
                  <c:v>2262.857</c:v>
                </c:pt>
                <c:pt idx="441">
                  <c:v>2263.9499999999998</c:v>
                </c:pt>
                <c:pt idx="442">
                  <c:v>2265.0239999999999</c:v>
                </c:pt>
                <c:pt idx="443">
                  <c:v>2266.0810000000001</c:v>
                </c:pt>
                <c:pt idx="444">
                  <c:v>2267.1179999999999</c:v>
                </c:pt>
                <c:pt idx="445">
                  <c:v>2268.1379999999999</c:v>
                </c:pt>
                <c:pt idx="446">
                  <c:v>2269.1390000000001</c:v>
                </c:pt>
                <c:pt idx="447">
                  <c:v>2270.1210000000001</c:v>
                </c:pt>
                <c:pt idx="448">
                  <c:v>2271.0859999999998</c:v>
                </c:pt>
                <c:pt idx="449">
                  <c:v>2272.0320000000002</c:v>
                </c:pt>
                <c:pt idx="450">
                  <c:v>2272.9589999999998</c:v>
                </c:pt>
                <c:pt idx="451">
                  <c:v>2273.8679999999999</c:v>
                </c:pt>
                <c:pt idx="452">
                  <c:v>2274.759</c:v>
                </c:pt>
                <c:pt idx="453">
                  <c:v>2275.6320000000001</c:v>
                </c:pt>
                <c:pt idx="454">
                  <c:v>2276.4859999999999</c:v>
                </c:pt>
                <c:pt idx="455">
                  <c:v>2277.3209999999999</c:v>
                </c:pt>
                <c:pt idx="456">
                  <c:v>2278.1390000000001</c:v>
                </c:pt>
                <c:pt idx="457">
                  <c:v>2278.9380000000001</c:v>
                </c:pt>
                <c:pt idx="458">
                  <c:v>2279.7179999999998</c:v>
                </c:pt>
                <c:pt idx="459">
                  <c:v>2280.4810000000002</c:v>
                </c:pt>
                <c:pt idx="460">
                  <c:v>2281.2240000000002</c:v>
                </c:pt>
                <c:pt idx="461">
                  <c:v>2281.9499999999998</c:v>
                </c:pt>
                <c:pt idx="462">
                  <c:v>2282.6570000000002</c:v>
                </c:pt>
                <c:pt idx="463">
                  <c:v>2283.346</c:v>
                </c:pt>
                <c:pt idx="464">
                  <c:v>2284.0160000000001</c:v>
                </c:pt>
                <c:pt idx="465">
                  <c:v>2284.6680000000001</c:v>
                </c:pt>
                <c:pt idx="466">
                  <c:v>2285.3020000000001</c:v>
                </c:pt>
                <c:pt idx="467">
                  <c:v>2285.9169999999999</c:v>
                </c:pt>
                <c:pt idx="468">
                  <c:v>2286.5140000000001</c:v>
                </c:pt>
                <c:pt idx="469">
                  <c:v>2287.0929999999998</c:v>
                </c:pt>
                <c:pt idx="470">
                  <c:v>2287.6529999999998</c:v>
                </c:pt>
                <c:pt idx="471">
                  <c:v>2288.1950000000002</c:v>
                </c:pt>
                <c:pt idx="472">
                  <c:v>2288.7179999999998</c:v>
                </c:pt>
                <c:pt idx="473">
                  <c:v>2289.223</c:v>
                </c:pt>
                <c:pt idx="474">
                  <c:v>2289.71</c:v>
                </c:pt>
                <c:pt idx="475">
                  <c:v>2290.1790000000001</c:v>
                </c:pt>
                <c:pt idx="476">
                  <c:v>2290.6289999999999</c:v>
                </c:pt>
                <c:pt idx="477">
                  <c:v>2291.06</c:v>
                </c:pt>
                <c:pt idx="478">
                  <c:v>2291.473</c:v>
                </c:pt>
                <c:pt idx="479">
                  <c:v>2291.8679999999999</c:v>
                </c:pt>
                <c:pt idx="480">
                  <c:v>2292.2449999999999</c:v>
                </c:pt>
                <c:pt idx="481">
                  <c:v>2292.6030000000001</c:v>
                </c:pt>
                <c:pt idx="482">
                  <c:v>2292.9430000000002</c:v>
                </c:pt>
                <c:pt idx="483">
                  <c:v>2293.2640000000001</c:v>
                </c:pt>
                <c:pt idx="484">
                  <c:v>2293.567</c:v>
                </c:pt>
                <c:pt idx="485">
                  <c:v>2293.8519999999999</c:v>
                </c:pt>
                <c:pt idx="486">
                  <c:v>2294.1179999999999</c:v>
                </c:pt>
                <c:pt idx="487">
                  <c:v>2294.366</c:v>
                </c:pt>
                <c:pt idx="488">
                  <c:v>2294.596</c:v>
                </c:pt>
                <c:pt idx="489">
                  <c:v>2294.8069999999998</c:v>
                </c:pt>
                <c:pt idx="490">
                  <c:v>2295</c:v>
                </c:pt>
                <c:pt idx="491">
                  <c:v>2295.174</c:v>
                </c:pt>
                <c:pt idx="492">
                  <c:v>2295.3310000000001</c:v>
                </c:pt>
                <c:pt idx="493">
                  <c:v>2295.4679999999998</c:v>
                </c:pt>
                <c:pt idx="494">
                  <c:v>2295.5880000000002</c:v>
                </c:pt>
                <c:pt idx="495">
                  <c:v>2295.6889999999999</c:v>
                </c:pt>
                <c:pt idx="496">
                  <c:v>2295.7710000000002</c:v>
                </c:pt>
                <c:pt idx="497">
                  <c:v>2295.8359999999998</c:v>
                </c:pt>
                <c:pt idx="498">
                  <c:v>2295.8820000000001</c:v>
                </c:pt>
                <c:pt idx="499">
                  <c:v>2295.9090000000001</c:v>
                </c:pt>
                <c:pt idx="500">
                  <c:v>2295.9180000000001</c:v>
                </c:pt>
                <c:pt idx="501">
                  <c:v>2295.9090000000001</c:v>
                </c:pt>
                <c:pt idx="502">
                  <c:v>2295.8820000000001</c:v>
                </c:pt>
                <c:pt idx="503">
                  <c:v>2295.8359999999998</c:v>
                </c:pt>
                <c:pt idx="504">
                  <c:v>2295.7710000000002</c:v>
                </c:pt>
                <c:pt idx="505">
                  <c:v>2295.6889999999999</c:v>
                </c:pt>
                <c:pt idx="506">
                  <c:v>2295.5880000000002</c:v>
                </c:pt>
                <c:pt idx="507">
                  <c:v>2295.4679999999998</c:v>
                </c:pt>
                <c:pt idx="508">
                  <c:v>2295.3310000000001</c:v>
                </c:pt>
                <c:pt idx="509">
                  <c:v>2295.174</c:v>
                </c:pt>
                <c:pt idx="510">
                  <c:v>2295</c:v>
                </c:pt>
                <c:pt idx="511">
                  <c:v>2294.8069999999998</c:v>
                </c:pt>
                <c:pt idx="512">
                  <c:v>2294.596</c:v>
                </c:pt>
                <c:pt idx="513">
                  <c:v>2294.366</c:v>
                </c:pt>
                <c:pt idx="514">
                  <c:v>2294.1179999999999</c:v>
                </c:pt>
                <c:pt idx="515">
                  <c:v>2293.8519999999999</c:v>
                </c:pt>
                <c:pt idx="516">
                  <c:v>2293.567</c:v>
                </c:pt>
                <c:pt idx="517">
                  <c:v>2293.2640000000001</c:v>
                </c:pt>
                <c:pt idx="518">
                  <c:v>2292.9430000000002</c:v>
                </c:pt>
                <c:pt idx="519">
                  <c:v>2292.6030000000001</c:v>
                </c:pt>
                <c:pt idx="520">
                  <c:v>2292.2449999999999</c:v>
                </c:pt>
                <c:pt idx="521">
                  <c:v>2291.8679999999999</c:v>
                </c:pt>
                <c:pt idx="522">
                  <c:v>2291.473</c:v>
                </c:pt>
                <c:pt idx="523">
                  <c:v>2291.06</c:v>
                </c:pt>
                <c:pt idx="524">
                  <c:v>2290.6289999999999</c:v>
                </c:pt>
                <c:pt idx="525">
                  <c:v>2290.1790000000001</c:v>
                </c:pt>
                <c:pt idx="526">
                  <c:v>2289.71</c:v>
                </c:pt>
                <c:pt idx="527">
                  <c:v>2289.223</c:v>
                </c:pt>
                <c:pt idx="528">
                  <c:v>2288.7179999999998</c:v>
                </c:pt>
                <c:pt idx="529">
                  <c:v>2288.1950000000002</c:v>
                </c:pt>
                <c:pt idx="530">
                  <c:v>2287.6529999999998</c:v>
                </c:pt>
                <c:pt idx="531">
                  <c:v>2287.0929999999998</c:v>
                </c:pt>
                <c:pt idx="532">
                  <c:v>2286.5140000000001</c:v>
                </c:pt>
                <c:pt idx="533">
                  <c:v>2285.9169999999999</c:v>
                </c:pt>
                <c:pt idx="534">
                  <c:v>2285.3020000000001</c:v>
                </c:pt>
                <c:pt idx="535">
                  <c:v>2284.6680000000001</c:v>
                </c:pt>
                <c:pt idx="536">
                  <c:v>2284.0160000000001</c:v>
                </c:pt>
                <c:pt idx="537">
                  <c:v>2283.346</c:v>
                </c:pt>
                <c:pt idx="538">
                  <c:v>2282.6570000000002</c:v>
                </c:pt>
                <c:pt idx="539">
                  <c:v>2281.9499999999998</c:v>
                </c:pt>
                <c:pt idx="540">
                  <c:v>2281.2240000000002</c:v>
                </c:pt>
                <c:pt idx="541">
                  <c:v>2280.4810000000002</c:v>
                </c:pt>
                <c:pt idx="542">
                  <c:v>2279.7179999999998</c:v>
                </c:pt>
                <c:pt idx="543">
                  <c:v>2278.9380000000001</c:v>
                </c:pt>
                <c:pt idx="544">
                  <c:v>2278.1390000000001</c:v>
                </c:pt>
                <c:pt idx="545">
                  <c:v>2277.3209999999999</c:v>
                </c:pt>
                <c:pt idx="546">
                  <c:v>2276.4859999999999</c:v>
                </c:pt>
                <c:pt idx="547">
                  <c:v>2275.6320000000001</c:v>
                </c:pt>
                <c:pt idx="548">
                  <c:v>2274.759</c:v>
                </c:pt>
                <c:pt idx="549">
                  <c:v>2273.8679999999999</c:v>
                </c:pt>
                <c:pt idx="550">
                  <c:v>2272.9589999999998</c:v>
                </c:pt>
                <c:pt idx="551">
                  <c:v>2272.0320000000002</c:v>
                </c:pt>
                <c:pt idx="552">
                  <c:v>2271.0859999999998</c:v>
                </c:pt>
                <c:pt idx="553">
                  <c:v>2270.1210000000001</c:v>
                </c:pt>
                <c:pt idx="554">
                  <c:v>2269.1390000000001</c:v>
                </c:pt>
                <c:pt idx="555">
                  <c:v>2268.1379999999999</c:v>
                </c:pt>
                <c:pt idx="556">
                  <c:v>2267.1179999999999</c:v>
                </c:pt>
                <c:pt idx="557">
                  <c:v>2266.0810000000001</c:v>
                </c:pt>
                <c:pt idx="558">
                  <c:v>2265.0239999999999</c:v>
                </c:pt>
                <c:pt idx="559">
                  <c:v>2263.9499999999998</c:v>
                </c:pt>
                <c:pt idx="560">
                  <c:v>2262.857</c:v>
                </c:pt>
                <c:pt idx="561">
                  <c:v>2261.7460000000001</c:v>
                </c:pt>
                <c:pt idx="562">
                  <c:v>2260.616</c:v>
                </c:pt>
                <c:pt idx="563">
                  <c:v>2259.4679999999998</c:v>
                </c:pt>
                <c:pt idx="564">
                  <c:v>2258.3020000000001</c:v>
                </c:pt>
                <c:pt idx="565">
                  <c:v>2257.1170000000002</c:v>
                </c:pt>
                <c:pt idx="566">
                  <c:v>2255.9140000000002</c:v>
                </c:pt>
                <c:pt idx="567">
                  <c:v>2254.6930000000002</c:v>
                </c:pt>
                <c:pt idx="568">
                  <c:v>2253.453</c:v>
                </c:pt>
                <c:pt idx="569">
                  <c:v>2252.1950000000002</c:v>
                </c:pt>
                <c:pt idx="570">
                  <c:v>2250.9180000000001</c:v>
                </c:pt>
                <c:pt idx="571">
                  <c:v>2249.623</c:v>
                </c:pt>
                <c:pt idx="572">
                  <c:v>2248.31</c:v>
                </c:pt>
                <c:pt idx="573">
                  <c:v>2246.9789999999998</c:v>
                </c:pt>
                <c:pt idx="574">
                  <c:v>2245.6289999999999</c:v>
                </c:pt>
                <c:pt idx="575">
                  <c:v>2244.2600000000002</c:v>
                </c:pt>
                <c:pt idx="576">
                  <c:v>2242.873</c:v>
                </c:pt>
                <c:pt idx="577">
                  <c:v>2241.4679999999998</c:v>
                </c:pt>
                <c:pt idx="578">
                  <c:v>2240.0450000000001</c:v>
                </c:pt>
                <c:pt idx="579">
                  <c:v>2238.6030000000001</c:v>
                </c:pt>
                <c:pt idx="580">
                  <c:v>2237.143</c:v>
                </c:pt>
                <c:pt idx="581">
                  <c:v>2235.6640000000002</c:v>
                </c:pt>
                <c:pt idx="582">
                  <c:v>2234.1669999999999</c:v>
                </c:pt>
                <c:pt idx="583">
                  <c:v>2232.652</c:v>
                </c:pt>
                <c:pt idx="584">
                  <c:v>2231.1179999999999</c:v>
                </c:pt>
                <c:pt idx="585">
                  <c:v>2229.5659999999998</c:v>
                </c:pt>
                <c:pt idx="586">
                  <c:v>2227.9960000000001</c:v>
                </c:pt>
                <c:pt idx="587">
                  <c:v>2226.4070000000002</c:v>
                </c:pt>
                <c:pt idx="588">
                  <c:v>2224.8000000000002</c:v>
                </c:pt>
                <c:pt idx="589">
                  <c:v>2223.174</c:v>
                </c:pt>
                <c:pt idx="590">
                  <c:v>2221.5309999999999</c:v>
                </c:pt>
                <c:pt idx="591">
                  <c:v>2219.8679999999999</c:v>
                </c:pt>
                <c:pt idx="592">
                  <c:v>2218.1880000000001</c:v>
                </c:pt>
                <c:pt idx="593">
                  <c:v>2216.489</c:v>
                </c:pt>
                <c:pt idx="594">
                  <c:v>2214.7710000000002</c:v>
                </c:pt>
                <c:pt idx="595">
                  <c:v>2213.0360000000001</c:v>
                </c:pt>
                <c:pt idx="596">
                  <c:v>2211.2820000000002</c:v>
                </c:pt>
                <c:pt idx="597">
                  <c:v>2209.509</c:v>
                </c:pt>
                <c:pt idx="598">
                  <c:v>2207.7179999999998</c:v>
                </c:pt>
                <c:pt idx="599">
                  <c:v>2205.9090000000001</c:v>
                </c:pt>
                <c:pt idx="600">
                  <c:v>2204.0819999999999</c:v>
                </c:pt>
                <c:pt idx="601">
                  <c:v>2202.2359999999999</c:v>
                </c:pt>
                <c:pt idx="602">
                  <c:v>2200.3710000000001</c:v>
                </c:pt>
                <c:pt idx="603">
                  <c:v>2198.489</c:v>
                </c:pt>
                <c:pt idx="604">
                  <c:v>2196.5880000000002</c:v>
                </c:pt>
                <c:pt idx="605">
                  <c:v>2194.6680000000001</c:v>
                </c:pt>
                <c:pt idx="606">
                  <c:v>2192.7310000000002</c:v>
                </c:pt>
                <c:pt idx="607">
                  <c:v>2190.7739999999999</c:v>
                </c:pt>
                <c:pt idx="608">
                  <c:v>2188.8000000000002</c:v>
                </c:pt>
                <c:pt idx="609">
                  <c:v>2186.8069999999998</c:v>
                </c:pt>
                <c:pt idx="610">
                  <c:v>2184.7959999999998</c:v>
                </c:pt>
                <c:pt idx="611">
                  <c:v>2182.7660000000001</c:v>
                </c:pt>
                <c:pt idx="612">
                  <c:v>2180.7179999999998</c:v>
                </c:pt>
                <c:pt idx="613">
                  <c:v>2178.652</c:v>
                </c:pt>
                <c:pt idx="614">
                  <c:v>2176.567</c:v>
                </c:pt>
                <c:pt idx="615">
                  <c:v>2174.4639999999999</c:v>
                </c:pt>
                <c:pt idx="616">
                  <c:v>2172.3429999999998</c:v>
                </c:pt>
                <c:pt idx="617">
                  <c:v>2170.203</c:v>
                </c:pt>
                <c:pt idx="618">
                  <c:v>2168.0450000000001</c:v>
                </c:pt>
                <c:pt idx="619">
                  <c:v>2165.8679999999999</c:v>
                </c:pt>
                <c:pt idx="620">
                  <c:v>2163.6729999999998</c:v>
                </c:pt>
                <c:pt idx="621">
                  <c:v>2161.46</c:v>
                </c:pt>
                <c:pt idx="622">
                  <c:v>2159.2289999999998</c:v>
                </c:pt>
                <c:pt idx="623">
                  <c:v>2156.9789999999998</c:v>
                </c:pt>
                <c:pt idx="624">
                  <c:v>2154.71</c:v>
                </c:pt>
                <c:pt idx="625">
                  <c:v>2152.4229999999998</c:v>
                </c:pt>
                <c:pt idx="626">
                  <c:v>2150.1179999999999</c:v>
                </c:pt>
                <c:pt idx="627">
                  <c:v>2147.7950000000001</c:v>
                </c:pt>
                <c:pt idx="628">
                  <c:v>2145.453</c:v>
                </c:pt>
                <c:pt idx="629">
                  <c:v>2143.0929999999998</c:v>
                </c:pt>
                <c:pt idx="630">
                  <c:v>2140.7139999999999</c:v>
                </c:pt>
                <c:pt idx="631">
                  <c:v>2138.317</c:v>
                </c:pt>
                <c:pt idx="632">
                  <c:v>2135.902</c:v>
                </c:pt>
                <c:pt idx="633">
                  <c:v>2133.4679999999998</c:v>
                </c:pt>
                <c:pt idx="634">
                  <c:v>2131.0160000000001</c:v>
                </c:pt>
                <c:pt idx="635">
                  <c:v>2128.5459999999998</c:v>
                </c:pt>
                <c:pt idx="636">
                  <c:v>2126.0569999999998</c:v>
                </c:pt>
                <c:pt idx="637">
                  <c:v>2123.5500000000002</c:v>
                </c:pt>
                <c:pt idx="638">
                  <c:v>2121.0239999999999</c:v>
                </c:pt>
                <c:pt idx="639">
                  <c:v>2118.4810000000002</c:v>
                </c:pt>
                <c:pt idx="640">
                  <c:v>2115.9180000000001</c:v>
                </c:pt>
                <c:pt idx="641">
                  <c:v>2113.3380000000002</c:v>
                </c:pt>
                <c:pt idx="642">
                  <c:v>2110.739</c:v>
                </c:pt>
                <c:pt idx="643">
                  <c:v>2108.1210000000001</c:v>
                </c:pt>
                <c:pt idx="644">
                  <c:v>2105.4859999999999</c:v>
                </c:pt>
                <c:pt idx="645">
                  <c:v>2102.8319999999999</c:v>
                </c:pt>
                <c:pt idx="646">
                  <c:v>2100.1590000000001</c:v>
                </c:pt>
                <c:pt idx="647">
                  <c:v>2097.4679999999998</c:v>
                </c:pt>
                <c:pt idx="648">
                  <c:v>2094.759</c:v>
                </c:pt>
                <c:pt idx="649">
                  <c:v>2092.0320000000002</c:v>
                </c:pt>
                <c:pt idx="650">
                  <c:v>2089.2860000000001</c:v>
                </c:pt>
                <c:pt idx="651">
                  <c:v>2086.5210000000002</c:v>
                </c:pt>
                <c:pt idx="652">
                  <c:v>2083.739</c:v>
                </c:pt>
                <c:pt idx="653">
                  <c:v>2080.9380000000001</c:v>
                </c:pt>
                <c:pt idx="654">
                  <c:v>2078.1179999999999</c:v>
                </c:pt>
                <c:pt idx="655">
                  <c:v>2075.2809999999999</c:v>
                </c:pt>
                <c:pt idx="656">
                  <c:v>2072.424</c:v>
                </c:pt>
                <c:pt idx="657">
                  <c:v>2069.5500000000002</c:v>
                </c:pt>
                <c:pt idx="658">
                  <c:v>2066.6570000000002</c:v>
                </c:pt>
                <c:pt idx="659">
                  <c:v>2063.7460000000001</c:v>
                </c:pt>
                <c:pt idx="660">
                  <c:v>2060.8159999999998</c:v>
                </c:pt>
                <c:pt idx="661">
                  <c:v>2057.8679999999999</c:v>
                </c:pt>
                <c:pt idx="662">
                  <c:v>2054.902</c:v>
                </c:pt>
                <c:pt idx="663">
                  <c:v>2051.9169999999999</c:v>
                </c:pt>
                <c:pt idx="664">
                  <c:v>2048.9140000000002</c:v>
                </c:pt>
                <c:pt idx="665">
                  <c:v>2045.893</c:v>
                </c:pt>
                <c:pt idx="666">
                  <c:v>2042.8530000000001</c:v>
                </c:pt>
                <c:pt idx="667">
                  <c:v>2039.7950000000001</c:v>
                </c:pt>
                <c:pt idx="668">
                  <c:v>2036.7180000000001</c:v>
                </c:pt>
                <c:pt idx="669">
                  <c:v>2033.623</c:v>
                </c:pt>
                <c:pt idx="670">
                  <c:v>2030.51</c:v>
                </c:pt>
                <c:pt idx="671">
                  <c:v>2027.3789999999999</c:v>
                </c:pt>
                <c:pt idx="672">
                  <c:v>2024.229</c:v>
                </c:pt>
                <c:pt idx="673">
                  <c:v>2021.06</c:v>
                </c:pt>
                <c:pt idx="674">
                  <c:v>2017.873</c:v>
                </c:pt>
                <c:pt idx="675">
                  <c:v>2014.6679999999999</c:v>
                </c:pt>
                <c:pt idx="676">
                  <c:v>2011.4449999999999</c:v>
                </c:pt>
                <c:pt idx="677">
                  <c:v>2008.203</c:v>
                </c:pt>
                <c:pt idx="678">
                  <c:v>2004.943</c:v>
                </c:pt>
                <c:pt idx="679">
                  <c:v>2001.664</c:v>
                </c:pt>
                <c:pt idx="680">
                  <c:v>1998.367</c:v>
                </c:pt>
                <c:pt idx="681">
                  <c:v>1995.0519999999999</c:v>
                </c:pt>
                <c:pt idx="682">
                  <c:v>1991.7180000000001</c:v>
                </c:pt>
                <c:pt idx="683">
                  <c:v>1988.366</c:v>
                </c:pt>
                <c:pt idx="684">
                  <c:v>1984.9960000000001</c:v>
                </c:pt>
                <c:pt idx="685">
                  <c:v>1981.607</c:v>
                </c:pt>
                <c:pt idx="686">
                  <c:v>1978.2</c:v>
                </c:pt>
                <c:pt idx="687">
                  <c:v>1974.7739999999999</c:v>
                </c:pt>
                <c:pt idx="688">
                  <c:v>1971.3309999999999</c:v>
                </c:pt>
                <c:pt idx="689">
                  <c:v>1967.8679999999999</c:v>
                </c:pt>
                <c:pt idx="690">
                  <c:v>1964.3879999999999</c:v>
                </c:pt>
                <c:pt idx="691">
                  <c:v>1960.8889999999999</c:v>
                </c:pt>
                <c:pt idx="692">
                  <c:v>1957.3710000000001</c:v>
                </c:pt>
                <c:pt idx="693">
                  <c:v>1953.836</c:v>
                </c:pt>
                <c:pt idx="694">
                  <c:v>1950.2819999999999</c:v>
                </c:pt>
                <c:pt idx="695">
                  <c:v>1946.7090000000001</c:v>
                </c:pt>
                <c:pt idx="696">
                  <c:v>1943.1179999999999</c:v>
                </c:pt>
                <c:pt idx="697">
                  <c:v>1939.509</c:v>
                </c:pt>
                <c:pt idx="698">
                  <c:v>1935.8820000000001</c:v>
                </c:pt>
                <c:pt idx="699">
                  <c:v>1932.2360000000001</c:v>
                </c:pt>
                <c:pt idx="700">
                  <c:v>1928.5709999999999</c:v>
                </c:pt>
                <c:pt idx="701">
                  <c:v>1924.8889999999999</c:v>
                </c:pt>
                <c:pt idx="702">
                  <c:v>1921.1880000000001</c:v>
                </c:pt>
                <c:pt idx="703">
                  <c:v>1917.4680000000001</c:v>
                </c:pt>
                <c:pt idx="704">
                  <c:v>1913.731</c:v>
                </c:pt>
                <c:pt idx="705">
                  <c:v>1909.9739999999999</c:v>
                </c:pt>
                <c:pt idx="706">
                  <c:v>1906.2</c:v>
                </c:pt>
                <c:pt idx="707">
                  <c:v>1902.4069999999999</c:v>
                </c:pt>
                <c:pt idx="708">
                  <c:v>1898.596</c:v>
                </c:pt>
                <c:pt idx="709">
                  <c:v>1894.7660000000001</c:v>
                </c:pt>
                <c:pt idx="710">
                  <c:v>1890.9179999999999</c:v>
                </c:pt>
                <c:pt idx="711">
                  <c:v>1887.0519999999999</c:v>
                </c:pt>
                <c:pt idx="712">
                  <c:v>1883.1669999999999</c:v>
                </c:pt>
                <c:pt idx="713">
                  <c:v>1879.2639999999999</c:v>
                </c:pt>
                <c:pt idx="714">
                  <c:v>1875.3430000000001</c:v>
                </c:pt>
                <c:pt idx="715">
                  <c:v>1871.403</c:v>
                </c:pt>
                <c:pt idx="716">
                  <c:v>1867.4449999999999</c:v>
                </c:pt>
                <c:pt idx="717">
                  <c:v>1863.4680000000001</c:v>
                </c:pt>
                <c:pt idx="718">
                  <c:v>1859.473</c:v>
                </c:pt>
                <c:pt idx="719">
                  <c:v>1855.46</c:v>
                </c:pt>
                <c:pt idx="720">
                  <c:v>1851.4290000000001</c:v>
                </c:pt>
                <c:pt idx="721">
                  <c:v>1847.3789999999999</c:v>
                </c:pt>
                <c:pt idx="722">
                  <c:v>1843.31</c:v>
                </c:pt>
                <c:pt idx="723">
                  <c:v>1839.223</c:v>
                </c:pt>
                <c:pt idx="724">
                  <c:v>1835.1179999999999</c:v>
                </c:pt>
                <c:pt idx="725">
                  <c:v>1830.9949999999999</c:v>
                </c:pt>
                <c:pt idx="726">
                  <c:v>1826.8530000000001</c:v>
                </c:pt>
                <c:pt idx="727">
                  <c:v>1822.693</c:v>
                </c:pt>
                <c:pt idx="728">
                  <c:v>1818.5139999999999</c:v>
                </c:pt>
                <c:pt idx="729">
                  <c:v>1814.317</c:v>
                </c:pt>
                <c:pt idx="730">
                  <c:v>1810.1020000000001</c:v>
                </c:pt>
                <c:pt idx="731">
                  <c:v>1805.8679999999999</c:v>
                </c:pt>
                <c:pt idx="732">
                  <c:v>1801.616</c:v>
                </c:pt>
                <c:pt idx="733">
                  <c:v>1797.346</c:v>
                </c:pt>
                <c:pt idx="734">
                  <c:v>1793.057</c:v>
                </c:pt>
                <c:pt idx="735">
                  <c:v>1788.75</c:v>
                </c:pt>
                <c:pt idx="736">
                  <c:v>1784.424</c:v>
                </c:pt>
                <c:pt idx="737">
                  <c:v>1780.0809999999999</c:v>
                </c:pt>
                <c:pt idx="738">
                  <c:v>1775.7180000000001</c:v>
                </c:pt>
                <c:pt idx="739">
                  <c:v>1771.338</c:v>
                </c:pt>
                <c:pt idx="740">
                  <c:v>1766.9390000000001</c:v>
                </c:pt>
                <c:pt idx="741">
                  <c:v>1762.521</c:v>
                </c:pt>
                <c:pt idx="742">
                  <c:v>1758.086</c:v>
                </c:pt>
                <c:pt idx="743">
                  <c:v>1753.6320000000001</c:v>
                </c:pt>
                <c:pt idx="744">
                  <c:v>1749.1590000000001</c:v>
                </c:pt>
                <c:pt idx="745">
                  <c:v>1744.6679999999999</c:v>
                </c:pt>
                <c:pt idx="746">
                  <c:v>1740.1590000000001</c:v>
                </c:pt>
                <c:pt idx="747">
                  <c:v>1735.6320000000001</c:v>
                </c:pt>
                <c:pt idx="748">
                  <c:v>1731.086</c:v>
                </c:pt>
                <c:pt idx="749">
                  <c:v>1726.521</c:v>
                </c:pt>
                <c:pt idx="750">
                  <c:v>1721.9390000000001</c:v>
                </c:pt>
                <c:pt idx="751">
                  <c:v>1717.338</c:v>
                </c:pt>
                <c:pt idx="752">
                  <c:v>1712.7180000000001</c:v>
                </c:pt>
                <c:pt idx="753">
                  <c:v>1708.0809999999999</c:v>
                </c:pt>
                <c:pt idx="754">
                  <c:v>1703.424</c:v>
                </c:pt>
                <c:pt idx="755">
                  <c:v>1698.75</c:v>
                </c:pt>
                <c:pt idx="756">
                  <c:v>1694.057</c:v>
                </c:pt>
                <c:pt idx="757">
                  <c:v>1689.346</c:v>
                </c:pt>
                <c:pt idx="758">
                  <c:v>1684.616</c:v>
                </c:pt>
                <c:pt idx="759">
                  <c:v>1679.8679999999999</c:v>
                </c:pt>
                <c:pt idx="760">
                  <c:v>1675.1020000000001</c:v>
                </c:pt>
                <c:pt idx="761">
                  <c:v>1670.317</c:v>
                </c:pt>
                <c:pt idx="762">
                  <c:v>1665.5139999999999</c:v>
                </c:pt>
                <c:pt idx="763">
                  <c:v>1660.693</c:v>
                </c:pt>
                <c:pt idx="764">
                  <c:v>1655.8530000000001</c:v>
                </c:pt>
                <c:pt idx="765">
                  <c:v>1650.9949999999999</c:v>
                </c:pt>
                <c:pt idx="766">
                  <c:v>1646.1179999999999</c:v>
                </c:pt>
                <c:pt idx="767">
                  <c:v>1641.223</c:v>
                </c:pt>
                <c:pt idx="768">
                  <c:v>1636.31</c:v>
                </c:pt>
                <c:pt idx="769">
                  <c:v>1631.3789999999999</c:v>
                </c:pt>
                <c:pt idx="770">
                  <c:v>1626.4290000000001</c:v>
                </c:pt>
                <c:pt idx="771">
                  <c:v>1621.46</c:v>
                </c:pt>
                <c:pt idx="772">
                  <c:v>1616.473</c:v>
                </c:pt>
                <c:pt idx="773">
                  <c:v>1611.4680000000001</c:v>
                </c:pt>
                <c:pt idx="774">
                  <c:v>1606.4449999999999</c:v>
                </c:pt>
                <c:pt idx="775">
                  <c:v>1601.403</c:v>
                </c:pt>
                <c:pt idx="776">
                  <c:v>1596.3430000000001</c:v>
                </c:pt>
                <c:pt idx="777">
                  <c:v>1591.2639999999999</c:v>
                </c:pt>
                <c:pt idx="778">
                  <c:v>1586.1669999999999</c:v>
                </c:pt>
                <c:pt idx="779">
                  <c:v>1581.0519999999999</c:v>
                </c:pt>
                <c:pt idx="780">
                  <c:v>1575.9179999999999</c:v>
                </c:pt>
                <c:pt idx="781">
                  <c:v>1570.7660000000001</c:v>
                </c:pt>
                <c:pt idx="782">
                  <c:v>1565.596</c:v>
                </c:pt>
                <c:pt idx="783">
                  <c:v>1560.4069999999999</c:v>
                </c:pt>
                <c:pt idx="784">
                  <c:v>1555.2</c:v>
                </c:pt>
                <c:pt idx="785">
                  <c:v>1549.9739999999999</c:v>
                </c:pt>
                <c:pt idx="786">
                  <c:v>1544.731</c:v>
                </c:pt>
                <c:pt idx="787">
                  <c:v>1539.4680000000001</c:v>
                </c:pt>
                <c:pt idx="788">
                  <c:v>1534.1880000000001</c:v>
                </c:pt>
                <c:pt idx="789">
                  <c:v>1528.8889999999999</c:v>
                </c:pt>
                <c:pt idx="790">
                  <c:v>1523.5709999999999</c:v>
                </c:pt>
                <c:pt idx="791">
                  <c:v>1518.2360000000001</c:v>
                </c:pt>
                <c:pt idx="792">
                  <c:v>1512.8820000000001</c:v>
                </c:pt>
                <c:pt idx="793">
                  <c:v>1507.509</c:v>
                </c:pt>
                <c:pt idx="794">
                  <c:v>1502.1179999999999</c:v>
                </c:pt>
                <c:pt idx="795">
                  <c:v>1496.7090000000001</c:v>
                </c:pt>
                <c:pt idx="796">
                  <c:v>1491.2819999999999</c:v>
                </c:pt>
                <c:pt idx="797">
                  <c:v>1485.836</c:v>
                </c:pt>
                <c:pt idx="798">
                  <c:v>1480.3710000000001</c:v>
                </c:pt>
                <c:pt idx="799">
                  <c:v>1474.8889999999999</c:v>
                </c:pt>
                <c:pt idx="800">
                  <c:v>1469.3879999999999</c:v>
                </c:pt>
                <c:pt idx="801">
                  <c:v>1463.8679999999999</c:v>
                </c:pt>
                <c:pt idx="802">
                  <c:v>1458.3309999999999</c:v>
                </c:pt>
                <c:pt idx="803">
                  <c:v>1452.7739999999999</c:v>
                </c:pt>
                <c:pt idx="804">
                  <c:v>1447.2</c:v>
                </c:pt>
                <c:pt idx="805">
                  <c:v>1441.607</c:v>
                </c:pt>
                <c:pt idx="806">
                  <c:v>1435.9960000000001</c:v>
                </c:pt>
                <c:pt idx="807">
                  <c:v>1430.366</c:v>
                </c:pt>
                <c:pt idx="808">
                  <c:v>1424.7180000000001</c:v>
                </c:pt>
                <c:pt idx="809">
                  <c:v>1419.0519999999999</c:v>
                </c:pt>
                <c:pt idx="810">
                  <c:v>1413.367</c:v>
                </c:pt>
                <c:pt idx="811">
                  <c:v>1407.664</c:v>
                </c:pt>
                <c:pt idx="812">
                  <c:v>1401.943</c:v>
                </c:pt>
                <c:pt idx="813">
                  <c:v>1396.203</c:v>
                </c:pt>
                <c:pt idx="814">
                  <c:v>1390.4449999999999</c:v>
                </c:pt>
                <c:pt idx="815">
                  <c:v>1384.6679999999999</c:v>
                </c:pt>
                <c:pt idx="816">
                  <c:v>1378.873</c:v>
                </c:pt>
                <c:pt idx="817">
                  <c:v>1373.06</c:v>
                </c:pt>
                <c:pt idx="818">
                  <c:v>1367.229</c:v>
                </c:pt>
                <c:pt idx="819">
                  <c:v>1361.3789999999999</c:v>
                </c:pt>
                <c:pt idx="820">
                  <c:v>1355.51</c:v>
                </c:pt>
                <c:pt idx="821">
                  <c:v>1349.623</c:v>
                </c:pt>
                <c:pt idx="822">
                  <c:v>1343.7180000000001</c:v>
                </c:pt>
                <c:pt idx="823">
                  <c:v>1337.7950000000001</c:v>
                </c:pt>
                <c:pt idx="824">
                  <c:v>1331.8530000000001</c:v>
                </c:pt>
                <c:pt idx="825">
                  <c:v>1325.893</c:v>
                </c:pt>
                <c:pt idx="826">
                  <c:v>1319.914</c:v>
                </c:pt>
                <c:pt idx="827">
                  <c:v>1313.9169999999999</c:v>
                </c:pt>
                <c:pt idx="828">
                  <c:v>1307.902</c:v>
                </c:pt>
                <c:pt idx="829">
                  <c:v>1301.8679999999999</c:v>
                </c:pt>
                <c:pt idx="830">
                  <c:v>1295.816</c:v>
                </c:pt>
                <c:pt idx="831">
                  <c:v>1289.7460000000001</c:v>
                </c:pt>
                <c:pt idx="832">
                  <c:v>1283.6569999999999</c:v>
                </c:pt>
                <c:pt idx="833">
                  <c:v>1277.55</c:v>
                </c:pt>
                <c:pt idx="834">
                  <c:v>1271.424</c:v>
                </c:pt>
                <c:pt idx="835">
                  <c:v>1265.2809999999999</c:v>
                </c:pt>
                <c:pt idx="836">
                  <c:v>1259.1179999999999</c:v>
                </c:pt>
                <c:pt idx="837">
                  <c:v>1252.9380000000001</c:v>
                </c:pt>
                <c:pt idx="838">
                  <c:v>1246.739</c:v>
                </c:pt>
                <c:pt idx="839">
                  <c:v>1240.521</c:v>
                </c:pt>
                <c:pt idx="840">
                  <c:v>1234.2860000000001</c:v>
                </c:pt>
                <c:pt idx="841">
                  <c:v>1228.0319999999999</c:v>
                </c:pt>
                <c:pt idx="842">
                  <c:v>1221.759</c:v>
                </c:pt>
                <c:pt idx="843">
                  <c:v>1215.4680000000001</c:v>
                </c:pt>
                <c:pt idx="844">
                  <c:v>1209.1590000000001</c:v>
                </c:pt>
                <c:pt idx="845">
                  <c:v>1202.8320000000001</c:v>
                </c:pt>
                <c:pt idx="846">
                  <c:v>1196.4860000000001</c:v>
                </c:pt>
                <c:pt idx="847">
                  <c:v>1190.1210000000001</c:v>
                </c:pt>
                <c:pt idx="848">
                  <c:v>1183.739</c:v>
                </c:pt>
                <c:pt idx="849">
                  <c:v>1177.338</c:v>
                </c:pt>
                <c:pt idx="850">
                  <c:v>1170.9179999999999</c:v>
                </c:pt>
                <c:pt idx="851">
                  <c:v>1164.481</c:v>
                </c:pt>
                <c:pt idx="852">
                  <c:v>1158.0239999999999</c:v>
                </c:pt>
                <c:pt idx="853">
                  <c:v>1151.55</c:v>
                </c:pt>
                <c:pt idx="854">
                  <c:v>1145.057</c:v>
                </c:pt>
                <c:pt idx="855">
                  <c:v>1138.546</c:v>
                </c:pt>
                <c:pt idx="856">
                  <c:v>1132.0160000000001</c:v>
                </c:pt>
                <c:pt idx="857">
                  <c:v>1125.4680000000001</c:v>
                </c:pt>
                <c:pt idx="858">
                  <c:v>1118.902</c:v>
                </c:pt>
                <c:pt idx="859">
                  <c:v>1112.317</c:v>
                </c:pt>
                <c:pt idx="860">
                  <c:v>1105.7139999999999</c:v>
                </c:pt>
                <c:pt idx="861">
                  <c:v>1099.0930000000001</c:v>
                </c:pt>
                <c:pt idx="862">
                  <c:v>1092.453</c:v>
                </c:pt>
                <c:pt idx="863">
                  <c:v>1085.7950000000001</c:v>
                </c:pt>
                <c:pt idx="864">
                  <c:v>1079.1179999999999</c:v>
                </c:pt>
                <c:pt idx="865">
                  <c:v>1072.423</c:v>
                </c:pt>
                <c:pt idx="866">
                  <c:v>1065.71</c:v>
                </c:pt>
                <c:pt idx="867">
                  <c:v>1058.979</c:v>
                </c:pt>
                <c:pt idx="868">
                  <c:v>1052.229</c:v>
                </c:pt>
                <c:pt idx="869">
                  <c:v>1045.46</c:v>
                </c:pt>
                <c:pt idx="870">
                  <c:v>1038.673</c:v>
                </c:pt>
                <c:pt idx="871">
                  <c:v>1031.8679999999999</c:v>
                </c:pt>
                <c:pt idx="872">
                  <c:v>1025.0450000000001</c:v>
                </c:pt>
                <c:pt idx="873">
                  <c:v>1018.203</c:v>
                </c:pt>
                <c:pt idx="874">
                  <c:v>1011.343</c:v>
                </c:pt>
                <c:pt idx="875">
                  <c:v>1004.4640000000001</c:v>
                </c:pt>
                <c:pt idx="876">
                  <c:v>997.56730000000005</c:v>
                </c:pt>
                <c:pt idx="877">
                  <c:v>990.65200000000004</c:v>
                </c:pt>
                <c:pt idx="878">
                  <c:v>983.71839999999997</c:v>
                </c:pt>
                <c:pt idx="879">
                  <c:v>976.7663</c:v>
                </c:pt>
                <c:pt idx="880">
                  <c:v>969.79589999999996</c:v>
                </c:pt>
                <c:pt idx="881">
                  <c:v>962.80709999999999</c:v>
                </c:pt>
                <c:pt idx="882">
                  <c:v>955.8</c:v>
                </c:pt>
                <c:pt idx="883">
                  <c:v>948.77449999999999</c:v>
                </c:pt>
                <c:pt idx="884">
                  <c:v>941.73059999999998</c:v>
                </c:pt>
                <c:pt idx="885">
                  <c:v>934.66840000000002</c:v>
                </c:pt>
                <c:pt idx="886">
                  <c:v>927.58780000000002</c:v>
                </c:pt>
                <c:pt idx="887">
                  <c:v>920.48879999999997</c:v>
                </c:pt>
                <c:pt idx="888">
                  <c:v>913.37139999999999</c:v>
                </c:pt>
                <c:pt idx="889">
                  <c:v>906.23569999999995</c:v>
                </c:pt>
                <c:pt idx="890">
                  <c:v>899.08159999999998</c:v>
                </c:pt>
                <c:pt idx="891">
                  <c:v>891.90920000000006</c:v>
                </c:pt>
                <c:pt idx="892">
                  <c:v>884.71839999999997</c:v>
                </c:pt>
                <c:pt idx="893">
                  <c:v>877.50919999999996</c:v>
                </c:pt>
                <c:pt idx="894">
                  <c:v>870.28160000000003</c:v>
                </c:pt>
                <c:pt idx="895">
                  <c:v>863.03570000000002</c:v>
                </c:pt>
                <c:pt idx="896">
                  <c:v>855.77139999999997</c:v>
                </c:pt>
                <c:pt idx="897">
                  <c:v>848.48879999999997</c:v>
                </c:pt>
                <c:pt idx="898">
                  <c:v>841.18780000000004</c:v>
                </c:pt>
                <c:pt idx="899">
                  <c:v>833.86839999999995</c:v>
                </c:pt>
                <c:pt idx="900">
                  <c:v>826.53060000000005</c:v>
                </c:pt>
                <c:pt idx="901">
                  <c:v>819.17449999999997</c:v>
                </c:pt>
                <c:pt idx="902">
                  <c:v>811.8</c:v>
                </c:pt>
                <c:pt idx="903">
                  <c:v>804.40710000000001</c:v>
                </c:pt>
                <c:pt idx="904">
                  <c:v>796.99590000000001</c:v>
                </c:pt>
                <c:pt idx="905">
                  <c:v>789.56629999999996</c:v>
                </c:pt>
                <c:pt idx="906">
                  <c:v>782.11839999999995</c:v>
                </c:pt>
                <c:pt idx="907">
                  <c:v>774.65200000000004</c:v>
                </c:pt>
                <c:pt idx="908">
                  <c:v>767.16729999999995</c:v>
                </c:pt>
                <c:pt idx="909">
                  <c:v>759.66430000000003</c:v>
                </c:pt>
                <c:pt idx="910">
                  <c:v>752.14290000000005</c:v>
                </c:pt>
                <c:pt idx="911">
                  <c:v>744.60310000000004</c:v>
                </c:pt>
                <c:pt idx="912">
                  <c:v>737.04489999999998</c:v>
                </c:pt>
                <c:pt idx="913">
                  <c:v>729.46839999999997</c:v>
                </c:pt>
                <c:pt idx="914">
                  <c:v>721.87350000000004</c:v>
                </c:pt>
                <c:pt idx="915">
                  <c:v>714.26020000000005</c:v>
                </c:pt>
                <c:pt idx="916">
                  <c:v>706.62860000000001</c:v>
                </c:pt>
                <c:pt idx="917">
                  <c:v>698.97860000000003</c:v>
                </c:pt>
                <c:pt idx="918">
                  <c:v>691.31020000000001</c:v>
                </c:pt>
                <c:pt idx="919">
                  <c:v>683.62350000000004</c:v>
                </c:pt>
                <c:pt idx="920">
                  <c:v>675.91840000000002</c:v>
                </c:pt>
                <c:pt idx="921">
                  <c:v>668.19489999999996</c:v>
                </c:pt>
                <c:pt idx="922">
                  <c:v>660.45309999999995</c:v>
                </c:pt>
                <c:pt idx="923">
                  <c:v>652.69290000000001</c:v>
                </c:pt>
                <c:pt idx="924">
                  <c:v>644.91430000000003</c:v>
                </c:pt>
                <c:pt idx="925">
                  <c:v>637.1173</c:v>
                </c:pt>
                <c:pt idx="926">
                  <c:v>629.30200000000002</c:v>
                </c:pt>
                <c:pt idx="927">
                  <c:v>621.46839999999997</c:v>
                </c:pt>
                <c:pt idx="928">
                  <c:v>613.61630000000002</c:v>
                </c:pt>
                <c:pt idx="929">
                  <c:v>605.74590000000001</c:v>
                </c:pt>
                <c:pt idx="930">
                  <c:v>597.85709999999995</c:v>
                </c:pt>
                <c:pt idx="931">
                  <c:v>589.95000000000005</c:v>
                </c:pt>
                <c:pt idx="932">
                  <c:v>582.02449999999999</c:v>
                </c:pt>
                <c:pt idx="933">
                  <c:v>574.0806</c:v>
                </c:pt>
                <c:pt idx="934">
                  <c:v>566.11839999999995</c:v>
                </c:pt>
                <c:pt idx="935">
                  <c:v>558.13779999999997</c:v>
                </c:pt>
                <c:pt idx="936">
                  <c:v>550.13879999999995</c:v>
                </c:pt>
                <c:pt idx="937">
                  <c:v>542.12139999999999</c:v>
                </c:pt>
                <c:pt idx="938">
                  <c:v>534.08569999999997</c:v>
                </c:pt>
                <c:pt idx="939">
                  <c:v>526.03160000000003</c:v>
                </c:pt>
                <c:pt idx="940">
                  <c:v>517.95920000000001</c:v>
                </c:pt>
                <c:pt idx="941">
                  <c:v>509.86840000000001</c:v>
                </c:pt>
                <c:pt idx="942">
                  <c:v>501.75920000000002</c:v>
                </c:pt>
                <c:pt idx="943">
                  <c:v>493.63159999999999</c:v>
                </c:pt>
                <c:pt idx="944">
                  <c:v>485.48570000000001</c:v>
                </c:pt>
                <c:pt idx="945">
                  <c:v>477.32139999999998</c:v>
                </c:pt>
                <c:pt idx="946">
                  <c:v>469.1388</c:v>
                </c:pt>
                <c:pt idx="947">
                  <c:v>460.93779999999998</c:v>
                </c:pt>
                <c:pt idx="948">
                  <c:v>452.71839999999997</c:v>
                </c:pt>
                <c:pt idx="949">
                  <c:v>444.48059999999998</c:v>
                </c:pt>
                <c:pt idx="950">
                  <c:v>436.22449999999998</c:v>
                </c:pt>
                <c:pt idx="951">
                  <c:v>427.95</c:v>
                </c:pt>
                <c:pt idx="952">
                  <c:v>419.65710000000001</c:v>
                </c:pt>
                <c:pt idx="953">
                  <c:v>411.34589999999997</c:v>
                </c:pt>
                <c:pt idx="954">
                  <c:v>403.0163</c:v>
                </c:pt>
                <c:pt idx="955">
                  <c:v>394.66840000000002</c:v>
                </c:pt>
                <c:pt idx="956">
                  <c:v>386.30200000000002</c:v>
                </c:pt>
                <c:pt idx="957">
                  <c:v>377.91730000000001</c:v>
                </c:pt>
                <c:pt idx="958">
                  <c:v>369.51429999999999</c:v>
                </c:pt>
                <c:pt idx="959">
                  <c:v>361.09289999999999</c:v>
                </c:pt>
                <c:pt idx="960">
                  <c:v>352.65309999999999</c:v>
                </c:pt>
                <c:pt idx="961">
                  <c:v>344.19490000000002</c:v>
                </c:pt>
                <c:pt idx="962">
                  <c:v>335.71839999999997</c:v>
                </c:pt>
                <c:pt idx="963">
                  <c:v>327.2235</c:v>
                </c:pt>
                <c:pt idx="964">
                  <c:v>318.71019999999999</c:v>
                </c:pt>
                <c:pt idx="965">
                  <c:v>310.17860000000002</c:v>
                </c:pt>
                <c:pt idx="966">
                  <c:v>301.62860000000001</c:v>
                </c:pt>
                <c:pt idx="967">
                  <c:v>293.06020000000001</c:v>
                </c:pt>
                <c:pt idx="968">
                  <c:v>284.4735</c:v>
                </c:pt>
                <c:pt idx="969">
                  <c:v>275.86840000000001</c:v>
                </c:pt>
                <c:pt idx="970">
                  <c:v>267.24489999999997</c:v>
                </c:pt>
                <c:pt idx="971">
                  <c:v>258.60309999999998</c:v>
                </c:pt>
                <c:pt idx="972">
                  <c:v>249.94290000000001</c:v>
                </c:pt>
                <c:pt idx="973">
                  <c:v>241.26429999999999</c:v>
                </c:pt>
                <c:pt idx="974">
                  <c:v>232.56729999999999</c:v>
                </c:pt>
                <c:pt idx="975">
                  <c:v>223.852</c:v>
                </c:pt>
                <c:pt idx="976">
                  <c:v>215.11840000000001</c:v>
                </c:pt>
                <c:pt idx="977">
                  <c:v>206.3663</c:v>
                </c:pt>
                <c:pt idx="978">
                  <c:v>197.5959</c:v>
                </c:pt>
                <c:pt idx="979">
                  <c:v>188.80709999999999</c:v>
                </c:pt>
                <c:pt idx="980">
                  <c:v>180</c:v>
                </c:pt>
                <c:pt idx="981">
                  <c:v>171.17449999999999</c:v>
                </c:pt>
                <c:pt idx="982">
                  <c:v>162.3306</c:v>
                </c:pt>
                <c:pt idx="983">
                  <c:v>153.4684</c:v>
                </c:pt>
                <c:pt idx="984">
                  <c:v>144.58779999999999</c:v>
                </c:pt>
                <c:pt idx="985">
                  <c:v>135.68879999999999</c:v>
                </c:pt>
                <c:pt idx="986">
                  <c:v>126.7714</c:v>
                </c:pt>
                <c:pt idx="987">
                  <c:v>117.8357</c:v>
                </c:pt>
                <c:pt idx="988">
                  <c:v>108.88160000000001</c:v>
                </c:pt>
                <c:pt idx="989">
                  <c:v>99.909180000000006</c:v>
                </c:pt>
                <c:pt idx="990">
                  <c:v>90.918369999999996</c:v>
                </c:pt>
                <c:pt idx="991">
                  <c:v>81.909180000000006</c:v>
                </c:pt>
                <c:pt idx="992">
                  <c:v>72.881630000000001</c:v>
                </c:pt>
                <c:pt idx="993">
                  <c:v>63.835709999999999</c:v>
                </c:pt>
                <c:pt idx="994">
                  <c:v>54.771430000000002</c:v>
                </c:pt>
                <c:pt idx="995">
                  <c:v>45.688780000000001</c:v>
                </c:pt>
                <c:pt idx="996">
                  <c:v>36.587760000000003</c:v>
                </c:pt>
                <c:pt idx="997">
                  <c:v>27.46837</c:v>
                </c:pt>
                <c:pt idx="998">
                  <c:v>18.33061</c:v>
                </c:pt>
                <c:pt idx="999">
                  <c:v>9.1744900000000005</c:v>
                </c:pt>
                <c:pt idx="1000" formatCode="0.00E+00">
                  <c:v>-1.327716E-11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223-4AAB-9883-473C1677BD9C}"/>
            </c:ext>
          </c:extLst>
        </c:ser>
        <c:ser>
          <c:idx val="0"/>
          <c:order val="1"/>
          <c:tx>
            <c:v>KF Est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'KF Ex 1'!$L$14:$L$1013</c:f>
              <c:numCache>
                <c:formatCode>General</c:formatCode>
                <c:ptCount val="1000"/>
                <c:pt idx="0">
                  <c:v>11.871549999999999</c:v>
                </c:pt>
                <c:pt idx="1">
                  <c:v>22.65842</c:v>
                </c:pt>
                <c:pt idx="2">
                  <c:v>32.941769999999998</c:v>
                </c:pt>
                <c:pt idx="3">
                  <c:v>42.637889999999999</c:v>
                </c:pt>
                <c:pt idx="4">
                  <c:v>52.297040000000003</c:v>
                </c:pt>
                <c:pt idx="5">
                  <c:v>62.071249999999999</c:v>
                </c:pt>
                <c:pt idx="6">
                  <c:v>71.473860000000002</c:v>
                </c:pt>
                <c:pt idx="7">
                  <c:v>80.722279999999998</c:v>
                </c:pt>
                <c:pt idx="8">
                  <c:v>89.996470000000002</c:v>
                </c:pt>
                <c:pt idx="9">
                  <c:v>99.572230000000005</c:v>
                </c:pt>
                <c:pt idx="10">
                  <c:v>109.0913</c:v>
                </c:pt>
                <c:pt idx="11">
                  <c:v>118.27670000000001</c:v>
                </c:pt>
                <c:pt idx="12">
                  <c:v>127.8462</c:v>
                </c:pt>
                <c:pt idx="13">
                  <c:v>137.26419999999999</c:v>
                </c:pt>
                <c:pt idx="14">
                  <c:v>146.7158</c:v>
                </c:pt>
                <c:pt idx="15">
                  <c:v>155.84280000000001</c:v>
                </c:pt>
                <c:pt idx="16">
                  <c:v>165.23310000000001</c:v>
                </c:pt>
                <c:pt idx="17">
                  <c:v>174.46770000000001</c:v>
                </c:pt>
                <c:pt idx="18">
                  <c:v>183.84030000000001</c:v>
                </c:pt>
                <c:pt idx="19">
                  <c:v>192.95429999999999</c:v>
                </c:pt>
                <c:pt idx="20">
                  <c:v>201.96019999999999</c:v>
                </c:pt>
                <c:pt idx="21">
                  <c:v>211.0068</c:v>
                </c:pt>
                <c:pt idx="22">
                  <c:v>220.24029999999999</c:v>
                </c:pt>
                <c:pt idx="23">
                  <c:v>229.57220000000001</c:v>
                </c:pt>
                <c:pt idx="24">
                  <c:v>238.75319999999999</c:v>
                </c:pt>
                <c:pt idx="25">
                  <c:v>248.04</c:v>
                </c:pt>
                <c:pt idx="26">
                  <c:v>257.26330000000002</c:v>
                </c:pt>
                <c:pt idx="27">
                  <c:v>266.49040000000002</c:v>
                </c:pt>
                <c:pt idx="28">
                  <c:v>275.76299999999998</c:v>
                </c:pt>
                <c:pt idx="29">
                  <c:v>284.7167</c:v>
                </c:pt>
                <c:pt idx="30">
                  <c:v>293.9547</c:v>
                </c:pt>
                <c:pt idx="31">
                  <c:v>303.46269999999998</c:v>
                </c:pt>
                <c:pt idx="32">
                  <c:v>312.62040000000002</c:v>
                </c:pt>
                <c:pt idx="33">
                  <c:v>321.93490000000003</c:v>
                </c:pt>
                <c:pt idx="34">
                  <c:v>331.39839999999998</c:v>
                </c:pt>
                <c:pt idx="35">
                  <c:v>340.6696</c:v>
                </c:pt>
                <c:pt idx="36">
                  <c:v>349.47930000000002</c:v>
                </c:pt>
                <c:pt idx="37">
                  <c:v>358.68029999999999</c:v>
                </c:pt>
                <c:pt idx="38">
                  <c:v>367.96550000000002</c:v>
                </c:pt>
                <c:pt idx="39">
                  <c:v>377.17579999999998</c:v>
                </c:pt>
                <c:pt idx="40">
                  <c:v>386.44569999999999</c:v>
                </c:pt>
                <c:pt idx="41">
                  <c:v>395.91289999999998</c:v>
                </c:pt>
                <c:pt idx="42">
                  <c:v>405.23939999999999</c:v>
                </c:pt>
                <c:pt idx="43">
                  <c:v>414.65719999999999</c:v>
                </c:pt>
                <c:pt idx="44">
                  <c:v>423.83589999999998</c:v>
                </c:pt>
                <c:pt idx="45">
                  <c:v>433.00650000000002</c:v>
                </c:pt>
                <c:pt idx="46">
                  <c:v>441.94760000000002</c:v>
                </c:pt>
                <c:pt idx="47">
                  <c:v>451.00580000000002</c:v>
                </c:pt>
                <c:pt idx="48">
                  <c:v>460.43990000000002</c:v>
                </c:pt>
                <c:pt idx="49">
                  <c:v>469.48</c:v>
                </c:pt>
                <c:pt idx="50">
                  <c:v>478.51369999999997</c:v>
                </c:pt>
                <c:pt idx="51">
                  <c:v>487.75970000000001</c:v>
                </c:pt>
                <c:pt idx="52">
                  <c:v>496.85700000000003</c:v>
                </c:pt>
                <c:pt idx="53">
                  <c:v>505.98579999999998</c:v>
                </c:pt>
                <c:pt idx="54">
                  <c:v>514.92859999999996</c:v>
                </c:pt>
                <c:pt idx="55">
                  <c:v>524.37710000000004</c:v>
                </c:pt>
                <c:pt idx="56">
                  <c:v>533.13959999999997</c:v>
                </c:pt>
                <c:pt idx="57">
                  <c:v>542.25419999999997</c:v>
                </c:pt>
                <c:pt idx="58">
                  <c:v>551.47370000000001</c:v>
                </c:pt>
                <c:pt idx="59">
                  <c:v>560.70569999999998</c:v>
                </c:pt>
                <c:pt idx="60">
                  <c:v>569.798</c:v>
                </c:pt>
                <c:pt idx="61">
                  <c:v>579.01639999999998</c:v>
                </c:pt>
                <c:pt idx="62">
                  <c:v>588.28679999999997</c:v>
                </c:pt>
                <c:pt idx="63">
                  <c:v>597.56590000000006</c:v>
                </c:pt>
                <c:pt idx="64">
                  <c:v>606.47590000000002</c:v>
                </c:pt>
                <c:pt idx="65">
                  <c:v>615.62369999999999</c:v>
                </c:pt>
                <c:pt idx="66">
                  <c:v>625.15290000000005</c:v>
                </c:pt>
                <c:pt idx="67">
                  <c:v>634.40110000000004</c:v>
                </c:pt>
                <c:pt idx="68">
                  <c:v>643.64419999999996</c:v>
                </c:pt>
                <c:pt idx="69">
                  <c:v>652.73440000000005</c:v>
                </c:pt>
                <c:pt idx="70">
                  <c:v>661.99419999999998</c:v>
                </c:pt>
                <c:pt idx="71">
                  <c:v>671.16160000000002</c:v>
                </c:pt>
                <c:pt idx="72">
                  <c:v>680.08140000000003</c:v>
                </c:pt>
                <c:pt idx="73">
                  <c:v>689.24350000000004</c:v>
                </c:pt>
                <c:pt idx="74">
                  <c:v>698.69659999999999</c:v>
                </c:pt>
                <c:pt idx="75">
                  <c:v>707.80430000000001</c:v>
                </c:pt>
                <c:pt idx="76">
                  <c:v>717.16800000000001</c:v>
                </c:pt>
                <c:pt idx="77">
                  <c:v>726.50080000000003</c:v>
                </c:pt>
                <c:pt idx="78">
                  <c:v>735.98739999999998</c:v>
                </c:pt>
                <c:pt idx="79">
                  <c:v>745.26149999999996</c:v>
                </c:pt>
                <c:pt idx="80">
                  <c:v>754.48389999999995</c:v>
                </c:pt>
                <c:pt idx="81">
                  <c:v>763.78629999999998</c:v>
                </c:pt>
                <c:pt idx="82">
                  <c:v>773.0951</c:v>
                </c:pt>
                <c:pt idx="83">
                  <c:v>782.08140000000003</c:v>
                </c:pt>
                <c:pt idx="84">
                  <c:v>791.46979999999996</c:v>
                </c:pt>
                <c:pt idx="85">
                  <c:v>801.00909999999999</c:v>
                </c:pt>
                <c:pt idx="86">
                  <c:v>810.15840000000003</c:v>
                </c:pt>
                <c:pt idx="87">
                  <c:v>819.41420000000005</c:v>
                </c:pt>
                <c:pt idx="88">
                  <c:v>828.22789999999998</c:v>
                </c:pt>
                <c:pt idx="89">
                  <c:v>837.7002</c:v>
                </c:pt>
                <c:pt idx="90">
                  <c:v>846.87210000000005</c:v>
                </c:pt>
                <c:pt idx="91">
                  <c:v>856.02170000000001</c:v>
                </c:pt>
                <c:pt idx="92">
                  <c:v>865.16200000000003</c:v>
                </c:pt>
                <c:pt idx="93">
                  <c:v>874.49040000000002</c:v>
                </c:pt>
                <c:pt idx="94">
                  <c:v>883.5</c:v>
                </c:pt>
                <c:pt idx="95">
                  <c:v>893.14260000000002</c:v>
                </c:pt>
                <c:pt idx="96">
                  <c:v>902.64800000000002</c:v>
                </c:pt>
                <c:pt idx="97">
                  <c:v>911.68430000000001</c:v>
                </c:pt>
                <c:pt idx="98">
                  <c:v>920.92570000000001</c:v>
                </c:pt>
                <c:pt idx="99">
                  <c:v>930.22400000000005</c:v>
                </c:pt>
                <c:pt idx="100">
                  <c:v>939.12189999999998</c:v>
                </c:pt>
                <c:pt idx="101">
                  <c:v>948.48090000000002</c:v>
                </c:pt>
                <c:pt idx="102">
                  <c:v>957.53430000000003</c:v>
                </c:pt>
                <c:pt idx="103">
                  <c:v>966.66219999999998</c:v>
                </c:pt>
                <c:pt idx="104">
                  <c:v>975.577</c:v>
                </c:pt>
                <c:pt idx="105">
                  <c:v>984.51779999999997</c:v>
                </c:pt>
                <c:pt idx="106">
                  <c:v>993.53089999999997</c:v>
                </c:pt>
                <c:pt idx="107">
                  <c:v>1002.818</c:v>
                </c:pt>
                <c:pt idx="108">
                  <c:v>1011.857</c:v>
                </c:pt>
                <c:pt idx="109">
                  <c:v>1020.554</c:v>
                </c:pt>
                <c:pt idx="110">
                  <c:v>1029.6679999999999</c:v>
                </c:pt>
                <c:pt idx="111">
                  <c:v>1038.885</c:v>
                </c:pt>
                <c:pt idx="112">
                  <c:v>1047.895</c:v>
                </c:pt>
                <c:pt idx="113">
                  <c:v>1056.6089999999999</c:v>
                </c:pt>
                <c:pt idx="114">
                  <c:v>1066.163</c:v>
                </c:pt>
                <c:pt idx="115">
                  <c:v>1075.251</c:v>
                </c:pt>
                <c:pt idx="116">
                  <c:v>1084.664</c:v>
                </c:pt>
                <c:pt idx="117">
                  <c:v>1093.7829999999999</c:v>
                </c:pt>
                <c:pt idx="118">
                  <c:v>1103.2929999999999</c:v>
                </c:pt>
                <c:pt idx="119">
                  <c:v>1112.6010000000001</c:v>
                </c:pt>
                <c:pt idx="120">
                  <c:v>1121.71</c:v>
                </c:pt>
                <c:pt idx="121">
                  <c:v>1131.4390000000001</c:v>
                </c:pt>
                <c:pt idx="122">
                  <c:v>1140.9670000000001</c:v>
                </c:pt>
                <c:pt idx="123">
                  <c:v>1150.5519999999999</c:v>
                </c:pt>
                <c:pt idx="124">
                  <c:v>1160.048</c:v>
                </c:pt>
                <c:pt idx="125">
                  <c:v>1169.2339999999999</c:v>
                </c:pt>
                <c:pt idx="126">
                  <c:v>1178.673</c:v>
                </c:pt>
                <c:pt idx="127">
                  <c:v>1187.8969999999999</c:v>
                </c:pt>
                <c:pt idx="128">
                  <c:v>1197.2860000000001</c:v>
                </c:pt>
                <c:pt idx="129">
                  <c:v>1206.27</c:v>
                </c:pt>
                <c:pt idx="130">
                  <c:v>1215.184</c:v>
                </c:pt>
                <c:pt idx="131">
                  <c:v>1224.298</c:v>
                </c:pt>
                <c:pt idx="132">
                  <c:v>1233.7260000000001</c:v>
                </c:pt>
                <c:pt idx="133">
                  <c:v>1242.5060000000001</c:v>
                </c:pt>
                <c:pt idx="134">
                  <c:v>1251.711</c:v>
                </c:pt>
                <c:pt idx="135">
                  <c:v>1261.182</c:v>
                </c:pt>
                <c:pt idx="136">
                  <c:v>1270.326</c:v>
                </c:pt>
                <c:pt idx="137">
                  <c:v>1279.8340000000001</c:v>
                </c:pt>
                <c:pt idx="138">
                  <c:v>1288.885</c:v>
                </c:pt>
                <c:pt idx="139">
                  <c:v>1298.104</c:v>
                </c:pt>
                <c:pt idx="140">
                  <c:v>1307.3330000000001</c:v>
                </c:pt>
                <c:pt idx="141">
                  <c:v>1316.7629999999999</c:v>
                </c:pt>
                <c:pt idx="142">
                  <c:v>1326.153</c:v>
                </c:pt>
                <c:pt idx="143">
                  <c:v>1335.19</c:v>
                </c:pt>
                <c:pt idx="144">
                  <c:v>1344.575</c:v>
                </c:pt>
                <c:pt idx="145">
                  <c:v>1353.422</c:v>
                </c:pt>
                <c:pt idx="146">
                  <c:v>1362.568</c:v>
                </c:pt>
                <c:pt idx="147">
                  <c:v>1371.482</c:v>
                </c:pt>
                <c:pt idx="148">
                  <c:v>1380.44</c:v>
                </c:pt>
                <c:pt idx="149">
                  <c:v>1389.576</c:v>
                </c:pt>
                <c:pt idx="150">
                  <c:v>1398.836</c:v>
                </c:pt>
                <c:pt idx="151">
                  <c:v>1407.9949999999999</c:v>
                </c:pt>
                <c:pt idx="152">
                  <c:v>1417.1990000000001</c:v>
                </c:pt>
                <c:pt idx="153">
                  <c:v>1426.5719999999999</c:v>
                </c:pt>
                <c:pt idx="154">
                  <c:v>1435.732</c:v>
                </c:pt>
                <c:pt idx="155">
                  <c:v>1444.921</c:v>
                </c:pt>
                <c:pt idx="156">
                  <c:v>1454.123</c:v>
                </c:pt>
                <c:pt idx="157">
                  <c:v>1463.5709999999999</c:v>
                </c:pt>
                <c:pt idx="158">
                  <c:v>1472.528</c:v>
                </c:pt>
                <c:pt idx="159">
                  <c:v>1481.9870000000001</c:v>
                </c:pt>
                <c:pt idx="160">
                  <c:v>1491.1610000000001</c:v>
                </c:pt>
                <c:pt idx="161">
                  <c:v>1500.742</c:v>
                </c:pt>
                <c:pt idx="162">
                  <c:v>1510.038</c:v>
                </c:pt>
                <c:pt idx="163">
                  <c:v>1519.489</c:v>
                </c:pt>
                <c:pt idx="164">
                  <c:v>1528.4939999999999</c:v>
                </c:pt>
                <c:pt idx="165">
                  <c:v>1537.4749999999999</c:v>
                </c:pt>
                <c:pt idx="166">
                  <c:v>1546.123</c:v>
                </c:pt>
                <c:pt idx="167">
                  <c:v>1555.3920000000001</c:v>
                </c:pt>
                <c:pt idx="168">
                  <c:v>1564.576</c:v>
                </c:pt>
                <c:pt idx="169">
                  <c:v>1574.1369999999999</c:v>
                </c:pt>
                <c:pt idx="170">
                  <c:v>1583.2159999999999</c:v>
                </c:pt>
                <c:pt idx="171">
                  <c:v>1592.799</c:v>
                </c:pt>
                <c:pt idx="172">
                  <c:v>1601.8920000000001</c:v>
                </c:pt>
                <c:pt idx="173">
                  <c:v>1610.721</c:v>
                </c:pt>
                <c:pt idx="174">
                  <c:v>1619.7439999999999</c:v>
                </c:pt>
                <c:pt idx="175">
                  <c:v>1629.124</c:v>
                </c:pt>
                <c:pt idx="176">
                  <c:v>1638.5719999999999</c:v>
                </c:pt>
                <c:pt idx="177">
                  <c:v>1647.951</c:v>
                </c:pt>
                <c:pt idx="178">
                  <c:v>1657.095</c:v>
                </c:pt>
                <c:pt idx="179">
                  <c:v>1666.57</c:v>
                </c:pt>
                <c:pt idx="180">
                  <c:v>1675.578</c:v>
                </c:pt>
                <c:pt idx="181">
                  <c:v>1684.769</c:v>
                </c:pt>
                <c:pt idx="182">
                  <c:v>1694.039</c:v>
                </c:pt>
                <c:pt idx="183">
                  <c:v>1703.0619999999999</c:v>
                </c:pt>
                <c:pt idx="184">
                  <c:v>1712.2840000000001</c:v>
                </c:pt>
                <c:pt idx="185">
                  <c:v>1721.5</c:v>
                </c:pt>
                <c:pt idx="186">
                  <c:v>1730.817</c:v>
                </c:pt>
                <c:pt idx="187">
                  <c:v>1739.9079999999999</c:v>
                </c:pt>
                <c:pt idx="188">
                  <c:v>1749.1479999999999</c:v>
                </c:pt>
                <c:pt idx="189">
                  <c:v>1758.5719999999999</c:v>
                </c:pt>
                <c:pt idx="190">
                  <c:v>1767.59</c:v>
                </c:pt>
                <c:pt idx="191">
                  <c:v>1776.992</c:v>
                </c:pt>
                <c:pt idx="192">
                  <c:v>1786.6489999999999</c:v>
                </c:pt>
                <c:pt idx="193">
                  <c:v>1795.528</c:v>
                </c:pt>
                <c:pt idx="194">
                  <c:v>1804.65</c:v>
                </c:pt>
                <c:pt idx="195">
                  <c:v>1813.8710000000001</c:v>
                </c:pt>
                <c:pt idx="196">
                  <c:v>1823.479</c:v>
                </c:pt>
                <c:pt idx="197">
                  <c:v>1832.633</c:v>
                </c:pt>
                <c:pt idx="198">
                  <c:v>1841.9290000000001</c:v>
                </c:pt>
                <c:pt idx="199">
                  <c:v>1850.89</c:v>
                </c:pt>
                <c:pt idx="200">
                  <c:v>1860.2449999999999</c:v>
                </c:pt>
                <c:pt idx="201">
                  <c:v>1869.326</c:v>
                </c:pt>
                <c:pt idx="202">
                  <c:v>1878.1479999999999</c:v>
                </c:pt>
                <c:pt idx="203">
                  <c:v>1887.36</c:v>
                </c:pt>
                <c:pt idx="204">
                  <c:v>1896.3389999999999</c:v>
                </c:pt>
                <c:pt idx="205">
                  <c:v>1905.4860000000001</c:v>
                </c:pt>
                <c:pt idx="206">
                  <c:v>1914.7249999999999</c:v>
                </c:pt>
                <c:pt idx="207">
                  <c:v>1923.4490000000001</c:v>
                </c:pt>
                <c:pt idx="208">
                  <c:v>1932.7439999999999</c:v>
                </c:pt>
                <c:pt idx="209">
                  <c:v>1942.4</c:v>
                </c:pt>
                <c:pt idx="210">
                  <c:v>1951.5440000000001</c:v>
                </c:pt>
                <c:pt idx="211">
                  <c:v>1960.6980000000001</c:v>
                </c:pt>
                <c:pt idx="212">
                  <c:v>1969.912</c:v>
                </c:pt>
                <c:pt idx="213">
                  <c:v>1979.2639999999999</c:v>
                </c:pt>
                <c:pt idx="214">
                  <c:v>1988.328</c:v>
                </c:pt>
                <c:pt idx="215">
                  <c:v>1997.7090000000001</c:v>
                </c:pt>
                <c:pt idx="216">
                  <c:v>2007.32</c:v>
                </c:pt>
                <c:pt idx="217">
                  <c:v>2016.9849999999999</c:v>
                </c:pt>
                <c:pt idx="218">
                  <c:v>2026.1469999999999</c:v>
                </c:pt>
                <c:pt idx="219">
                  <c:v>2035.288</c:v>
                </c:pt>
                <c:pt idx="220">
                  <c:v>2044.3620000000001</c:v>
                </c:pt>
                <c:pt idx="221">
                  <c:v>2053.5149999999999</c:v>
                </c:pt>
                <c:pt idx="222">
                  <c:v>2062.931</c:v>
                </c:pt>
                <c:pt idx="223">
                  <c:v>2072.1610000000001</c:v>
                </c:pt>
                <c:pt idx="224">
                  <c:v>2081.5970000000002</c:v>
                </c:pt>
                <c:pt idx="225">
                  <c:v>2090.723</c:v>
                </c:pt>
                <c:pt idx="226">
                  <c:v>2100.0149999999999</c:v>
                </c:pt>
                <c:pt idx="227">
                  <c:v>2109.2060000000001</c:v>
                </c:pt>
                <c:pt idx="228">
                  <c:v>2118.355</c:v>
                </c:pt>
                <c:pt idx="229">
                  <c:v>2127.4270000000001</c:v>
                </c:pt>
                <c:pt idx="230">
                  <c:v>2136.7080000000001</c:v>
                </c:pt>
                <c:pt idx="231">
                  <c:v>2146.067</c:v>
                </c:pt>
                <c:pt idx="232">
                  <c:v>2155.6080000000002</c:v>
                </c:pt>
                <c:pt idx="233">
                  <c:v>2164.6759999999999</c:v>
                </c:pt>
                <c:pt idx="234">
                  <c:v>2173.6410000000001</c:v>
                </c:pt>
                <c:pt idx="235">
                  <c:v>2182.7249999999999</c:v>
                </c:pt>
                <c:pt idx="236">
                  <c:v>2191.6590000000001</c:v>
                </c:pt>
                <c:pt idx="237">
                  <c:v>2200.7939999999999</c:v>
                </c:pt>
                <c:pt idx="238">
                  <c:v>2210.0920000000001</c:v>
                </c:pt>
                <c:pt idx="239">
                  <c:v>2219.4</c:v>
                </c:pt>
                <c:pt idx="240">
                  <c:v>2228.7869999999998</c:v>
                </c:pt>
                <c:pt idx="241">
                  <c:v>2237.538</c:v>
                </c:pt>
                <c:pt idx="242">
                  <c:v>2246.9189999999999</c:v>
                </c:pt>
                <c:pt idx="243">
                  <c:v>2256.1060000000002</c:v>
                </c:pt>
                <c:pt idx="244">
                  <c:v>2265.2959999999998</c:v>
                </c:pt>
                <c:pt idx="245">
                  <c:v>2274.62</c:v>
                </c:pt>
                <c:pt idx="246">
                  <c:v>2284.018</c:v>
                </c:pt>
                <c:pt idx="247">
                  <c:v>2293.4290000000001</c:v>
                </c:pt>
                <c:pt idx="248">
                  <c:v>2302.5949999999998</c:v>
                </c:pt>
                <c:pt idx="249">
                  <c:v>2311.8809999999999</c:v>
                </c:pt>
                <c:pt idx="250">
                  <c:v>2321.0079999999998</c:v>
                </c:pt>
                <c:pt idx="251">
                  <c:v>2329.94</c:v>
                </c:pt>
                <c:pt idx="252">
                  <c:v>2339.4920000000002</c:v>
                </c:pt>
                <c:pt idx="253">
                  <c:v>2348.8870000000002</c:v>
                </c:pt>
                <c:pt idx="254">
                  <c:v>2358.0610000000001</c:v>
                </c:pt>
                <c:pt idx="255">
                  <c:v>2367.2919999999999</c:v>
                </c:pt>
                <c:pt idx="256">
                  <c:v>2376.6239999999998</c:v>
                </c:pt>
                <c:pt idx="257">
                  <c:v>2385.9119999999998</c:v>
                </c:pt>
                <c:pt idx="258">
                  <c:v>2395.2719999999999</c:v>
                </c:pt>
                <c:pt idx="259">
                  <c:v>2404.4110000000001</c:v>
                </c:pt>
                <c:pt idx="260">
                  <c:v>2413.9740000000002</c:v>
                </c:pt>
                <c:pt idx="261">
                  <c:v>2423.1170000000002</c:v>
                </c:pt>
                <c:pt idx="262">
                  <c:v>2432.6640000000002</c:v>
                </c:pt>
                <c:pt idx="263">
                  <c:v>2442.0929999999998</c:v>
                </c:pt>
                <c:pt idx="264">
                  <c:v>2451.4160000000002</c:v>
                </c:pt>
                <c:pt idx="265">
                  <c:v>2460.8310000000001</c:v>
                </c:pt>
                <c:pt idx="266">
                  <c:v>2469.9839999999999</c:v>
                </c:pt>
                <c:pt idx="267">
                  <c:v>2479.2750000000001</c:v>
                </c:pt>
                <c:pt idx="268">
                  <c:v>2488.5059999999999</c:v>
                </c:pt>
                <c:pt idx="269">
                  <c:v>2497.9430000000002</c:v>
                </c:pt>
                <c:pt idx="270">
                  <c:v>2507.0619999999999</c:v>
                </c:pt>
                <c:pt idx="271">
                  <c:v>2516.6880000000001</c:v>
                </c:pt>
                <c:pt idx="272">
                  <c:v>2525.9679999999998</c:v>
                </c:pt>
                <c:pt idx="273">
                  <c:v>2534.94</c:v>
                </c:pt>
                <c:pt idx="274">
                  <c:v>2544.136</c:v>
                </c:pt>
                <c:pt idx="275">
                  <c:v>2553.33</c:v>
                </c:pt>
                <c:pt idx="276">
                  <c:v>2562.223</c:v>
                </c:pt>
                <c:pt idx="277">
                  <c:v>2571.634</c:v>
                </c:pt>
                <c:pt idx="278">
                  <c:v>2580.538</c:v>
                </c:pt>
                <c:pt idx="279">
                  <c:v>2589.3339999999998</c:v>
                </c:pt>
                <c:pt idx="280">
                  <c:v>2598.4079999999999</c:v>
                </c:pt>
                <c:pt idx="281">
                  <c:v>2607.8809999999999</c:v>
                </c:pt>
                <c:pt idx="282">
                  <c:v>2617.116</c:v>
                </c:pt>
                <c:pt idx="283">
                  <c:v>2626.2869999999998</c:v>
                </c:pt>
                <c:pt idx="284">
                  <c:v>2635.277</c:v>
                </c:pt>
                <c:pt idx="285">
                  <c:v>2644.5430000000001</c:v>
                </c:pt>
                <c:pt idx="286">
                  <c:v>2653.415</c:v>
                </c:pt>
                <c:pt idx="287">
                  <c:v>2662.527</c:v>
                </c:pt>
                <c:pt idx="288">
                  <c:v>2671.4389999999999</c:v>
                </c:pt>
                <c:pt idx="289">
                  <c:v>2680.415</c:v>
                </c:pt>
                <c:pt idx="290">
                  <c:v>2689.6979999999999</c:v>
                </c:pt>
                <c:pt idx="291">
                  <c:v>2698.788</c:v>
                </c:pt>
                <c:pt idx="292">
                  <c:v>2708.07</c:v>
                </c:pt>
                <c:pt idx="293">
                  <c:v>2716.8919999999998</c:v>
                </c:pt>
                <c:pt idx="294">
                  <c:v>2726.3919999999998</c:v>
                </c:pt>
                <c:pt idx="295">
                  <c:v>2735.4279999999999</c:v>
                </c:pt>
                <c:pt idx="296">
                  <c:v>2744.1280000000002</c:v>
                </c:pt>
                <c:pt idx="297">
                  <c:v>2752.9870000000001</c:v>
                </c:pt>
                <c:pt idx="298">
                  <c:v>2761.81</c:v>
                </c:pt>
                <c:pt idx="299">
                  <c:v>2770.98</c:v>
                </c:pt>
                <c:pt idx="300">
                  <c:v>2780.241</c:v>
                </c:pt>
                <c:pt idx="301">
                  <c:v>2789.672</c:v>
                </c:pt>
                <c:pt idx="302">
                  <c:v>2798.78</c:v>
                </c:pt>
                <c:pt idx="303">
                  <c:v>2807.9180000000001</c:v>
                </c:pt>
                <c:pt idx="304">
                  <c:v>2817.0329999999999</c:v>
                </c:pt>
                <c:pt idx="305">
                  <c:v>2826.3589999999999</c:v>
                </c:pt>
                <c:pt idx="306">
                  <c:v>2835.4090000000001</c:v>
                </c:pt>
                <c:pt idx="307">
                  <c:v>2844.4189999999999</c:v>
                </c:pt>
                <c:pt idx="308">
                  <c:v>2853.7109999999998</c:v>
                </c:pt>
                <c:pt idx="309">
                  <c:v>2862.9549999999999</c:v>
                </c:pt>
                <c:pt idx="310">
                  <c:v>2872.2530000000002</c:v>
                </c:pt>
                <c:pt idx="311">
                  <c:v>2881.3980000000001</c:v>
                </c:pt>
                <c:pt idx="312">
                  <c:v>2891.0830000000001</c:v>
                </c:pt>
                <c:pt idx="313">
                  <c:v>2900.1729999999998</c:v>
                </c:pt>
                <c:pt idx="314">
                  <c:v>2909.5450000000001</c:v>
                </c:pt>
                <c:pt idx="315">
                  <c:v>2919</c:v>
                </c:pt>
                <c:pt idx="316">
                  <c:v>2928.471</c:v>
                </c:pt>
                <c:pt idx="317">
                  <c:v>2937.3760000000002</c:v>
                </c:pt>
                <c:pt idx="318">
                  <c:v>2946.433</c:v>
                </c:pt>
                <c:pt idx="319">
                  <c:v>2955.5419999999999</c:v>
                </c:pt>
                <c:pt idx="320">
                  <c:v>2964.7869999999998</c:v>
                </c:pt>
                <c:pt idx="321">
                  <c:v>2973.4540000000002</c:v>
                </c:pt>
                <c:pt idx="322">
                  <c:v>2982.7170000000001</c:v>
                </c:pt>
                <c:pt idx="323">
                  <c:v>2991.752</c:v>
                </c:pt>
                <c:pt idx="324">
                  <c:v>3001.1289999999999</c:v>
                </c:pt>
                <c:pt idx="325">
                  <c:v>3010.3589999999999</c:v>
                </c:pt>
                <c:pt idx="326">
                  <c:v>3019.576</c:v>
                </c:pt>
                <c:pt idx="327">
                  <c:v>3028.8879999999999</c:v>
                </c:pt>
                <c:pt idx="328">
                  <c:v>3038.0770000000002</c:v>
                </c:pt>
                <c:pt idx="329">
                  <c:v>3047.1759999999999</c:v>
                </c:pt>
                <c:pt idx="330">
                  <c:v>3056.2829999999999</c:v>
                </c:pt>
                <c:pt idx="331">
                  <c:v>3065.3910000000001</c:v>
                </c:pt>
                <c:pt idx="332">
                  <c:v>3074.5650000000001</c:v>
                </c:pt>
                <c:pt idx="333">
                  <c:v>3083.3110000000001</c:v>
                </c:pt>
                <c:pt idx="334">
                  <c:v>3092.373</c:v>
                </c:pt>
                <c:pt idx="335">
                  <c:v>3101.375</c:v>
                </c:pt>
                <c:pt idx="336">
                  <c:v>3110.38</c:v>
                </c:pt>
                <c:pt idx="337">
                  <c:v>3119.35</c:v>
                </c:pt>
                <c:pt idx="338">
                  <c:v>3128.3009999999999</c:v>
                </c:pt>
                <c:pt idx="339">
                  <c:v>3137.4879999999998</c:v>
                </c:pt>
                <c:pt idx="340">
                  <c:v>3146.799</c:v>
                </c:pt>
                <c:pt idx="341">
                  <c:v>3155.8870000000002</c:v>
                </c:pt>
                <c:pt idx="342">
                  <c:v>3165.2289999999998</c:v>
                </c:pt>
                <c:pt idx="343">
                  <c:v>3174.328</c:v>
                </c:pt>
                <c:pt idx="344">
                  <c:v>3183.268</c:v>
                </c:pt>
                <c:pt idx="345">
                  <c:v>3192.3679999999999</c:v>
                </c:pt>
                <c:pt idx="346">
                  <c:v>3201.6460000000002</c:v>
                </c:pt>
                <c:pt idx="347">
                  <c:v>3210.4319999999998</c:v>
                </c:pt>
                <c:pt idx="348">
                  <c:v>3219.2170000000001</c:v>
                </c:pt>
                <c:pt idx="349">
                  <c:v>3228.2420000000002</c:v>
                </c:pt>
                <c:pt idx="350">
                  <c:v>3237.3420000000001</c:v>
                </c:pt>
                <c:pt idx="351">
                  <c:v>3246.6819999999998</c:v>
                </c:pt>
                <c:pt idx="352">
                  <c:v>3255.9569999999999</c:v>
                </c:pt>
                <c:pt idx="353">
                  <c:v>3265.0770000000002</c:v>
                </c:pt>
                <c:pt idx="354">
                  <c:v>3274.3850000000002</c:v>
                </c:pt>
                <c:pt idx="355">
                  <c:v>3283.636</c:v>
                </c:pt>
                <c:pt idx="356">
                  <c:v>3292.8510000000001</c:v>
                </c:pt>
                <c:pt idx="357">
                  <c:v>3302.3020000000001</c:v>
                </c:pt>
                <c:pt idx="358">
                  <c:v>3311.6109999999999</c:v>
                </c:pt>
                <c:pt idx="359">
                  <c:v>3321.0509999999999</c:v>
                </c:pt>
                <c:pt idx="360">
                  <c:v>3330.1750000000002</c:v>
                </c:pt>
                <c:pt idx="361">
                  <c:v>3339.931</c:v>
                </c:pt>
                <c:pt idx="362">
                  <c:v>3348.8980000000001</c:v>
                </c:pt>
                <c:pt idx="363">
                  <c:v>3357.9949999999999</c:v>
                </c:pt>
                <c:pt idx="364">
                  <c:v>3367.3690000000001</c:v>
                </c:pt>
                <c:pt idx="365">
                  <c:v>3376.1689999999999</c:v>
                </c:pt>
                <c:pt idx="366">
                  <c:v>3385.3470000000002</c:v>
                </c:pt>
                <c:pt idx="367">
                  <c:v>3394.386</c:v>
                </c:pt>
                <c:pt idx="368">
                  <c:v>3403.6</c:v>
                </c:pt>
                <c:pt idx="369">
                  <c:v>3412.7330000000002</c:v>
                </c:pt>
                <c:pt idx="370">
                  <c:v>3421.9969999999998</c:v>
                </c:pt>
                <c:pt idx="371">
                  <c:v>3430.9780000000001</c:v>
                </c:pt>
                <c:pt idx="372">
                  <c:v>3440.2489999999998</c:v>
                </c:pt>
                <c:pt idx="373">
                  <c:v>3449.2429999999999</c:v>
                </c:pt>
                <c:pt idx="374">
                  <c:v>3458.712</c:v>
                </c:pt>
                <c:pt idx="375">
                  <c:v>3467.9090000000001</c:v>
                </c:pt>
                <c:pt idx="376">
                  <c:v>3476.8240000000001</c:v>
                </c:pt>
                <c:pt idx="377">
                  <c:v>3485.4989999999998</c:v>
                </c:pt>
                <c:pt idx="378">
                  <c:v>3494.5279999999998</c:v>
                </c:pt>
                <c:pt idx="379">
                  <c:v>3503.62</c:v>
                </c:pt>
                <c:pt idx="380">
                  <c:v>3512.7620000000002</c:v>
                </c:pt>
                <c:pt idx="381">
                  <c:v>3521.6869999999999</c:v>
                </c:pt>
                <c:pt idx="382">
                  <c:v>3531.0549999999998</c:v>
                </c:pt>
                <c:pt idx="383">
                  <c:v>3540.0970000000002</c:v>
                </c:pt>
                <c:pt idx="384">
                  <c:v>3549.6729999999998</c:v>
                </c:pt>
                <c:pt idx="385">
                  <c:v>3558.8890000000001</c:v>
                </c:pt>
                <c:pt idx="386">
                  <c:v>3567.9140000000002</c:v>
                </c:pt>
                <c:pt idx="387">
                  <c:v>3577.1880000000001</c:v>
                </c:pt>
                <c:pt idx="388">
                  <c:v>3586.2420000000002</c:v>
                </c:pt>
                <c:pt idx="389">
                  <c:v>3595.2840000000001</c:v>
                </c:pt>
                <c:pt idx="390">
                  <c:v>3604.4140000000002</c:v>
                </c:pt>
                <c:pt idx="391">
                  <c:v>3613.5</c:v>
                </c:pt>
                <c:pt idx="392">
                  <c:v>3622.547</c:v>
                </c:pt>
                <c:pt idx="393">
                  <c:v>3631.4479999999999</c:v>
                </c:pt>
                <c:pt idx="394">
                  <c:v>3640.3960000000002</c:v>
                </c:pt>
                <c:pt idx="395">
                  <c:v>3649.3649999999998</c:v>
                </c:pt>
                <c:pt idx="396">
                  <c:v>3658.56</c:v>
                </c:pt>
                <c:pt idx="397">
                  <c:v>3667.9389999999999</c:v>
                </c:pt>
                <c:pt idx="398">
                  <c:v>3677.1909999999998</c:v>
                </c:pt>
                <c:pt idx="399">
                  <c:v>3685.9969999999998</c:v>
                </c:pt>
                <c:pt idx="400">
                  <c:v>3694.9949999999999</c:v>
                </c:pt>
                <c:pt idx="401">
                  <c:v>3703.8670000000002</c:v>
                </c:pt>
                <c:pt idx="402">
                  <c:v>3712.752</c:v>
                </c:pt>
                <c:pt idx="403">
                  <c:v>3721.46</c:v>
                </c:pt>
                <c:pt idx="404">
                  <c:v>3730.85</c:v>
                </c:pt>
                <c:pt idx="405">
                  <c:v>3739.973</c:v>
                </c:pt>
                <c:pt idx="406">
                  <c:v>3748.5230000000001</c:v>
                </c:pt>
                <c:pt idx="407">
                  <c:v>3757.8589999999999</c:v>
                </c:pt>
                <c:pt idx="408">
                  <c:v>3767.2379999999998</c:v>
                </c:pt>
                <c:pt idx="409">
                  <c:v>3776.0749999999998</c:v>
                </c:pt>
                <c:pt idx="410">
                  <c:v>3785.08</c:v>
                </c:pt>
                <c:pt idx="411">
                  <c:v>3794.1120000000001</c:v>
                </c:pt>
                <c:pt idx="412">
                  <c:v>3803.3609999999999</c:v>
                </c:pt>
                <c:pt idx="413">
                  <c:v>3812.3829999999998</c:v>
                </c:pt>
                <c:pt idx="414">
                  <c:v>3821.5419999999999</c:v>
                </c:pt>
                <c:pt idx="415">
                  <c:v>3830.5360000000001</c:v>
                </c:pt>
                <c:pt idx="416">
                  <c:v>3839.7959999999998</c:v>
                </c:pt>
                <c:pt idx="417">
                  <c:v>3848.9879999999998</c:v>
                </c:pt>
                <c:pt idx="418">
                  <c:v>3857.6019999999999</c:v>
                </c:pt>
                <c:pt idx="419">
                  <c:v>3866.7759999999998</c:v>
                </c:pt>
                <c:pt idx="420">
                  <c:v>3875.7640000000001</c:v>
                </c:pt>
                <c:pt idx="421">
                  <c:v>3884.9670000000001</c:v>
                </c:pt>
                <c:pt idx="422">
                  <c:v>3893.982</c:v>
                </c:pt>
                <c:pt idx="423">
                  <c:v>3903.2379999999998</c:v>
                </c:pt>
                <c:pt idx="424">
                  <c:v>3912.6579999999999</c:v>
                </c:pt>
                <c:pt idx="425">
                  <c:v>3921.82</c:v>
                </c:pt>
                <c:pt idx="426">
                  <c:v>3930.9079999999999</c:v>
                </c:pt>
                <c:pt idx="427">
                  <c:v>3939.7539999999999</c:v>
                </c:pt>
                <c:pt idx="428">
                  <c:v>3949.0729999999999</c:v>
                </c:pt>
                <c:pt idx="429">
                  <c:v>3958.5349999999999</c:v>
                </c:pt>
                <c:pt idx="430">
                  <c:v>3967.7660000000001</c:v>
                </c:pt>
                <c:pt idx="431">
                  <c:v>3977.1089999999999</c:v>
                </c:pt>
                <c:pt idx="432">
                  <c:v>3986.49</c:v>
                </c:pt>
                <c:pt idx="433">
                  <c:v>3995.759</c:v>
                </c:pt>
                <c:pt idx="434">
                  <c:v>4005.13</c:v>
                </c:pt>
                <c:pt idx="435">
                  <c:v>4014.4059999999999</c:v>
                </c:pt>
                <c:pt idx="436">
                  <c:v>4023.38</c:v>
                </c:pt>
                <c:pt idx="437">
                  <c:v>4032.6060000000002</c:v>
                </c:pt>
                <c:pt idx="438">
                  <c:v>4041.6909999999998</c:v>
                </c:pt>
                <c:pt idx="439">
                  <c:v>4050.7440000000001</c:v>
                </c:pt>
                <c:pt idx="440">
                  <c:v>4060.0610000000001</c:v>
                </c:pt>
                <c:pt idx="441">
                  <c:v>4068.8820000000001</c:v>
                </c:pt>
                <c:pt idx="442">
                  <c:v>4077.681</c:v>
                </c:pt>
                <c:pt idx="443">
                  <c:v>4086.681</c:v>
                </c:pt>
                <c:pt idx="444">
                  <c:v>4095.8710000000001</c:v>
                </c:pt>
                <c:pt idx="445">
                  <c:v>4104.902</c:v>
                </c:pt>
                <c:pt idx="446">
                  <c:v>4114.0910000000003</c:v>
                </c:pt>
                <c:pt idx="447">
                  <c:v>4123.0770000000002</c:v>
                </c:pt>
                <c:pt idx="448">
                  <c:v>4132.1180000000004</c:v>
                </c:pt>
                <c:pt idx="449">
                  <c:v>4141.317</c:v>
                </c:pt>
                <c:pt idx="450">
                  <c:v>4150.3249999999998</c:v>
                </c:pt>
                <c:pt idx="451">
                  <c:v>4159.7579999999998</c:v>
                </c:pt>
                <c:pt idx="452">
                  <c:v>4169.0320000000002</c:v>
                </c:pt>
                <c:pt idx="453">
                  <c:v>4178.3419999999996</c:v>
                </c:pt>
                <c:pt idx="454">
                  <c:v>4187.442</c:v>
                </c:pt>
                <c:pt idx="455">
                  <c:v>4196.67</c:v>
                </c:pt>
                <c:pt idx="456">
                  <c:v>4206.0320000000002</c:v>
                </c:pt>
                <c:pt idx="457">
                  <c:v>4214.9650000000001</c:v>
                </c:pt>
                <c:pt idx="458">
                  <c:v>4224.5119999999997</c:v>
                </c:pt>
                <c:pt idx="459">
                  <c:v>4233.2560000000003</c:v>
                </c:pt>
                <c:pt idx="460">
                  <c:v>4242.1769999999997</c:v>
                </c:pt>
                <c:pt idx="461">
                  <c:v>4251.1580000000004</c:v>
                </c:pt>
                <c:pt idx="462">
                  <c:v>4260.4920000000002</c:v>
                </c:pt>
                <c:pt idx="463">
                  <c:v>4269.3090000000002</c:v>
                </c:pt>
                <c:pt idx="464">
                  <c:v>4278.87</c:v>
                </c:pt>
                <c:pt idx="465">
                  <c:v>4288.2539999999999</c:v>
                </c:pt>
                <c:pt idx="466">
                  <c:v>4297.3710000000001</c:v>
                </c:pt>
                <c:pt idx="467">
                  <c:v>4306.5150000000003</c:v>
                </c:pt>
                <c:pt idx="468">
                  <c:v>4315.4040000000005</c:v>
                </c:pt>
                <c:pt idx="469">
                  <c:v>4324.6189999999997</c:v>
                </c:pt>
                <c:pt idx="470">
                  <c:v>4334.1469999999999</c:v>
                </c:pt>
                <c:pt idx="471">
                  <c:v>4343.5129999999999</c:v>
                </c:pt>
                <c:pt idx="472">
                  <c:v>4352.6049999999996</c:v>
                </c:pt>
                <c:pt idx="473">
                  <c:v>4362.0649999999996</c:v>
                </c:pt>
                <c:pt idx="474">
                  <c:v>4371.2259999999997</c:v>
                </c:pt>
                <c:pt idx="475">
                  <c:v>4380.3999999999996</c:v>
                </c:pt>
                <c:pt idx="476">
                  <c:v>4389.4059999999999</c:v>
                </c:pt>
                <c:pt idx="477">
                  <c:v>4398.6220000000003</c:v>
                </c:pt>
                <c:pt idx="478">
                  <c:v>4408.0940000000001</c:v>
                </c:pt>
                <c:pt idx="479">
                  <c:v>4416.982</c:v>
                </c:pt>
                <c:pt idx="480">
                  <c:v>4426.384</c:v>
                </c:pt>
                <c:pt idx="481">
                  <c:v>4435.6369999999997</c:v>
                </c:pt>
                <c:pt idx="482">
                  <c:v>4445.0789999999997</c:v>
                </c:pt>
                <c:pt idx="483">
                  <c:v>4454.1409999999996</c:v>
                </c:pt>
                <c:pt idx="484">
                  <c:v>4463.152</c:v>
                </c:pt>
                <c:pt idx="485">
                  <c:v>4472.1409999999996</c:v>
                </c:pt>
                <c:pt idx="486">
                  <c:v>4481.2070000000003</c:v>
                </c:pt>
                <c:pt idx="487">
                  <c:v>4490.4139999999998</c:v>
                </c:pt>
                <c:pt idx="488">
                  <c:v>4499.6000000000004</c:v>
                </c:pt>
                <c:pt idx="489">
                  <c:v>4508.5630000000001</c:v>
                </c:pt>
                <c:pt idx="490">
                  <c:v>4517.6130000000003</c:v>
                </c:pt>
                <c:pt idx="491">
                  <c:v>4526.9750000000004</c:v>
                </c:pt>
                <c:pt idx="492">
                  <c:v>4536.0730000000003</c:v>
                </c:pt>
                <c:pt idx="493">
                  <c:v>4545.3270000000002</c:v>
                </c:pt>
                <c:pt idx="494">
                  <c:v>4554.2439999999997</c:v>
                </c:pt>
                <c:pt idx="495">
                  <c:v>4563.4409999999998</c:v>
                </c:pt>
                <c:pt idx="496">
                  <c:v>4573.0709999999999</c:v>
                </c:pt>
                <c:pt idx="497">
                  <c:v>4582.259</c:v>
                </c:pt>
                <c:pt idx="498">
                  <c:v>4591.4880000000003</c:v>
                </c:pt>
                <c:pt idx="499">
                  <c:v>4600.6450000000004</c:v>
                </c:pt>
                <c:pt idx="500">
                  <c:v>4610.0209999999997</c:v>
                </c:pt>
                <c:pt idx="501">
                  <c:v>4619.1940000000004</c:v>
                </c:pt>
                <c:pt idx="502">
                  <c:v>4628.2809999999999</c:v>
                </c:pt>
                <c:pt idx="503">
                  <c:v>4637.4920000000002</c:v>
                </c:pt>
                <c:pt idx="504">
                  <c:v>4647.0739999999996</c:v>
                </c:pt>
                <c:pt idx="505">
                  <c:v>4656.1229999999996</c:v>
                </c:pt>
                <c:pt idx="506">
                  <c:v>4665.2110000000002</c:v>
                </c:pt>
                <c:pt idx="507">
                  <c:v>4674.4560000000001</c:v>
                </c:pt>
                <c:pt idx="508">
                  <c:v>4683.5219999999999</c:v>
                </c:pt>
                <c:pt idx="509">
                  <c:v>4692.683</c:v>
                </c:pt>
                <c:pt idx="510">
                  <c:v>4701.7669999999998</c:v>
                </c:pt>
                <c:pt idx="511">
                  <c:v>4710.7820000000002</c:v>
                </c:pt>
                <c:pt idx="512">
                  <c:v>4719.6180000000004</c:v>
                </c:pt>
                <c:pt idx="513">
                  <c:v>4729.1549999999997</c:v>
                </c:pt>
                <c:pt idx="514">
                  <c:v>4738.5559999999996</c:v>
                </c:pt>
                <c:pt idx="515">
                  <c:v>4747.8829999999998</c:v>
                </c:pt>
                <c:pt idx="516">
                  <c:v>4757.2529999999997</c:v>
                </c:pt>
                <c:pt idx="517">
                  <c:v>4766.6210000000001</c:v>
                </c:pt>
                <c:pt idx="518">
                  <c:v>4775.4660000000003</c:v>
                </c:pt>
                <c:pt idx="519">
                  <c:v>4784.7730000000001</c:v>
                </c:pt>
                <c:pt idx="520">
                  <c:v>4794.0379999999996</c:v>
                </c:pt>
                <c:pt idx="521">
                  <c:v>4803.1719999999996</c:v>
                </c:pt>
                <c:pt idx="522">
                  <c:v>4812.41</c:v>
                </c:pt>
                <c:pt idx="523">
                  <c:v>4821.9409999999998</c:v>
                </c:pt>
                <c:pt idx="524">
                  <c:v>4831.1809999999996</c:v>
                </c:pt>
                <c:pt idx="525">
                  <c:v>4840.6289999999999</c:v>
                </c:pt>
                <c:pt idx="526">
                  <c:v>4850.0389999999998</c:v>
                </c:pt>
                <c:pt idx="527">
                  <c:v>4859.442</c:v>
                </c:pt>
                <c:pt idx="528">
                  <c:v>4868.7280000000001</c:v>
                </c:pt>
                <c:pt idx="529">
                  <c:v>4878.0249999999996</c:v>
                </c:pt>
                <c:pt idx="530">
                  <c:v>4886.9160000000002</c:v>
                </c:pt>
                <c:pt idx="531">
                  <c:v>4895.7439999999997</c:v>
                </c:pt>
                <c:pt idx="532">
                  <c:v>4904.8670000000002</c:v>
                </c:pt>
                <c:pt idx="533">
                  <c:v>4913.7280000000001</c:v>
                </c:pt>
                <c:pt idx="534">
                  <c:v>4923.1450000000004</c:v>
                </c:pt>
                <c:pt idx="535">
                  <c:v>4932.741</c:v>
                </c:pt>
                <c:pt idx="536">
                  <c:v>4941.9440000000004</c:v>
                </c:pt>
                <c:pt idx="537">
                  <c:v>4951.1719999999996</c:v>
                </c:pt>
                <c:pt idx="538">
                  <c:v>4960.201</c:v>
                </c:pt>
                <c:pt idx="539">
                  <c:v>4969.3130000000001</c:v>
                </c:pt>
                <c:pt idx="540">
                  <c:v>4978.3680000000004</c:v>
                </c:pt>
                <c:pt idx="541">
                  <c:v>4987.5209999999997</c:v>
                </c:pt>
                <c:pt idx="542">
                  <c:v>4996.8689999999997</c:v>
                </c:pt>
                <c:pt idx="543">
                  <c:v>5005.9530000000004</c:v>
                </c:pt>
                <c:pt idx="544">
                  <c:v>5015.424</c:v>
                </c:pt>
                <c:pt idx="545">
                  <c:v>5024.8789999999999</c:v>
                </c:pt>
                <c:pt idx="546">
                  <c:v>5034.6329999999998</c:v>
                </c:pt>
                <c:pt idx="547">
                  <c:v>5043.9229999999998</c:v>
                </c:pt>
                <c:pt idx="548">
                  <c:v>5052.8100000000004</c:v>
                </c:pt>
                <c:pt idx="549">
                  <c:v>5062.4380000000001</c:v>
                </c:pt>
                <c:pt idx="550">
                  <c:v>5071.491</c:v>
                </c:pt>
                <c:pt idx="551">
                  <c:v>5080.6170000000002</c:v>
                </c:pt>
                <c:pt idx="552">
                  <c:v>5089.4690000000001</c:v>
                </c:pt>
                <c:pt idx="553">
                  <c:v>5099.1629999999996</c:v>
                </c:pt>
                <c:pt idx="554">
                  <c:v>5108.1009999999997</c:v>
                </c:pt>
                <c:pt idx="555">
                  <c:v>5117.0320000000002</c:v>
                </c:pt>
                <c:pt idx="556">
                  <c:v>5126.0450000000001</c:v>
                </c:pt>
                <c:pt idx="557">
                  <c:v>5135.6819999999998</c:v>
                </c:pt>
                <c:pt idx="558">
                  <c:v>5144.9759999999997</c:v>
                </c:pt>
                <c:pt idx="559">
                  <c:v>5153.9939999999997</c:v>
                </c:pt>
                <c:pt idx="560">
                  <c:v>5162.7790000000005</c:v>
                </c:pt>
                <c:pt idx="561">
                  <c:v>5172.1459999999997</c:v>
                </c:pt>
                <c:pt idx="562">
                  <c:v>5181.223</c:v>
                </c:pt>
                <c:pt idx="563">
                  <c:v>5190.2740000000003</c:v>
                </c:pt>
                <c:pt idx="564">
                  <c:v>5199.8090000000002</c:v>
                </c:pt>
                <c:pt idx="565">
                  <c:v>5209.0379999999996</c:v>
                </c:pt>
                <c:pt idx="566">
                  <c:v>5217.7950000000001</c:v>
                </c:pt>
                <c:pt idx="567">
                  <c:v>5226.7860000000001</c:v>
                </c:pt>
                <c:pt idx="568">
                  <c:v>5235.7849999999999</c:v>
                </c:pt>
                <c:pt idx="569">
                  <c:v>5244.808</c:v>
                </c:pt>
                <c:pt idx="570">
                  <c:v>5253.7150000000001</c:v>
                </c:pt>
                <c:pt idx="571">
                  <c:v>5262.9260000000004</c:v>
                </c:pt>
                <c:pt idx="572">
                  <c:v>5272.223</c:v>
                </c:pt>
                <c:pt idx="573">
                  <c:v>5281.2359999999999</c:v>
                </c:pt>
                <c:pt idx="574">
                  <c:v>5290.3239999999996</c:v>
                </c:pt>
                <c:pt idx="575">
                  <c:v>5299.4080000000004</c:v>
                </c:pt>
                <c:pt idx="576">
                  <c:v>5308.5020000000004</c:v>
                </c:pt>
                <c:pt idx="577">
                  <c:v>5317.8519999999999</c:v>
                </c:pt>
                <c:pt idx="578">
                  <c:v>5326.7430000000004</c:v>
                </c:pt>
                <c:pt idx="579">
                  <c:v>5335.9120000000003</c:v>
                </c:pt>
                <c:pt idx="580">
                  <c:v>5345.1859999999997</c:v>
                </c:pt>
                <c:pt idx="581">
                  <c:v>5354.4669999999996</c:v>
                </c:pt>
                <c:pt idx="582">
                  <c:v>5363.92</c:v>
                </c:pt>
                <c:pt idx="583">
                  <c:v>5373.0789999999997</c:v>
                </c:pt>
                <c:pt idx="584">
                  <c:v>5382.0770000000002</c:v>
                </c:pt>
                <c:pt idx="585">
                  <c:v>5391.232</c:v>
                </c:pt>
                <c:pt idx="586">
                  <c:v>5400.1239999999998</c:v>
                </c:pt>
                <c:pt idx="587">
                  <c:v>5408.7250000000004</c:v>
                </c:pt>
                <c:pt idx="588">
                  <c:v>5418.0510000000004</c:v>
                </c:pt>
                <c:pt idx="589">
                  <c:v>5427.2569999999996</c:v>
                </c:pt>
                <c:pt idx="590">
                  <c:v>5436.2690000000002</c:v>
                </c:pt>
                <c:pt idx="591">
                  <c:v>5445.3739999999998</c:v>
                </c:pt>
                <c:pt idx="592">
                  <c:v>5454.1620000000003</c:v>
                </c:pt>
                <c:pt idx="593">
                  <c:v>5463.2049999999999</c:v>
                </c:pt>
                <c:pt idx="594">
                  <c:v>5472.6760000000004</c:v>
                </c:pt>
                <c:pt idx="595">
                  <c:v>5481.7020000000002</c:v>
                </c:pt>
                <c:pt idx="596">
                  <c:v>5490.86</c:v>
                </c:pt>
                <c:pt idx="597">
                  <c:v>5500.32</c:v>
                </c:pt>
                <c:pt idx="598">
                  <c:v>5509.4</c:v>
                </c:pt>
                <c:pt idx="599">
                  <c:v>5518.38</c:v>
                </c:pt>
                <c:pt idx="600">
                  <c:v>5527.1480000000001</c:v>
                </c:pt>
                <c:pt idx="601">
                  <c:v>5536.0410000000002</c:v>
                </c:pt>
                <c:pt idx="602">
                  <c:v>5545.3630000000003</c:v>
                </c:pt>
                <c:pt idx="603">
                  <c:v>5554.6180000000004</c:v>
                </c:pt>
                <c:pt idx="604">
                  <c:v>5563.4830000000002</c:v>
                </c:pt>
                <c:pt idx="605">
                  <c:v>5572.5929999999998</c:v>
                </c:pt>
                <c:pt idx="606">
                  <c:v>5581.8059999999996</c:v>
                </c:pt>
                <c:pt idx="607">
                  <c:v>5591.2690000000002</c:v>
                </c:pt>
                <c:pt idx="608">
                  <c:v>5600.1729999999998</c:v>
                </c:pt>
                <c:pt idx="609">
                  <c:v>5609.5159999999996</c:v>
                </c:pt>
                <c:pt idx="610">
                  <c:v>5618.4750000000004</c:v>
                </c:pt>
                <c:pt idx="611">
                  <c:v>5628.0460000000003</c:v>
                </c:pt>
                <c:pt idx="612">
                  <c:v>5637.3770000000004</c:v>
                </c:pt>
                <c:pt idx="613">
                  <c:v>5646.6949999999997</c:v>
                </c:pt>
                <c:pt idx="614">
                  <c:v>5655.8239999999996</c:v>
                </c:pt>
                <c:pt idx="615">
                  <c:v>5665.125</c:v>
                </c:pt>
                <c:pt idx="616">
                  <c:v>5674.1930000000002</c:v>
                </c:pt>
                <c:pt idx="617">
                  <c:v>5683.5519999999997</c:v>
                </c:pt>
                <c:pt idx="618">
                  <c:v>5692.99</c:v>
                </c:pt>
                <c:pt idx="619">
                  <c:v>5701.9690000000001</c:v>
                </c:pt>
                <c:pt idx="620">
                  <c:v>5710.8940000000002</c:v>
                </c:pt>
                <c:pt idx="621">
                  <c:v>5720.4549999999999</c:v>
                </c:pt>
                <c:pt idx="622">
                  <c:v>5729.9369999999999</c:v>
                </c:pt>
                <c:pt idx="623">
                  <c:v>5739.3329999999996</c:v>
                </c:pt>
                <c:pt idx="624">
                  <c:v>5748.4859999999999</c:v>
                </c:pt>
                <c:pt idx="625">
                  <c:v>5757.9290000000001</c:v>
                </c:pt>
                <c:pt idx="626">
                  <c:v>5767.0879999999997</c:v>
                </c:pt>
                <c:pt idx="627">
                  <c:v>5776.2879999999996</c:v>
                </c:pt>
                <c:pt idx="628">
                  <c:v>5785.3879999999999</c:v>
                </c:pt>
                <c:pt idx="629">
                  <c:v>5794.2790000000005</c:v>
                </c:pt>
                <c:pt idx="630">
                  <c:v>5803.5309999999999</c:v>
                </c:pt>
                <c:pt idx="631">
                  <c:v>5812.78</c:v>
                </c:pt>
                <c:pt idx="632">
                  <c:v>5822.0820000000003</c:v>
                </c:pt>
                <c:pt idx="633">
                  <c:v>5831.14</c:v>
                </c:pt>
                <c:pt idx="634">
                  <c:v>5840.2520000000004</c:v>
                </c:pt>
                <c:pt idx="635">
                  <c:v>5850.1139999999996</c:v>
                </c:pt>
                <c:pt idx="636">
                  <c:v>5859.393</c:v>
                </c:pt>
                <c:pt idx="637">
                  <c:v>5868.893</c:v>
                </c:pt>
                <c:pt idx="638">
                  <c:v>5878.326</c:v>
                </c:pt>
                <c:pt idx="639">
                  <c:v>5887.6620000000003</c:v>
                </c:pt>
                <c:pt idx="640">
                  <c:v>5896.75</c:v>
                </c:pt>
                <c:pt idx="641">
                  <c:v>5906.0590000000002</c:v>
                </c:pt>
                <c:pt idx="642">
                  <c:v>5914.8019999999997</c:v>
                </c:pt>
                <c:pt idx="643">
                  <c:v>5923.7449999999999</c:v>
                </c:pt>
                <c:pt idx="644">
                  <c:v>5932.8739999999998</c:v>
                </c:pt>
                <c:pt idx="645">
                  <c:v>5941.8720000000003</c:v>
                </c:pt>
                <c:pt idx="646">
                  <c:v>5950.92</c:v>
                </c:pt>
                <c:pt idx="647">
                  <c:v>5960.3410000000003</c:v>
                </c:pt>
                <c:pt idx="648">
                  <c:v>5969.576</c:v>
                </c:pt>
                <c:pt idx="649">
                  <c:v>5978.9949999999999</c:v>
                </c:pt>
                <c:pt idx="650">
                  <c:v>5988.1779999999999</c:v>
                </c:pt>
                <c:pt idx="651">
                  <c:v>5997.6940000000004</c:v>
                </c:pt>
                <c:pt idx="652">
                  <c:v>6006.6040000000003</c:v>
                </c:pt>
                <c:pt idx="653">
                  <c:v>6015.9859999999999</c:v>
                </c:pt>
                <c:pt idx="654">
                  <c:v>6025.34</c:v>
                </c:pt>
                <c:pt idx="655">
                  <c:v>6034.5259999999998</c:v>
                </c:pt>
                <c:pt idx="656">
                  <c:v>6043.5450000000001</c:v>
                </c:pt>
                <c:pt idx="657">
                  <c:v>6052.9790000000003</c:v>
                </c:pt>
                <c:pt idx="658">
                  <c:v>6062.1530000000002</c:v>
                </c:pt>
                <c:pt idx="659">
                  <c:v>6071.3869999999997</c:v>
                </c:pt>
                <c:pt idx="660">
                  <c:v>6080.7259999999997</c:v>
                </c:pt>
                <c:pt idx="661">
                  <c:v>6090.3819999999996</c:v>
                </c:pt>
                <c:pt idx="662">
                  <c:v>6099.2780000000002</c:v>
                </c:pt>
                <c:pt idx="663">
                  <c:v>6107.9440000000004</c:v>
                </c:pt>
                <c:pt idx="664">
                  <c:v>6117.1729999999998</c:v>
                </c:pt>
                <c:pt idx="665">
                  <c:v>6126.3490000000002</c:v>
                </c:pt>
                <c:pt idx="666">
                  <c:v>6135.4319999999998</c:v>
                </c:pt>
                <c:pt idx="667">
                  <c:v>6144.5640000000003</c:v>
                </c:pt>
                <c:pt idx="668">
                  <c:v>6153.8950000000004</c:v>
                </c:pt>
                <c:pt idx="669">
                  <c:v>6163.13</c:v>
                </c:pt>
                <c:pt idx="670">
                  <c:v>6172.4250000000002</c:v>
                </c:pt>
                <c:pt idx="671">
                  <c:v>6181.3159999999998</c:v>
                </c:pt>
                <c:pt idx="672">
                  <c:v>6190.2269999999999</c:v>
                </c:pt>
                <c:pt idx="673">
                  <c:v>6199.4930000000004</c:v>
                </c:pt>
                <c:pt idx="674">
                  <c:v>6208.7489999999998</c:v>
                </c:pt>
                <c:pt idx="675">
                  <c:v>6218.3109999999997</c:v>
                </c:pt>
                <c:pt idx="676">
                  <c:v>6227.7209999999995</c:v>
                </c:pt>
                <c:pt idx="677">
                  <c:v>6236.96</c:v>
                </c:pt>
                <c:pt idx="678">
                  <c:v>6246.2910000000002</c:v>
                </c:pt>
                <c:pt idx="679">
                  <c:v>6255.8559999999998</c:v>
                </c:pt>
                <c:pt idx="680">
                  <c:v>6264.866</c:v>
                </c:pt>
                <c:pt idx="681">
                  <c:v>6274.3050000000003</c:v>
                </c:pt>
                <c:pt idx="682">
                  <c:v>6283.4120000000003</c:v>
                </c:pt>
                <c:pt idx="683">
                  <c:v>6292.473</c:v>
                </c:pt>
                <c:pt idx="684">
                  <c:v>6301.57</c:v>
                </c:pt>
                <c:pt idx="685">
                  <c:v>6310.7830000000004</c:v>
                </c:pt>
                <c:pt idx="686">
                  <c:v>6319.6639999999998</c:v>
                </c:pt>
                <c:pt idx="687">
                  <c:v>6329.1379999999999</c:v>
                </c:pt>
                <c:pt idx="688">
                  <c:v>6338.348</c:v>
                </c:pt>
                <c:pt idx="689">
                  <c:v>6347.6859999999997</c:v>
                </c:pt>
                <c:pt idx="690">
                  <c:v>6356.7479999999996</c:v>
                </c:pt>
                <c:pt idx="691">
                  <c:v>6365.8729999999996</c:v>
                </c:pt>
                <c:pt idx="692">
                  <c:v>6374.5990000000002</c:v>
                </c:pt>
                <c:pt idx="693">
                  <c:v>6383.491</c:v>
                </c:pt>
                <c:pt idx="694">
                  <c:v>6392.5320000000002</c:v>
                </c:pt>
                <c:pt idx="695">
                  <c:v>6402.0169999999998</c:v>
                </c:pt>
                <c:pt idx="696">
                  <c:v>6411.33</c:v>
                </c:pt>
                <c:pt idx="697">
                  <c:v>6420.5940000000001</c:v>
                </c:pt>
                <c:pt idx="698">
                  <c:v>6429.51</c:v>
                </c:pt>
                <c:pt idx="699">
                  <c:v>6438.75</c:v>
                </c:pt>
                <c:pt idx="700">
                  <c:v>6447.9459999999999</c:v>
                </c:pt>
                <c:pt idx="701">
                  <c:v>6457.0360000000001</c:v>
                </c:pt>
                <c:pt idx="702">
                  <c:v>6466.3329999999996</c:v>
                </c:pt>
                <c:pt idx="703">
                  <c:v>6475.527</c:v>
                </c:pt>
                <c:pt idx="704">
                  <c:v>6484.8029999999999</c:v>
                </c:pt>
                <c:pt idx="705">
                  <c:v>6493.8969999999999</c:v>
                </c:pt>
                <c:pt idx="706">
                  <c:v>6503.4620000000004</c:v>
                </c:pt>
                <c:pt idx="707">
                  <c:v>6512.4589999999998</c:v>
                </c:pt>
                <c:pt idx="708">
                  <c:v>6521.83</c:v>
                </c:pt>
                <c:pt idx="709">
                  <c:v>6530.7820000000002</c:v>
                </c:pt>
                <c:pt idx="710">
                  <c:v>6539.875</c:v>
                </c:pt>
                <c:pt idx="711">
                  <c:v>6548.94</c:v>
                </c:pt>
                <c:pt idx="712">
                  <c:v>6558.2560000000003</c:v>
                </c:pt>
                <c:pt idx="713">
                  <c:v>6567.87</c:v>
                </c:pt>
                <c:pt idx="714">
                  <c:v>6577.1170000000002</c:v>
                </c:pt>
                <c:pt idx="715">
                  <c:v>6586.3249999999998</c:v>
                </c:pt>
                <c:pt idx="716">
                  <c:v>6595.8649999999998</c:v>
                </c:pt>
                <c:pt idx="717">
                  <c:v>6605.3360000000002</c:v>
                </c:pt>
                <c:pt idx="718">
                  <c:v>6614.57</c:v>
                </c:pt>
                <c:pt idx="719">
                  <c:v>6624.085</c:v>
                </c:pt>
                <c:pt idx="720">
                  <c:v>6633.4170000000004</c:v>
                </c:pt>
                <c:pt idx="721">
                  <c:v>6642.665</c:v>
                </c:pt>
                <c:pt idx="722">
                  <c:v>6651.6350000000002</c:v>
                </c:pt>
                <c:pt idx="723">
                  <c:v>6660.8559999999998</c:v>
                </c:pt>
                <c:pt idx="724">
                  <c:v>6669.8</c:v>
                </c:pt>
                <c:pt idx="725">
                  <c:v>6679.0259999999998</c:v>
                </c:pt>
                <c:pt idx="726">
                  <c:v>6688.4340000000002</c:v>
                </c:pt>
                <c:pt idx="727">
                  <c:v>6697.8549999999996</c:v>
                </c:pt>
                <c:pt idx="728">
                  <c:v>6707.1490000000003</c:v>
                </c:pt>
                <c:pt idx="729">
                  <c:v>6716.0240000000003</c:v>
                </c:pt>
                <c:pt idx="730">
                  <c:v>6725.3059999999996</c:v>
                </c:pt>
                <c:pt idx="731">
                  <c:v>6734.8879999999999</c:v>
                </c:pt>
                <c:pt idx="732">
                  <c:v>6743.8509999999997</c:v>
                </c:pt>
                <c:pt idx="733">
                  <c:v>6752.7079999999996</c:v>
                </c:pt>
                <c:pt idx="734">
                  <c:v>6761.8230000000003</c:v>
                </c:pt>
                <c:pt idx="735">
                  <c:v>6770.9679999999998</c:v>
                </c:pt>
                <c:pt idx="736">
                  <c:v>6779.8909999999996</c:v>
                </c:pt>
                <c:pt idx="737">
                  <c:v>6788.8890000000001</c:v>
                </c:pt>
                <c:pt idx="738">
                  <c:v>6798.0929999999998</c:v>
                </c:pt>
                <c:pt idx="739">
                  <c:v>6807.2879999999996</c:v>
                </c:pt>
                <c:pt idx="740">
                  <c:v>6816.3490000000002</c:v>
                </c:pt>
                <c:pt idx="741">
                  <c:v>6825.3130000000001</c:v>
                </c:pt>
                <c:pt idx="742">
                  <c:v>6834.4480000000003</c:v>
                </c:pt>
                <c:pt idx="743">
                  <c:v>6843.585</c:v>
                </c:pt>
                <c:pt idx="744">
                  <c:v>6852.5290000000005</c:v>
                </c:pt>
                <c:pt idx="745">
                  <c:v>6861.6059999999998</c:v>
                </c:pt>
                <c:pt idx="746">
                  <c:v>6870.9920000000002</c:v>
                </c:pt>
                <c:pt idx="747">
                  <c:v>6880.0839999999998</c:v>
                </c:pt>
                <c:pt idx="748">
                  <c:v>6889.3789999999999</c:v>
                </c:pt>
                <c:pt idx="749">
                  <c:v>6898.7309999999998</c:v>
                </c:pt>
                <c:pt idx="750">
                  <c:v>6907.93</c:v>
                </c:pt>
                <c:pt idx="751">
                  <c:v>6916.9459999999999</c:v>
                </c:pt>
                <c:pt idx="752">
                  <c:v>6925.9709999999995</c:v>
                </c:pt>
                <c:pt idx="753">
                  <c:v>6935.09</c:v>
                </c:pt>
                <c:pt idx="754">
                  <c:v>6944.3379999999997</c:v>
                </c:pt>
                <c:pt idx="755">
                  <c:v>6953.3149999999996</c:v>
                </c:pt>
                <c:pt idx="756">
                  <c:v>6962.3940000000002</c:v>
                </c:pt>
                <c:pt idx="757">
                  <c:v>6971.2870000000003</c:v>
                </c:pt>
                <c:pt idx="758">
                  <c:v>6980.2190000000001</c:v>
                </c:pt>
                <c:pt idx="759">
                  <c:v>6989.4849999999997</c:v>
                </c:pt>
                <c:pt idx="760">
                  <c:v>6998.6270000000004</c:v>
                </c:pt>
                <c:pt idx="761">
                  <c:v>7007.5529999999999</c:v>
                </c:pt>
                <c:pt idx="762">
                  <c:v>7016.8519999999999</c:v>
                </c:pt>
                <c:pt idx="763">
                  <c:v>7026.0320000000002</c:v>
                </c:pt>
                <c:pt idx="764">
                  <c:v>7034.9279999999999</c:v>
                </c:pt>
                <c:pt idx="765">
                  <c:v>7043.9440000000004</c:v>
                </c:pt>
                <c:pt idx="766">
                  <c:v>7053.0870000000004</c:v>
                </c:pt>
                <c:pt idx="767">
                  <c:v>7062.058</c:v>
                </c:pt>
                <c:pt idx="768">
                  <c:v>7071.45</c:v>
                </c:pt>
                <c:pt idx="769">
                  <c:v>7080.82</c:v>
                </c:pt>
                <c:pt idx="770">
                  <c:v>7090.0240000000003</c:v>
                </c:pt>
                <c:pt idx="771">
                  <c:v>7099.2629999999999</c:v>
                </c:pt>
                <c:pt idx="772">
                  <c:v>7108.5439999999999</c:v>
                </c:pt>
                <c:pt idx="773">
                  <c:v>7117.7</c:v>
                </c:pt>
                <c:pt idx="774">
                  <c:v>7126.8450000000003</c:v>
                </c:pt>
                <c:pt idx="775">
                  <c:v>7135.8680000000004</c:v>
                </c:pt>
                <c:pt idx="776">
                  <c:v>7144.9859999999999</c:v>
                </c:pt>
                <c:pt idx="777">
                  <c:v>7154.69</c:v>
                </c:pt>
                <c:pt idx="778">
                  <c:v>7163.915</c:v>
                </c:pt>
                <c:pt idx="779">
                  <c:v>7173.0290000000005</c:v>
                </c:pt>
                <c:pt idx="780">
                  <c:v>7182.1170000000002</c:v>
                </c:pt>
                <c:pt idx="781">
                  <c:v>7191.3969999999999</c:v>
                </c:pt>
                <c:pt idx="782">
                  <c:v>7200.8230000000003</c:v>
                </c:pt>
                <c:pt idx="783">
                  <c:v>7210.509</c:v>
                </c:pt>
                <c:pt idx="784">
                  <c:v>7219.7939999999999</c:v>
                </c:pt>
                <c:pt idx="785">
                  <c:v>7229.165</c:v>
                </c:pt>
                <c:pt idx="786">
                  <c:v>7238.1409999999996</c:v>
                </c:pt>
                <c:pt idx="787">
                  <c:v>7247.0839999999998</c:v>
                </c:pt>
                <c:pt idx="788">
                  <c:v>7256.1840000000002</c:v>
                </c:pt>
                <c:pt idx="789">
                  <c:v>7265.9359999999997</c:v>
                </c:pt>
                <c:pt idx="790">
                  <c:v>7275.1670000000004</c:v>
                </c:pt>
                <c:pt idx="791">
                  <c:v>7284.48</c:v>
                </c:pt>
                <c:pt idx="792">
                  <c:v>7293.4709999999995</c:v>
                </c:pt>
                <c:pt idx="793">
                  <c:v>7302.8180000000002</c:v>
                </c:pt>
                <c:pt idx="794">
                  <c:v>7311.8159999999998</c:v>
                </c:pt>
                <c:pt idx="795">
                  <c:v>7320.674</c:v>
                </c:pt>
                <c:pt idx="796">
                  <c:v>7329.78</c:v>
                </c:pt>
                <c:pt idx="797">
                  <c:v>7338.9650000000001</c:v>
                </c:pt>
                <c:pt idx="798">
                  <c:v>7347.991</c:v>
                </c:pt>
                <c:pt idx="799">
                  <c:v>7357.3010000000004</c:v>
                </c:pt>
                <c:pt idx="800">
                  <c:v>7366.3310000000001</c:v>
                </c:pt>
                <c:pt idx="801">
                  <c:v>7375.4340000000002</c:v>
                </c:pt>
                <c:pt idx="802">
                  <c:v>7384.5959999999995</c:v>
                </c:pt>
                <c:pt idx="803">
                  <c:v>7393.9520000000002</c:v>
                </c:pt>
                <c:pt idx="804">
                  <c:v>7403.1570000000002</c:v>
                </c:pt>
                <c:pt idx="805">
                  <c:v>7412.4470000000001</c:v>
                </c:pt>
                <c:pt idx="806">
                  <c:v>7422.3729999999996</c:v>
                </c:pt>
                <c:pt idx="807">
                  <c:v>7432.027</c:v>
                </c:pt>
                <c:pt idx="808">
                  <c:v>7441.36</c:v>
                </c:pt>
                <c:pt idx="809">
                  <c:v>7450.27</c:v>
                </c:pt>
                <c:pt idx="810">
                  <c:v>7459.4629999999997</c:v>
                </c:pt>
                <c:pt idx="811">
                  <c:v>7468.4070000000002</c:v>
                </c:pt>
                <c:pt idx="812">
                  <c:v>7477.5550000000003</c:v>
                </c:pt>
                <c:pt idx="813">
                  <c:v>7486.3019999999997</c:v>
                </c:pt>
                <c:pt idx="814">
                  <c:v>7495.6289999999999</c:v>
                </c:pt>
                <c:pt idx="815">
                  <c:v>7504.585</c:v>
                </c:pt>
                <c:pt idx="816">
                  <c:v>7513.8850000000002</c:v>
                </c:pt>
                <c:pt idx="817">
                  <c:v>7522.9759999999997</c:v>
                </c:pt>
                <c:pt idx="818">
                  <c:v>7532.1949999999997</c:v>
                </c:pt>
                <c:pt idx="819">
                  <c:v>7541.2629999999999</c:v>
                </c:pt>
                <c:pt idx="820">
                  <c:v>7550.4409999999998</c:v>
                </c:pt>
                <c:pt idx="821">
                  <c:v>7559.3530000000001</c:v>
                </c:pt>
                <c:pt idx="822">
                  <c:v>7568.5649999999996</c:v>
                </c:pt>
                <c:pt idx="823">
                  <c:v>7577.5219999999999</c:v>
                </c:pt>
                <c:pt idx="824">
                  <c:v>7586.69</c:v>
                </c:pt>
                <c:pt idx="825">
                  <c:v>7595.75</c:v>
                </c:pt>
                <c:pt idx="826">
                  <c:v>7604.8109999999997</c:v>
                </c:pt>
                <c:pt idx="827">
                  <c:v>7613.72</c:v>
                </c:pt>
                <c:pt idx="828">
                  <c:v>7623.1239999999998</c:v>
                </c:pt>
                <c:pt idx="829">
                  <c:v>7632.5559999999996</c:v>
                </c:pt>
                <c:pt idx="830">
                  <c:v>7641.83</c:v>
                </c:pt>
                <c:pt idx="831">
                  <c:v>7650.7809999999999</c:v>
                </c:pt>
                <c:pt idx="832">
                  <c:v>7659.9030000000002</c:v>
                </c:pt>
                <c:pt idx="833">
                  <c:v>7669.52</c:v>
                </c:pt>
                <c:pt idx="834">
                  <c:v>7678.2629999999999</c:v>
                </c:pt>
                <c:pt idx="835">
                  <c:v>7687.4449999999997</c:v>
                </c:pt>
                <c:pt idx="836">
                  <c:v>7696.6130000000003</c:v>
                </c:pt>
                <c:pt idx="837">
                  <c:v>7705.6840000000002</c:v>
                </c:pt>
                <c:pt idx="838">
                  <c:v>7714.9790000000003</c:v>
                </c:pt>
                <c:pt idx="839">
                  <c:v>7723.4530000000004</c:v>
                </c:pt>
                <c:pt idx="840">
                  <c:v>7732.3270000000002</c:v>
                </c:pt>
                <c:pt idx="841">
                  <c:v>7741.8059999999996</c:v>
                </c:pt>
                <c:pt idx="842">
                  <c:v>7750.9530000000004</c:v>
                </c:pt>
                <c:pt idx="843">
                  <c:v>7759.8180000000002</c:v>
                </c:pt>
                <c:pt idx="844">
                  <c:v>7768.8739999999998</c:v>
                </c:pt>
                <c:pt idx="845">
                  <c:v>7777.8360000000002</c:v>
                </c:pt>
                <c:pt idx="846">
                  <c:v>7787.2179999999998</c:v>
                </c:pt>
                <c:pt idx="847">
                  <c:v>7796.1450000000004</c:v>
                </c:pt>
                <c:pt idx="848">
                  <c:v>7805.3379999999997</c:v>
                </c:pt>
                <c:pt idx="849">
                  <c:v>7814.5209999999997</c:v>
                </c:pt>
                <c:pt idx="850">
                  <c:v>7823.7060000000001</c:v>
                </c:pt>
                <c:pt idx="851">
                  <c:v>7832.4780000000001</c:v>
                </c:pt>
                <c:pt idx="852">
                  <c:v>7841.37</c:v>
                </c:pt>
                <c:pt idx="853">
                  <c:v>7850.723</c:v>
                </c:pt>
                <c:pt idx="854">
                  <c:v>7859.7870000000003</c:v>
                </c:pt>
                <c:pt idx="855">
                  <c:v>7868.7190000000001</c:v>
                </c:pt>
                <c:pt idx="856">
                  <c:v>7877.8890000000001</c:v>
                </c:pt>
                <c:pt idx="857">
                  <c:v>7886.9570000000003</c:v>
                </c:pt>
                <c:pt idx="858">
                  <c:v>7896.2579999999998</c:v>
                </c:pt>
                <c:pt idx="859">
                  <c:v>7905.42</c:v>
                </c:pt>
                <c:pt idx="860">
                  <c:v>7914.7929999999997</c:v>
                </c:pt>
                <c:pt idx="861">
                  <c:v>7923.9210000000003</c:v>
                </c:pt>
                <c:pt idx="862">
                  <c:v>7932.9359999999997</c:v>
                </c:pt>
                <c:pt idx="863">
                  <c:v>7942.3419999999996</c:v>
                </c:pt>
                <c:pt idx="864">
                  <c:v>7950.866</c:v>
                </c:pt>
                <c:pt idx="865">
                  <c:v>7959.8860000000004</c:v>
                </c:pt>
                <c:pt idx="866">
                  <c:v>7969.2820000000002</c:v>
                </c:pt>
                <c:pt idx="867">
                  <c:v>7978.4970000000003</c:v>
                </c:pt>
                <c:pt idx="868">
                  <c:v>7987.7259999999997</c:v>
                </c:pt>
                <c:pt idx="869">
                  <c:v>7996.8469999999998</c:v>
                </c:pt>
                <c:pt idx="870">
                  <c:v>8005.8459999999995</c:v>
                </c:pt>
                <c:pt idx="871">
                  <c:v>8015.192</c:v>
                </c:pt>
                <c:pt idx="872">
                  <c:v>8024.15</c:v>
                </c:pt>
                <c:pt idx="873">
                  <c:v>8033.174</c:v>
                </c:pt>
                <c:pt idx="874">
                  <c:v>8042.5190000000002</c:v>
                </c:pt>
                <c:pt idx="875">
                  <c:v>8051.9229999999998</c:v>
                </c:pt>
                <c:pt idx="876">
                  <c:v>8060.9629999999997</c:v>
                </c:pt>
                <c:pt idx="877">
                  <c:v>8069.9570000000003</c:v>
                </c:pt>
                <c:pt idx="878">
                  <c:v>8079.2719999999999</c:v>
                </c:pt>
                <c:pt idx="879">
                  <c:v>8088.0519999999997</c:v>
                </c:pt>
                <c:pt idx="880">
                  <c:v>8097.0559999999996</c:v>
                </c:pt>
                <c:pt idx="881">
                  <c:v>8106.26</c:v>
                </c:pt>
                <c:pt idx="882">
                  <c:v>8115.3549999999996</c:v>
                </c:pt>
                <c:pt idx="883">
                  <c:v>8124.3109999999997</c:v>
                </c:pt>
                <c:pt idx="884">
                  <c:v>8133.1760000000004</c:v>
                </c:pt>
                <c:pt idx="885">
                  <c:v>8142.42</c:v>
                </c:pt>
                <c:pt idx="886">
                  <c:v>8151.6890000000003</c:v>
                </c:pt>
                <c:pt idx="887">
                  <c:v>8160.6120000000001</c:v>
                </c:pt>
                <c:pt idx="888">
                  <c:v>8169.9849999999997</c:v>
                </c:pt>
                <c:pt idx="889">
                  <c:v>8179.0680000000002</c:v>
                </c:pt>
                <c:pt idx="890">
                  <c:v>8188.1120000000001</c:v>
                </c:pt>
                <c:pt idx="891">
                  <c:v>8197.4390000000003</c:v>
                </c:pt>
                <c:pt idx="892">
                  <c:v>8206.5400000000009</c:v>
                </c:pt>
                <c:pt idx="893">
                  <c:v>8215.8430000000008</c:v>
                </c:pt>
                <c:pt idx="894">
                  <c:v>8224.7839999999997</c:v>
                </c:pt>
                <c:pt idx="895">
                  <c:v>8233.9509999999991</c:v>
                </c:pt>
                <c:pt idx="896">
                  <c:v>8243.2819999999992</c:v>
                </c:pt>
                <c:pt idx="897">
                  <c:v>8252.2639999999992</c:v>
                </c:pt>
                <c:pt idx="898">
                  <c:v>8261.2559999999994</c:v>
                </c:pt>
                <c:pt idx="899">
                  <c:v>8270.25</c:v>
                </c:pt>
                <c:pt idx="900">
                  <c:v>8279.0959999999995</c:v>
                </c:pt>
                <c:pt idx="901">
                  <c:v>8288.0840000000007</c:v>
                </c:pt>
                <c:pt idx="902">
                  <c:v>8297.1319999999996</c:v>
                </c:pt>
                <c:pt idx="903">
                  <c:v>8306.6859999999997</c:v>
                </c:pt>
                <c:pt idx="904">
                  <c:v>8315.7649999999994</c:v>
                </c:pt>
                <c:pt idx="905">
                  <c:v>8324.8520000000008</c:v>
                </c:pt>
                <c:pt idx="906">
                  <c:v>8334.1170000000002</c:v>
                </c:pt>
                <c:pt idx="907">
                  <c:v>8343.2780000000002</c:v>
                </c:pt>
                <c:pt idx="908">
                  <c:v>8352.7070000000003</c:v>
                </c:pt>
                <c:pt idx="909">
                  <c:v>8361.9</c:v>
                </c:pt>
                <c:pt idx="910">
                  <c:v>8370.81</c:v>
                </c:pt>
                <c:pt idx="911">
                  <c:v>8379.7929999999997</c:v>
                </c:pt>
                <c:pt idx="912">
                  <c:v>8389.1839999999993</c:v>
                </c:pt>
                <c:pt idx="913">
                  <c:v>8398.5630000000001</c:v>
                </c:pt>
                <c:pt idx="914">
                  <c:v>8407.6209999999992</c:v>
                </c:pt>
                <c:pt idx="915">
                  <c:v>8416.9159999999993</c:v>
                </c:pt>
                <c:pt idx="916">
                  <c:v>8425.9629999999997</c:v>
                </c:pt>
                <c:pt idx="917">
                  <c:v>8435.2549999999992</c:v>
                </c:pt>
                <c:pt idx="918">
                  <c:v>8444.5750000000007</c:v>
                </c:pt>
                <c:pt idx="919">
                  <c:v>8453.7189999999991</c:v>
                </c:pt>
                <c:pt idx="920">
                  <c:v>8462.9689999999991</c:v>
                </c:pt>
                <c:pt idx="921">
                  <c:v>8472.3819999999996</c:v>
                </c:pt>
                <c:pt idx="922">
                  <c:v>8481.3109999999997</c:v>
                </c:pt>
                <c:pt idx="923">
                  <c:v>8490.4490000000005</c:v>
                </c:pt>
                <c:pt idx="924">
                  <c:v>8499.6530000000002</c:v>
                </c:pt>
                <c:pt idx="925">
                  <c:v>8508.8420000000006</c:v>
                </c:pt>
                <c:pt idx="926">
                  <c:v>8517.9150000000009</c:v>
                </c:pt>
                <c:pt idx="927">
                  <c:v>8526.9179999999997</c:v>
                </c:pt>
                <c:pt idx="928">
                  <c:v>8536.3310000000001</c:v>
                </c:pt>
                <c:pt idx="929">
                  <c:v>8545.4480000000003</c:v>
                </c:pt>
                <c:pt idx="930">
                  <c:v>8554.5149999999994</c:v>
                </c:pt>
                <c:pt idx="931">
                  <c:v>8563.8349999999991</c:v>
                </c:pt>
                <c:pt idx="932">
                  <c:v>8573.1550000000007</c:v>
                </c:pt>
                <c:pt idx="933">
                  <c:v>8582.48</c:v>
                </c:pt>
                <c:pt idx="934">
                  <c:v>8591.76</c:v>
                </c:pt>
                <c:pt idx="935">
                  <c:v>8601.1059999999998</c:v>
                </c:pt>
                <c:pt idx="936">
                  <c:v>8610.2559999999994</c:v>
                </c:pt>
                <c:pt idx="937">
                  <c:v>8619.5049999999992</c:v>
                </c:pt>
                <c:pt idx="938">
                  <c:v>8629.0499999999993</c:v>
                </c:pt>
                <c:pt idx="939">
                  <c:v>8637.9930000000004</c:v>
                </c:pt>
                <c:pt idx="940">
                  <c:v>8647.0689999999995</c:v>
                </c:pt>
                <c:pt idx="941">
                  <c:v>8656.4920000000002</c:v>
                </c:pt>
                <c:pt idx="942">
                  <c:v>8665.6939999999995</c:v>
                </c:pt>
                <c:pt idx="943">
                  <c:v>8674.4959999999992</c:v>
                </c:pt>
                <c:pt idx="944">
                  <c:v>8683.6389999999992</c:v>
                </c:pt>
                <c:pt idx="945">
                  <c:v>8692.8829999999998</c:v>
                </c:pt>
                <c:pt idx="946">
                  <c:v>8702.2710000000006</c:v>
                </c:pt>
                <c:pt idx="947">
                  <c:v>8711.3529999999992</c:v>
                </c:pt>
                <c:pt idx="948">
                  <c:v>8720.6319999999996</c:v>
                </c:pt>
                <c:pt idx="949">
                  <c:v>8729.9989999999998</c:v>
                </c:pt>
                <c:pt idx="950">
                  <c:v>8739.3549999999996</c:v>
                </c:pt>
                <c:pt idx="951">
                  <c:v>8748.2639999999992</c:v>
                </c:pt>
                <c:pt idx="952">
                  <c:v>8757.366</c:v>
                </c:pt>
                <c:pt idx="953">
                  <c:v>8766.4609999999993</c:v>
                </c:pt>
                <c:pt idx="954">
                  <c:v>8775.7649999999994</c:v>
                </c:pt>
                <c:pt idx="955">
                  <c:v>8784.9519999999993</c:v>
                </c:pt>
                <c:pt idx="956">
                  <c:v>8794.1530000000002</c:v>
                </c:pt>
                <c:pt idx="957">
                  <c:v>8802.9989999999998</c:v>
                </c:pt>
                <c:pt idx="958">
                  <c:v>8812.1650000000009</c:v>
                </c:pt>
                <c:pt idx="959">
                  <c:v>8821.2199999999993</c:v>
                </c:pt>
                <c:pt idx="960">
                  <c:v>8830.1479999999992</c:v>
                </c:pt>
                <c:pt idx="961">
                  <c:v>8839.3359999999993</c:v>
                </c:pt>
                <c:pt idx="962">
                  <c:v>8848.6880000000001</c:v>
                </c:pt>
                <c:pt idx="963">
                  <c:v>8857.7939999999999</c:v>
                </c:pt>
                <c:pt idx="964">
                  <c:v>8867.1319999999996</c:v>
                </c:pt>
                <c:pt idx="965">
                  <c:v>8876.1470000000008</c:v>
                </c:pt>
                <c:pt idx="966">
                  <c:v>8885.33</c:v>
                </c:pt>
                <c:pt idx="967">
                  <c:v>8894.3109999999997</c:v>
                </c:pt>
                <c:pt idx="968">
                  <c:v>8903.3529999999992</c:v>
                </c:pt>
                <c:pt idx="969">
                  <c:v>8912.3410000000003</c:v>
                </c:pt>
                <c:pt idx="970">
                  <c:v>8921.4560000000001</c:v>
                </c:pt>
                <c:pt idx="971">
                  <c:v>8930.9130000000005</c:v>
                </c:pt>
                <c:pt idx="972">
                  <c:v>8940.1170000000002</c:v>
                </c:pt>
                <c:pt idx="973">
                  <c:v>8948.8960000000006</c:v>
                </c:pt>
                <c:pt idx="974">
                  <c:v>8957.9140000000007</c:v>
                </c:pt>
                <c:pt idx="975">
                  <c:v>8966.9320000000007</c:v>
                </c:pt>
                <c:pt idx="976">
                  <c:v>8976.0930000000008</c:v>
                </c:pt>
                <c:pt idx="977">
                  <c:v>8985.3770000000004</c:v>
                </c:pt>
                <c:pt idx="978">
                  <c:v>8994.4760000000006</c:v>
                </c:pt>
                <c:pt idx="979">
                  <c:v>9003.6630000000005</c:v>
                </c:pt>
                <c:pt idx="980">
                  <c:v>9012.9850000000006</c:v>
                </c:pt>
                <c:pt idx="981">
                  <c:v>9022.65</c:v>
                </c:pt>
                <c:pt idx="982">
                  <c:v>9031.5409999999993</c:v>
                </c:pt>
                <c:pt idx="983">
                  <c:v>9041.0259999999998</c:v>
                </c:pt>
                <c:pt idx="984">
                  <c:v>9050.44</c:v>
                </c:pt>
                <c:pt idx="985">
                  <c:v>9059.69</c:v>
                </c:pt>
                <c:pt idx="986">
                  <c:v>9068.6450000000004</c:v>
                </c:pt>
                <c:pt idx="987">
                  <c:v>9078.0830000000005</c:v>
                </c:pt>
                <c:pt idx="988">
                  <c:v>9087.23</c:v>
                </c:pt>
                <c:pt idx="989">
                  <c:v>9096.8919999999998</c:v>
                </c:pt>
                <c:pt idx="990">
                  <c:v>9106.009</c:v>
                </c:pt>
                <c:pt idx="991">
                  <c:v>9115.348</c:v>
                </c:pt>
                <c:pt idx="992">
                  <c:v>9124.232</c:v>
                </c:pt>
                <c:pt idx="993">
                  <c:v>9133.2530000000006</c:v>
                </c:pt>
                <c:pt idx="994">
                  <c:v>9142.4279999999999</c:v>
                </c:pt>
                <c:pt idx="995">
                  <c:v>9151.1280000000006</c:v>
                </c:pt>
                <c:pt idx="996">
                  <c:v>9160.5789999999997</c:v>
                </c:pt>
                <c:pt idx="997">
                  <c:v>9169.7379999999994</c:v>
                </c:pt>
                <c:pt idx="998">
                  <c:v>9179.0889999999999</c:v>
                </c:pt>
                <c:pt idx="999">
                  <c:v>9188.4040000000005</c:v>
                </c:pt>
              </c:numCache>
            </c:numRef>
          </c:xVal>
          <c:yVal>
            <c:numRef>
              <c:f>'KF Ex 1'!$M$14:$M$1013</c:f>
              <c:numCache>
                <c:formatCode>General</c:formatCode>
                <c:ptCount val="1000"/>
                <c:pt idx="0">
                  <c:v>15.83943</c:v>
                </c:pt>
                <c:pt idx="1">
                  <c:v>28.786169999999998</c:v>
                </c:pt>
                <c:pt idx="2">
                  <c:v>40.395910000000001</c:v>
                </c:pt>
                <c:pt idx="3">
                  <c:v>51.285200000000003</c:v>
                </c:pt>
                <c:pt idx="4">
                  <c:v>61.776829999999997</c:v>
                </c:pt>
                <c:pt idx="5">
                  <c:v>71.90222</c:v>
                </c:pt>
                <c:pt idx="6">
                  <c:v>81.784239999999997</c:v>
                </c:pt>
                <c:pt idx="7">
                  <c:v>91.404719999999998</c:v>
                </c:pt>
                <c:pt idx="8">
                  <c:v>100.9735</c:v>
                </c:pt>
                <c:pt idx="9">
                  <c:v>110.41719999999999</c:v>
                </c:pt>
                <c:pt idx="10">
                  <c:v>119.95269999999999</c:v>
                </c:pt>
                <c:pt idx="11">
                  <c:v>129.25579999999999</c:v>
                </c:pt>
                <c:pt idx="12">
                  <c:v>138.49719999999999</c:v>
                </c:pt>
                <c:pt idx="13">
                  <c:v>147.50970000000001</c:v>
                </c:pt>
                <c:pt idx="14">
                  <c:v>156.50229999999999</c:v>
                </c:pt>
                <c:pt idx="15">
                  <c:v>165.4367</c:v>
                </c:pt>
                <c:pt idx="16">
                  <c:v>174.59829999999999</c:v>
                </c:pt>
                <c:pt idx="17">
                  <c:v>183.93279999999999</c:v>
                </c:pt>
                <c:pt idx="18">
                  <c:v>192.92269999999999</c:v>
                </c:pt>
                <c:pt idx="19">
                  <c:v>202.24010000000001</c:v>
                </c:pt>
                <c:pt idx="20">
                  <c:v>211.3023</c:v>
                </c:pt>
                <c:pt idx="21">
                  <c:v>220.2568</c:v>
                </c:pt>
                <c:pt idx="22">
                  <c:v>229.28870000000001</c:v>
                </c:pt>
                <c:pt idx="23">
                  <c:v>238.13659999999999</c:v>
                </c:pt>
                <c:pt idx="24">
                  <c:v>246.78210000000001</c:v>
                </c:pt>
                <c:pt idx="25">
                  <c:v>255.60929999999999</c:v>
                </c:pt>
                <c:pt idx="26">
                  <c:v>264.17160000000001</c:v>
                </c:pt>
                <c:pt idx="27">
                  <c:v>272.9135</c:v>
                </c:pt>
                <c:pt idx="28">
                  <c:v>281.7054</c:v>
                </c:pt>
                <c:pt idx="29">
                  <c:v>290.58179999999999</c:v>
                </c:pt>
                <c:pt idx="30">
                  <c:v>299.37200000000001</c:v>
                </c:pt>
                <c:pt idx="31">
                  <c:v>307.87959999999998</c:v>
                </c:pt>
                <c:pt idx="32">
                  <c:v>316.27379999999999</c:v>
                </c:pt>
                <c:pt idx="33">
                  <c:v>325.08170000000001</c:v>
                </c:pt>
                <c:pt idx="34">
                  <c:v>333.6071</c:v>
                </c:pt>
                <c:pt idx="35">
                  <c:v>341.86849999999998</c:v>
                </c:pt>
                <c:pt idx="36">
                  <c:v>350.20800000000003</c:v>
                </c:pt>
                <c:pt idx="37">
                  <c:v>358.6651</c:v>
                </c:pt>
                <c:pt idx="38">
                  <c:v>367.07859999999999</c:v>
                </c:pt>
                <c:pt idx="39">
                  <c:v>375.50540000000001</c:v>
                </c:pt>
                <c:pt idx="40">
                  <c:v>383.9427</c:v>
                </c:pt>
                <c:pt idx="41">
                  <c:v>392.27690000000001</c:v>
                </c:pt>
                <c:pt idx="42">
                  <c:v>400.85879999999997</c:v>
                </c:pt>
                <c:pt idx="43">
                  <c:v>409.20780000000002</c:v>
                </c:pt>
                <c:pt idx="44">
                  <c:v>417.46190000000001</c:v>
                </c:pt>
                <c:pt idx="45">
                  <c:v>426.12369999999999</c:v>
                </c:pt>
                <c:pt idx="46">
                  <c:v>434.39049999999997</c:v>
                </c:pt>
                <c:pt idx="47">
                  <c:v>442.68029999999999</c:v>
                </c:pt>
                <c:pt idx="48">
                  <c:v>451.07029999999997</c:v>
                </c:pt>
                <c:pt idx="49">
                  <c:v>459.55560000000003</c:v>
                </c:pt>
                <c:pt idx="50">
                  <c:v>467.50580000000002</c:v>
                </c:pt>
                <c:pt idx="51">
                  <c:v>476.1345</c:v>
                </c:pt>
                <c:pt idx="52">
                  <c:v>484.4683</c:v>
                </c:pt>
                <c:pt idx="53">
                  <c:v>492.69290000000001</c:v>
                </c:pt>
                <c:pt idx="54">
                  <c:v>500.71109999999999</c:v>
                </c:pt>
                <c:pt idx="55">
                  <c:v>508.70909999999998</c:v>
                </c:pt>
                <c:pt idx="56">
                  <c:v>517.12</c:v>
                </c:pt>
                <c:pt idx="57">
                  <c:v>525.20770000000005</c:v>
                </c:pt>
                <c:pt idx="58">
                  <c:v>533.08849999999995</c:v>
                </c:pt>
                <c:pt idx="59">
                  <c:v>541.04499999999996</c:v>
                </c:pt>
                <c:pt idx="60">
                  <c:v>549.02070000000003</c:v>
                </c:pt>
                <c:pt idx="61">
                  <c:v>557.11900000000003</c:v>
                </c:pt>
                <c:pt idx="62">
                  <c:v>565.09540000000004</c:v>
                </c:pt>
                <c:pt idx="63">
                  <c:v>573.58479999999997</c:v>
                </c:pt>
                <c:pt idx="64">
                  <c:v>581.75519999999995</c:v>
                </c:pt>
                <c:pt idx="65">
                  <c:v>589.72739999999999</c:v>
                </c:pt>
                <c:pt idx="66">
                  <c:v>597.51</c:v>
                </c:pt>
                <c:pt idx="67">
                  <c:v>605.36120000000005</c:v>
                </c:pt>
                <c:pt idx="68">
                  <c:v>613.69719999999995</c:v>
                </c:pt>
                <c:pt idx="69">
                  <c:v>621.43089999999995</c:v>
                </c:pt>
                <c:pt idx="70">
                  <c:v>629.22019999999998</c:v>
                </c:pt>
                <c:pt idx="71">
                  <c:v>637.16690000000006</c:v>
                </c:pt>
                <c:pt idx="72">
                  <c:v>644.77</c:v>
                </c:pt>
                <c:pt idx="73">
                  <c:v>652.91719999999998</c:v>
                </c:pt>
                <c:pt idx="74">
                  <c:v>661.13149999999996</c:v>
                </c:pt>
                <c:pt idx="75">
                  <c:v>669.04579999999999</c:v>
                </c:pt>
                <c:pt idx="76">
                  <c:v>676.84119999999996</c:v>
                </c:pt>
                <c:pt idx="77">
                  <c:v>684.85619999999994</c:v>
                </c:pt>
                <c:pt idx="78">
                  <c:v>692.57910000000004</c:v>
                </c:pt>
                <c:pt idx="79">
                  <c:v>700.39930000000004</c:v>
                </c:pt>
                <c:pt idx="80">
                  <c:v>708.41750000000002</c:v>
                </c:pt>
                <c:pt idx="81">
                  <c:v>716.25049999999999</c:v>
                </c:pt>
                <c:pt idx="82">
                  <c:v>723.92840000000001</c:v>
                </c:pt>
                <c:pt idx="83">
                  <c:v>731.65530000000001</c:v>
                </c:pt>
                <c:pt idx="84">
                  <c:v>739.02009999999996</c:v>
                </c:pt>
                <c:pt idx="85">
                  <c:v>746.74609999999996</c:v>
                </c:pt>
                <c:pt idx="86">
                  <c:v>754.64679999999998</c:v>
                </c:pt>
                <c:pt idx="87">
                  <c:v>762.33410000000003</c:v>
                </c:pt>
                <c:pt idx="88">
                  <c:v>769.69029999999998</c:v>
                </c:pt>
                <c:pt idx="89">
                  <c:v>776.90909999999997</c:v>
                </c:pt>
                <c:pt idx="90">
                  <c:v>784.50720000000001</c:v>
                </c:pt>
                <c:pt idx="91">
                  <c:v>791.85919999999999</c:v>
                </c:pt>
                <c:pt idx="92">
                  <c:v>799.2953</c:v>
                </c:pt>
                <c:pt idx="93">
                  <c:v>806.84289999999999</c:v>
                </c:pt>
                <c:pt idx="94">
                  <c:v>814.1327</c:v>
                </c:pt>
                <c:pt idx="95">
                  <c:v>821.55629999999996</c:v>
                </c:pt>
                <c:pt idx="96">
                  <c:v>829.22249999999997</c:v>
                </c:pt>
                <c:pt idx="97">
                  <c:v>836.59640000000002</c:v>
                </c:pt>
                <c:pt idx="98">
                  <c:v>843.98479999999995</c:v>
                </c:pt>
                <c:pt idx="99">
                  <c:v>851.70169999999996</c:v>
                </c:pt>
                <c:pt idx="100">
                  <c:v>858.9615</c:v>
                </c:pt>
                <c:pt idx="101">
                  <c:v>866.12070000000006</c:v>
                </c:pt>
                <c:pt idx="102">
                  <c:v>873.36559999999997</c:v>
                </c:pt>
                <c:pt idx="103">
                  <c:v>880.6902</c:v>
                </c:pt>
                <c:pt idx="104">
                  <c:v>887.87139999999999</c:v>
                </c:pt>
                <c:pt idx="105">
                  <c:v>894.81449999999995</c:v>
                </c:pt>
                <c:pt idx="106">
                  <c:v>902.17359999999996</c:v>
                </c:pt>
                <c:pt idx="107">
                  <c:v>909.38660000000004</c:v>
                </c:pt>
                <c:pt idx="108">
                  <c:v>916.31600000000003</c:v>
                </c:pt>
                <c:pt idx="109">
                  <c:v>922.99559999999997</c:v>
                </c:pt>
                <c:pt idx="110">
                  <c:v>929.98109999999997</c:v>
                </c:pt>
                <c:pt idx="111">
                  <c:v>937.04369999999994</c:v>
                </c:pt>
                <c:pt idx="112">
                  <c:v>944.34439999999995</c:v>
                </c:pt>
                <c:pt idx="113">
                  <c:v>951.28340000000003</c:v>
                </c:pt>
                <c:pt idx="114">
                  <c:v>958.82539999999995</c:v>
                </c:pt>
                <c:pt idx="115">
                  <c:v>965.86260000000004</c:v>
                </c:pt>
                <c:pt idx="116">
                  <c:v>973.06089999999995</c:v>
                </c:pt>
                <c:pt idx="117">
                  <c:v>980.2473</c:v>
                </c:pt>
                <c:pt idx="118">
                  <c:v>987.25879999999995</c:v>
                </c:pt>
                <c:pt idx="119">
                  <c:v>994.13379999999995</c:v>
                </c:pt>
                <c:pt idx="120">
                  <c:v>1001.21</c:v>
                </c:pt>
                <c:pt idx="121">
                  <c:v>1008.194</c:v>
                </c:pt>
                <c:pt idx="122">
                  <c:v>1015.396</c:v>
                </c:pt>
                <c:pt idx="123">
                  <c:v>1022.466</c:v>
                </c:pt>
                <c:pt idx="124">
                  <c:v>1029.3150000000001</c:v>
                </c:pt>
                <c:pt idx="125">
                  <c:v>1036.385</c:v>
                </c:pt>
                <c:pt idx="126">
                  <c:v>1043.0840000000001</c:v>
                </c:pt>
                <c:pt idx="127">
                  <c:v>1049.7919999999999</c:v>
                </c:pt>
                <c:pt idx="128">
                  <c:v>1056.5239999999999</c:v>
                </c:pt>
                <c:pt idx="129">
                  <c:v>1063.6569999999999</c:v>
                </c:pt>
                <c:pt idx="130">
                  <c:v>1070.306</c:v>
                </c:pt>
                <c:pt idx="131">
                  <c:v>1077.2850000000001</c:v>
                </c:pt>
                <c:pt idx="132">
                  <c:v>1084.5119999999999</c:v>
                </c:pt>
                <c:pt idx="133">
                  <c:v>1091.059</c:v>
                </c:pt>
                <c:pt idx="134">
                  <c:v>1097.6769999999999</c:v>
                </c:pt>
                <c:pt idx="135">
                  <c:v>1104.576</c:v>
                </c:pt>
                <c:pt idx="136">
                  <c:v>1111.354</c:v>
                </c:pt>
                <c:pt idx="137">
                  <c:v>1118.1189999999999</c:v>
                </c:pt>
                <c:pt idx="138">
                  <c:v>1124.7929999999999</c:v>
                </c:pt>
                <c:pt idx="139">
                  <c:v>1131.5239999999999</c:v>
                </c:pt>
                <c:pt idx="140">
                  <c:v>1137.828</c:v>
                </c:pt>
                <c:pt idx="141">
                  <c:v>1144.1990000000001</c:v>
                </c:pt>
                <c:pt idx="142">
                  <c:v>1150.97</c:v>
                </c:pt>
                <c:pt idx="143">
                  <c:v>1157.615</c:v>
                </c:pt>
                <c:pt idx="144">
                  <c:v>1164.087</c:v>
                </c:pt>
                <c:pt idx="145">
                  <c:v>1170.8140000000001</c:v>
                </c:pt>
                <c:pt idx="146">
                  <c:v>1177.124</c:v>
                </c:pt>
                <c:pt idx="147">
                  <c:v>1183.5650000000001</c:v>
                </c:pt>
                <c:pt idx="148">
                  <c:v>1190.1690000000001</c:v>
                </c:pt>
                <c:pt idx="149">
                  <c:v>1196.788</c:v>
                </c:pt>
                <c:pt idx="150">
                  <c:v>1203.2249999999999</c:v>
                </c:pt>
                <c:pt idx="151">
                  <c:v>1209.729</c:v>
                </c:pt>
                <c:pt idx="152">
                  <c:v>1215.895</c:v>
                </c:pt>
                <c:pt idx="153">
                  <c:v>1222.0409999999999</c:v>
                </c:pt>
                <c:pt idx="154">
                  <c:v>1228.7260000000001</c:v>
                </c:pt>
                <c:pt idx="155">
                  <c:v>1234.6790000000001</c:v>
                </c:pt>
                <c:pt idx="156">
                  <c:v>1241.0519999999999</c:v>
                </c:pt>
                <c:pt idx="157">
                  <c:v>1247.2260000000001</c:v>
                </c:pt>
                <c:pt idx="158">
                  <c:v>1253.662</c:v>
                </c:pt>
                <c:pt idx="159">
                  <c:v>1260.1790000000001</c:v>
                </c:pt>
                <c:pt idx="160">
                  <c:v>1266.067</c:v>
                </c:pt>
                <c:pt idx="161">
                  <c:v>1272.0060000000001</c:v>
                </c:pt>
                <c:pt idx="162">
                  <c:v>1277.788</c:v>
                </c:pt>
                <c:pt idx="163">
                  <c:v>1284.2560000000001</c:v>
                </c:pt>
                <c:pt idx="164">
                  <c:v>1290.2719999999999</c:v>
                </c:pt>
                <c:pt idx="165">
                  <c:v>1296.4770000000001</c:v>
                </c:pt>
                <c:pt idx="166">
                  <c:v>1302.3219999999999</c:v>
                </c:pt>
                <c:pt idx="167">
                  <c:v>1308.164</c:v>
                </c:pt>
                <c:pt idx="168">
                  <c:v>1313.9469999999999</c:v>
                </c:pt>
                <c:pt idx="169">
                  <c:v>1319.873</c:v>
                </c:pt>
                <c:pt idx="170">
                  <c:v>1325.5940000000001</c:v>
                </c:pt>
                <c:pt idx="171">
                  <c:v>1331.828</c:v>
                </c:pt>
                <c:pt idx="172">
                  <c:v>1337.595</c:v>
                </c:pt>
                <c:pt idx="173">
                  <c:v>1343.586</c:v>
                </c:pt>
                <c:pt idx="174">
                  <c:v>1349.578</c:v>
                </c:pt>
                <c:pt idx="175">
                  <c:v>1355.8009999999999</c:v>
                </c:pt>
                <c:pt idx="176">
                  <c:v>1361.7239999999999</c:v>
                </c:pt>
                <c:pt idx="177">
                  <c:v>1367.732</c:v>
                </c:pt>
                <c:pt idx="178">
                  <c:v>1373.797</c:v>
                </c:pt>
                <c:pt idx="179">
                  <c:v>1379.4</c:v>
                </c:pt>
                <c:pt idx="180">
                  <c:v>1385.5070000000001</c:v>
                </c:pt>
                <c:pt idx="181">
                  <c:v>1391.6389999999999</c:v>
                </c:pt>
                <c:pt idx="182">
                  <c:v>1397.9960000000001</c:v>
                </c:pt>
                <c:pt idx="183">
                  <c:v>1403.7239999999999</c:v>
                </c:pt>
                <c:pt idx="184">
                  <c:v>1409.443</c:v>
                </c:pt>
                <c:pt idx="185">
                  <c:v>1415.086</c:v>
                </c:pt>
                <c:pt idx="186">
                  <c:v>1420.835</c:v>
                </c:pt>
                <c:pt idx="187">
                  <c:v>1427.1110000000001</c:v>
                </c:pt>
                <c:pt idx="188">
                  <c:v>1433.0170000000001</c:v>
                </c:pt>
                <c:pt idx="189">
                  <c:v>1438.3030000000001</c:v>
                </c:pt>
                <c:pt idx="190">
                  <c:v>1444.029</c:v>
                </c:pt>
                <c:pt idx="191">
                  <c:v>1450.1959999999999</c:v>
                </c:pt>
                <c:pt idx="192">
                  <c:v>1455.3920000000001</c:v>
                </c:pt>
                <c:pt idx="193">
                  <c:v>1461.134</c:v>
                </c:pt>
                <c:pt idx="194">
                  <c:v>1466.579</c:v>
                </c:pt>
                <c:pt idx="195">
                  <c:v>1472.1389999999999</c:v>
                </c:pt>
                <c:pt idx="196">
                  <c:v>1477.693</c:v>
                </c:pt>
                <c:pt idx="197">
                  <c:v>1483.5050000000001</c:v>
                </c:pt>
                <c:pt idx="198">
                  <c:v>1488.8510000000001</c:v>
                </c:pt>
                <c:pt idx="199">
                  <c:v>1494.271</c:v>
                </c:pt>
                <c:pt idx="200">
                  <c:v>1499.7429999999999</c:v>
                </c:pt>
                <c:pt idx="201">
                  <c:v>1504.9870000000001</c:v>
                </c:pt>
                <c:pt idx="202">
                  <c:v>1510.1849999999999</c:v>
                </c:pt>
                <c:pt idx="203">
                  <c:v>1515.7370000000001</c:v>
                </c:pt>
                <c:pt idx="204">
                  <c:v>1520.9480000000001</c:v>
                </c:pt>
                <c:pt idx="205">
                  <c:v>1526.577</c:v>
                </c:pt>
                <c:pt idx="206">
                  <c:v>1531.92</c:v>
                </c:pt>
                <c:pt idx="207">
                  <c:v>1537.336</c:v>
                </c:pt>
                <c:pt idx="208">
                  <c:v>1542.644</c:v>
                </c:pt>
                <c:pt idx="209">
                  <c:v>1547.7439999999999</c:v>
                </c:pt>
                <c:pt idx="210">
                  <c:v>1553.009</c:v>
                </c:pt>
                <c:pt idx="211">
                  <c:v>1558.2380000000001</c:v>
                </c:pt>
                <c:pt idx="212">
                  <c:v>1563.4649999999999</c:v>
                </c:pt>
                <c:pt idx="213">
                  <c:v>1568.704</c:v>
                </c:pt>
                <c:pt idx="214">
                  <c:v>1573.925</c:v>
                </c:pt>
                <c:pt idx="215">
                  <c:v>1579.1510000000001</c:v>
                </c:pt>
                <c:pt idx="216">
                  <c:v>1584.6310000000001</c:v>
                </c:pt>
                <c:pt idx="217">
                  <c:v>1589.893</c:v>
                </c:pt>
                <c:pt idx="218">
                  <c:v>1595.08</c:v>
                </c:pt>
                <c:pt idx="219">
                  <c:v>1600.144</c:v>
                </c:pt>
                <c:pt idx="220">
                  <c:v>1604.94</c:v>
                </c:pt>
                <c:pt idx="221">
                  <c:v>1610.2349999999999</c:v>
                </c:pt>
                <c:pt idx="222">
                  <c:v>1615.6030000000001</c:v>
                </c:pt>
                <c:pt idx="223">
                  <c:v>1620.6010000000001</c:v>
                </c:pt>
                <c:pt idx="224">
                  <c:v>1625.4929999999999</c:v>
                </c:pt>
                <c:pt idx="225">
                  <c:v>1630.366</c:v>
                </c:pt>
                <c:pt idx="226">
                  <c:v>1635.5309999999999</c:v>
                </c:pt>
                <c:pt idx="227">
                  <c:v>1640.5619999999999</c:v>
                </c:pt>
                <c:pt idx="228">
                  <c:v>1645.652</c:v>
                </c:pt>
                <c:pt idx="229">
                  <c:v>1650.6980000000001</c:v>
                </c:pt>
                <c:pt idx="230">
                  <c:v>1655.453</c:v>
                </c:pt>
                <c:pt idx="231">
                  <c:v>1660.239</c:v>
                </c:pt>
                <c:pt idx="232">
                  <c:v>1664.893</c:v>
                </c:pt>
                <c:pt idx="233">
                  <c:v>1669.8689999999999</c:v>
                </c:pt>
                <c:pt idx="234">
                  <c:v>1674.605</c:v>
                </c:pt>
                <c:pt idx="235">
                  <c:v>1679.2349999999999</c:v>
                </c:pt>
                <c:pt idx="236">
                  <c:v>1684.4179999999999</c:v>
                </c:pt>
                <c:pt idx="237">
                  <c:v>1689.3230000000001</c:v>
                </c:pt>
                <c:pt idx="238">
                  <c:v>1694.35</c:v>
                </c:pt>
                <c:pt idx="239">
                  <c:v>1699.0229999999999</c:v>
                </c:pt>
                <c:pt idx="240">
                  <c:v>1703.8150000000001</c:v>
                </c:pt>
                <c:pt idx="241">
                  <c:v>1708.7470000000001</c:v>
                </c:pt>
                <c:pt idx="242">
                  <c:v>1713.288</c:v>
                </c:pt>
                <c:pt idx="243">
                  <c:v>1718.3040000000001</c:v>
                </c:pt>
                <c:pt idx="244">
                  <c:v>1723.18</c:v>
                </c:pt>
                <c:pt idx="245">
                  <c:v>1727.741</c:v>
                </c:pt>
                <c:pt idx="246">
                  <c:v>1732.7809999999999</c:v>
                </c:pt>
                <c:pt idx="247">
                  <c:v>1737.269</c:v>
                </c:pt>
                <c:pt idx="248">
                  <c:v>1741.74</c:v>
                </c:pt>
                <c:pt idx="249">
                  <c:v>1746.4860000000001</c:v>
                </c:pt>
                <c:pt idx="250">
                  <c:v>1751.5070000000001</c:v>
                </c:pt>
                <c:pt idx="251">
                  <c:v>1756.1569999999999</c:v>
                </c:pt>
                <c:pt idx="252">
                  <c:v>1760.4369999999999</c:v>
                </c:pt>
                <c:pt idx="253">
                  <c:v>1765.2370000000001</c:v>
                </c:pt>
                <c:pt idx="254">
                  <c:v>1769.354</c:v>
                </c:pt>
                <c:pt idx="255">
                  <c:v>1773.731</c:v>
                </c:pt>
                <c:pt idx="256">
                  <c:v>1778</c:v>
                </c:pt>
                <c:pt idx="257">
                  <c:v>1782.4749999999999</c:v>
                </c:pt>
                <c:pt idx="258">
                  <c:v>1787.0419999999999</c:v>
                </c:pt>
                <c:pt idx="259">
                  <c:v>1791.586</c:v>
                </c:pt>
                <c:pt idx="260">
                  <c:v>1795.7070000000001</c:v>
                </c:pt>
                <c:pt idx="261">
                  <c:v>1799.912</c:v>
                </c:pt>
                <c:pt idx="262">
                  <c:v>1804.47</c:v>
                </c:pt>
                <c:pt idx="263">
                  <c:v>1808.836</c:v>
                </c:pt>
                <c:pt idx="264">
                  <c:v>1813.1959999999999</c:v>
                </c:pt>
                <c:pt idx="265">
                  <c:v>1817.5809999999999</c:v>
                </c:pt>
                <c:pt idx="266">
                  <c:v>1821.761</c:v>
                </c:pt>
                <c:pt idx="267">
                  <c:v>1826.338</c:v>
                </c:pt>
                <c:pt idx="268">
                  <c:v>1830.327</c:v>
                </c:pt>
                <c:pt idx="269">
                  <c:v>1834.377</c:v>
                </c:pt>
                <c:pt idx="270">
                  <c:v>1838.8150000000001</c:v>
                </c:pt>
                <c:pt idx="271">
                  <c:v>1842.9949999999999</c:v>
                </c:pt>
                <c:pt idx="272">
                  <c:v>1847.2329999999999</c:v>
                </c:pt>
                <c:pt idx="273">
                  <c:v>1851.431</c:v>
                </c:pt>
                <c:pt idx="274">
                  <c:v>1855.56</c:v>
                </c:pt>
                <c:pt idx="275">
                  <c:v>1859.6289999999999</c:v>
                </c:pt>
                <c:pt idx="276">
                  <c:v>1863.64</c:v>
                </c:pt>
                <c:pt idx="277">
                  <c:v>1867.7170000000001</c:v>
                </c:pt>
                <c:pt idx="278">
                  <c:v>1871.711</c:v>
                </c:pt>
                <c:pt idx="279">
                  <c:v>1875.644</c:v>
                </c:pt>
                <c:pt idx="280">
                  <c:v>1879.4760000000001</c:v>
                </c:pt>
                <c:pt idx="281">
                  <c:v>1883.5930000000001</c:v>
                </c:pt>
                <c:pt idx="282">
                  <c:v>1888.079</c:v>
                </c:pt>
                <c:pt idx="283">
                  <c:v>1892.0029999999999</c:v>
                </c:pt>
                <c:pt idx="284">
                  <c:v>1896.1669999999999</c:v>
                </c:pt>
                <c:pt idx="285">
                  <c:v>1899.846</c:v>
                </c:pt>
                <c:pt idx="286">
                  <c:v>1903.9880000000001</c:v>
                </c:pt>
                <c:pt idx="287">
                  <c:v>1907.5619999999999</c:v>
                </c:pt>
                <c:pt idx="288">
                  <c:v>1911.2760000000001</c:v>
                </c:pt>
                <c:pt idx="289">
                  <c:v>1915.162</c:v>
                </c:pt>
                <c:pt idx="290">
                  <c:v>1918.857</c:v>
                </c:pt>
                <c:pt idx="291">
                  <c:v>1922.8620000000001</c:v>
                </c:pt>
                <c:pt idx="292">
                  <c:v>1926.6510000000001</c:v>
                </c:pt>
                <c:pt idx="293">
                  <c:v>1930.4839999999999</c:v>
                </c:pt>
                <c:pt idx="294">
                  <c:v>1934.249</c:v>
                </c:pt>
                <c:pt idx="295">
                  <c:v>1937.8589999999999</c:v>
                </c:pt>
                <c:pt idx="296">
                  <c:v>1941.703</c:v>
                </c:pt>
                <c:pt idx="297">
                  <c:v>1945.47</c:v>
                </c:pt>
                <c:pt idx="298">
                  <c:v>1949.08</c:v>
                </c:pt>
                <c:pt idx="299">
                  <c:v>1952.7619999999999</c:v>
                </c:pt>
                <c:pt idx="300">
                  <c:v>1956.2439999999999</c:v>
                </c:pt>
                <c:pt idx="301">
                  <c:v>1959.991</c:v>
                </c:pt>
                <c:pt idx="302">
                  <c:v>1963.405</c:v>
                </c:pt>
                <c:pt idx="303">
                  <c:v>1967.5060000000001</c:v>
                </c:pt>
                <c:pt idx="304">
                  <c:v>1970.9</c:v>
                </c:pt>
                <c:pt idx="305">
                  <c:v>1974.07</c:v>
                </c:pt>
                <c:pt idx="306">
                  <c:v>1977.3810000000001</c:v>
                </c:pt>
                <c:pt idx="307">
                  <c:v>1981.0170000000001</c:v>
                </c:pt>
                <c:pt idx="308">
                  <c:v>1984.3879999999999</c:v>
                </c:pt>
                <c:pt idx="309">
                  <c:v>1988.106</c:v>
                </c:pt>
                <c:pt idx="310">
                  <c:v>1991.5309999999999</c:v>
                </c:pt>
                <c:pt idx="311">
                  <c:v>1995.0740000000001</c:v>
                </c:pt>
                <c:pt idx="312">
                  <c:v>1998.7170000000001</c:v>
                </c:pt>
                <c:pt idx="313">
                  <c:v>2002.298</c:v>
                </c:pt>
                <c:pt idx="314">
                  <c:v>2005.739</c:v>
                </c:pt>
                <c:pt idx="315">
                  <c:v>2009.12</c:v>
                </c:pt>
                <c:pt idx="316">
                  <c:v>2012.2139999999999</c:v>
                </c:pt>
                <c:pt idx="317">
                  <c:v>2015.7239999999999</c:v>
                </c:pt>
                <c:pt idx="318">
                  <c:v>2019.5029999999999</c:v>
                </c:pt>
                <c:pt idx="319">
                  <c:v>2022.5429999999999</c:v>
                </c:pt>
                <c:pt idx="320">
                  <c:v>2025.884</c:v>
                </c:pt>
                <c:pt idx="321">
                  <c:v>2029.0920000000001</c:v>
                </c:pt>
                <c:pt idx="322">
                  <c:v>2032.037</c:v>
                </c:pt>
                <c:pt idx="323">
                  <c:v>2035.32</c:v>
                </c:pt>
                <c:pt idx="324">
                  <c:v>2038.356</c:v>
                </c:pt>
                <c:pt idx="325">
                  <c:v>2041.605</c:v>
                </c:pt>
                <c:pt idx="326">
                  <c:v>2044.925</c:v>
                </c:pt>
                <c:pt idx="327">
                  <c:v>2047.954</c:v>
                </c:pt>
                <c:pt idx="328">
                  <c:v>2051.3409999999999</c:v>
                </c:pt>
                <c:pt idx="329">
                  <c:v>2054.5619999999999</c:v>
                </c:pt>
                <c:pt idx="330">
                  <c:v>2057.4960000000001</c:v>
                </c:pt>
                <c:pt idx="331">
                  <c:v>2060.6239999999998</c:v>
                </c:pt>
                <c:pt idx="332">
                  <c:v>2063.7570000000001</c:v>
                </c:pt>
                <c:pt idx="333">
                  <c:v>2066.951</c:v>
                </c:pt>
                <c:pt idx="334">
                  <c:v>2069.768</c:v>
                </c:pt>
                <c:pt idx="335">
                  <c:v>2072.9549999999999</c:v>
                </c:pt>
                <c:pt idx="336">
                  <c:v>2076.0189999999998</c:v>
                </c:pt>
                <c:pt idx="337">
                  <c:v>2078.893</c:v>
                </c:pt>
                <c:pt idx="338">
                  <c:v>2081.9879999999998</c:v>
                </c:pt>
                <c:pt idx="339">
                  <c:v>2084.527</c:v>
                </c:pt>
                <c:pt idx="340">
                  <c:v>2087.8429999999998</c:v>
                </c:pt>
                <c:pt idx="341">
                  <c:v>2090.8069999999998</c:v>
                </c:pt>
                <c:pt idx="342">
                  <c:v>2093.6010000000001</c:v>
                </c:pt>
                <c:pt idx="343">
                  <c:v>2096.4789999999998</c:v>
                </c:pt>
                <c:pt idx="344">
                  <c:v>2099.48</c:v>
                </c:pt>
                <c:pt idx="345">
                  <c:v>2102.2139999999999</c:v>
                </c:pt>
                <c:pt idx="346">
                  <c:v>2105.0059999999999</c:v>
                </c:pt>
                <c:pt idx="347">
                  <c:v>2107.7240000000002</c:v>
                </c:pt>
                <c:pt idx="348">
                  <c:v>2110.4920000000002</c:v>
                </c:pt>
                <c:pt idx="349">
                  <c:v>2113.6210000000001</c:v>
                </c:pt>
                <c:pt idx="350">
                  <c:v>2116.3029999999999</c:v>
                </c:pt>
                <c:pt idx="351">
                  <c:v>2119.1759999999999</c:v>
                </c:pt>
                <c:pt idx="352">
                  <c:v>2121.9360000000001</c:v>
                </c:pt>
                <c:pt idx="353">
                  <c:v>2124.7750000000001</c:v>
                </c:pt>
                <c:pt idx="354">
                  <c:v>2127.4560000000001</c:v>
                </c:pt>
                <c:pt idx="355">
                  <c:v>2130.3780000000002</c:v>
                </c:pt>
                <c:pt idx="356">
                  <c:v>2133.0610000000001</c:v>
                </c:pt>
                <c:pt idx="357">
                  <c:v>2135.7640000000001</c:v>
                </c:pt>
                <c:pt idx="358">
                  <c:v>2138.5259999999998</c:v>
                </c:pt>
                <c:pt idx="359">
                  <c:v>2140.8180000000002</c:v>
                </c:pt>
                <c:pt idx="360">
                  <c:v>2143.7710000000002</c:v>
                </c:pt>
                <c:pt idx="361">
                  <c:v>2146.4789999999998</c:v>
                </c:pt>
                <c:pt idx="362">
                  <c:v>2148.6729999999998</c:v>
                </c:pt>
                <c:pt idx="363">
                  <c:v>2151.1909999999998</c:v>
                </c:pt>
                <c:pt idx="364">
                  <c:v>2153.4850000000001</c:v>
                </c:pt>
                <c:pt idx="365">
                  <c:v>2156.23</c:v>
                </c:pt>
                <c:pt idx="366">
                  <c:v>2158.7080000000001</c:v>
                </c:pt>
                <c:pt idx="367">
                  <c:v>2161.203</c:v>
                </c:pt>
                <c:pt idx="368">
                  <c:v>2163.3209999999999</c:v>
                </c:pt>
                <c:pt idx="369">
                  <c:v>2165.5439999999999</c:v>
                </c:pt>
                <c:pt idx="370">
                  <c:v>2167.578</c:v>
                </c:pt>
                <c:pt idx="371">
                  <c:v>2170.1950000000002</c:v>
                </c:pt>
                <c:pt idx="372">
                  <c:v>2172.5920000000001</c:v>
                </c:pt>
                <c:pt idx="373">
                  <c:v>2174.6860000000001</c:v>
                </c:pt>
                <c:pt idx="374">
                  <c:v>2176.9169999999999</c:v>
                </c:pt>
                <c:pt idx="375">
                  <c:v>2179.0010000000002</c:v>
                </c:pt>
                <c:pt idx="376">
                  <c:v>2181.056</c:v>
                </c:pt>
                <c:pt idx="377">
                  <c:v>2183.473</c:v>
                </c:pt>
                <c:pt idx="378">
                  <c:v>2185.9720000000002</c:v>
                </c:pt>
                <c:pt idx="379">
                  <c:v>2187.846</c:v>
                </c:pt>
                <c:pt idx="380">
                  <c:v>2189.9810000000002</c:v>
                </c:pt>
                <c:pt idx="381">
                  <c:v>2192.2280000000001</c:v>
                </c:pt>
                <c:pt idx="382">
                  <c:v>2194.2440000000001</c:v>
                </c:pt>
                <c:pt idx="383">
                  <c:v>2196.87</c:v>
                </c:pt>
                <c:pt idx="384">
                  <c:v>2198.8560000000002</c:v>
                </c:pt>
                <c:pt idx="385">
                  <c:v>2200.877</c:v>
                </c:pt>
                <c:pt idx="386">
                  <c:v>2202.877</c:v>
                </c:pt>
                <c:pt idx="387">
                  <c:v>2205.2249999999999</c:v>
                </c:pt>
                <c:pt idx="388">
                  <c:v>2207.3240000000001</c:v>
                </c:pt>
                <c:pt idx="389">
                  <c:v>2209.261</c:v>
                </c:pt>
                <c:pt idx="390">
                  <c:v>2211.4879999999998</c:v>
                </c:pt>
                <c:pt idx="391">
                  <c:v>2213.7280000000001</c:v>
                </c:pt>
                <c:pt idx="392">
                  <c:v>2215.6959999999999</c:v>
                </c:pt>
                <c:pt idx="393">
                  <c:v>2217.8150000000001</c:v>
                </c:pt>
                <c:pt idx="394">
                  <c:v>2220.0700000000002</c:v>
                </c:pt>
                <c:pt idx="395">
                  <c:v>2222.1689999999999</c:v>
                </c:pt>
                <c:pt idx="396">
                  <c:v>2223.732</c:v>
                </c:pt>
                <c:pt idx="397">
                  <c:v>2225.451</c:v>
                </c:pt>
                <c:pt idx="398">
                  <c:v>2227.0659999999998</c:v>
                </c:pt>
                <c:pt idx="399">
                  <c:v>2229.0549999999998</c:v>
                </c:pt>
                <c:pt idx="400">
                  <c:v>2230.8290000000002</c:v>
                </c:pt>
                <c:pt idx="401">
                  <c:v>2232.4340000000002</c:v>
                </c:pt>
                <c:pt idx="402">
                  <c:v>2234.2179999999998</c:v>
                </c:pt>
                <c:pt idx="403">
                  <c:v>2235.63</c:v>
                </c:pt>
                <c:pt idx="404">
                  <c:v>2237.6289999999999</c:v>
                </c:pt>
                <c:pt idx="405">
                  <c:v>2239.1999999999998</c:v>
                </c:pt>
                <c:pt idx="406">
                  <c:v>2240.9989999999998</c:v>
                </c:pt>
                <c:pt idx="407">
                  <c:v>2242.6289999999999</c:v>
                </c:pt>
                <c:pt idx="408">
                  <c:v>2244.384</c:v>
                </c:pt>
                <c:pt idx="409">
                  <c:v>2245.8049999999998</c:v>
                </c:pt>
                <c:pt idx="410">
                  <c:v>2247.4760000000001</c:v>
                </c:pt>
                <c:pt idx="411">
                  <c:v>2249.038</c:v>
                </c:pt>
                <c:pt idx="412">
                  <c:v>2250.4470000000001</c:v>
                </c:pt>
                <c:pt idx="413">
                  <c:v>2252.3510000000001</c:v>
                </c:pt>
                <c:pt idx="414">
                  <c:v>2253.942</c:v>
                </c:pt>
                <c:pt idx="415">
                  <c:v>2255.7869999999998</c:v>
                </c:pt>
                <c:pt idx="416">
                  <c:v>2257.4609999999998</c:v>
                </c:pt>
                <c:pt idx="417">
                  <c:v>2259.152</c:v>
                </c:pt>
                <c:pt idx="418">
                  <c:v>2260.8690000000001</c:v>
                </c:pt>
                <c:pt idx="419">
                  <c:v>2262.3339999999998</c:v>
                </c:pt>
                <c:pt idx="420">
                  <c:v>2263.4140000000002</c:v>
                </c:pt>
                <c:pt idx="421">
                  <c:v>2264.672</c:v>
                </c:pt>
                <c:pt idx="422">
                  <c:v>2266.0070000000001</c:v>
                </c:pt>
                <c:pt idx="423">
                  <c:v>2267.386</c:v>
                </c:pt>
                <c:pt idx="424">
                  <c:v>2269.2089999999998</c:v>
                </c:pt>
                <c:pt idx="425">
                  <c:v>2270.9279999999999</c:v>
                </c:pt>
                <c:pt idx="426">
                  <c:v>2272.431</c:v>
                </c:pt>
                <c:pt idx="427">
                  <c:v>2274.0120000000002</c:v>
                </c:pt>
                <c:pt idx="428">
                  <c:v>2275.3409999999999</c:v>
                </c:pt>
                <c:pt idx="429">
                  <c:v>2276.9760000000001</c:v>
                </c:pt>
                <c:pt idx="430">
                  <c:v>2278.5210000000002</c:v>
                </c:pt>
                <c:pt idx="431">
                  <c:v>2279.7869999999998</c:v>
                </c:pt>
                <c:pt idx="432">
                  <c:v>2281.5430000000001</c:v>
                </c:pt>
                <c:pt idx="433">
                  <c:v>2282.81</c:v>
                </c:pt>
                <c:pt idx="434">
                  <c:v>2284.038</c:v>
                </c:pt>
                <c:pt idx="435">
                  <c:v>2285.355</c:v>
                </c:pt>
                <c:pt idx="436">
                  <c:v>2286.4189999999999</c:v>
                </c:pt>
                <c:pt idx="437">
                  <c:v>2287.752</c:v>
                </c:pt>
                <c:pt idx="438">
                  <c:v>2288.8130000000001</c:v>
                </c:pt>
                <c:pt idx="439">
                  <c:v>2289.991</c:v>
                </c:pt>
                <c:pt idx="440">
                  <c:v>2290.8980000000001</c:v>
                </c:pt>
                <c:pt idx="441">
                  <c:v>2292.4279999999999</c:v>
                </c:pt>
                <c:pt idx="442">
                  <c:v>2293.491</c:v>
                </c:pt>
                <c:pt idx="443">
                  <c:v>2294.4279999999999</c:v>
                </c:pt>
                <c:pt idx="444">
                  <c:v>2295.4209999999998</c:v>
                </c:pt>
                <c:pt idx="445">
                  <c:v>2296.549</c:v>
                </c:pt>
                <c:pt idx="446">
                  <c:v>2297.692</c:v>
                </c:pt>
                <c:pt idx="447">
                  <c:v>2298.7939999999999</c:v>
                </c:pt>
                <c:pt idx="448">
                  <c:v>2299.489</c:v>
                </c:pt>
                <c:pt idx="449">
                  <c:v>2300.5419999999999</c:v>
                </c:pt>
                <c:pt idx="450">
                  <c:v>2301.498</c:v>
                </c:pt>
                <c:pt idx="451">
                  <c:v>2302.5050000000001</c:v>
                </c:pt>
                <c:pt idx="452">
                  <c:v>2303.2020000000002</c:v>
                </c:pt>
                <c:pt idx="453">
                  <c:v>2304.2750000000001</c:v>
                </c:pt>
                <c:pt idx="454">
                  <c:v>2305.34</c:v>
                </c:pt>
                <c:pt idx="455">
                  <c:v>2306.3359999999998</c:v>
                </c:pt>
                <c:pt idx="456">
                  <c:v>2307.15</c:v>
                </c:pt>
                <c:pt idx="457">
                  <c:v>2308.0239999999999</c:v>
                </c:pt>
                <c:pt idx="458">
                  <c:v>2308.9110000000001</c:v>
                </c:pt>
                <c:pt idx="459">
                  <c:v>2309.7370000000001</c:v>
                </c:pt>
                <c:pt idx="460">
                  <c:v>2310.2750000000001</c:v>
                </c:pt>
                <c:pt idx="461">
                  <c:v>2310.9830000000002</c:v>
                </c:pt>
                <c:pt idx="462">
                  <c:v>2311.7260000000001</c:v>
                </c:pt>
                <c:pt idx="463">
                  <c:v>2312.5239999999999</c:v>
                </c:pt>
                <c:pt idx="464">
                  <c:v>2312.8359999999998</c:v>
                </c:pt>
                <c:pt idx="465">
                  <c:v>2313.768</c:v>
                </c:pt>
                <c:pt idx="466">
                  <c:v>2314.2950000000001</c:v>
                </c:pt>
                <c:pt idx="467">
                  <c:v>2315.0920000000001</c:v>
                </c:pt>
                <c:pt idx="468">
                  <c:v>2315.48</c:v>
                </c:pt>
                <c:pt idx="469">
                  <c:v>2316.4479999999999</c:v>
                </c:pt>
                <c:pt idx="470">
                  <c:v>2316.8679999999999</c:v>
                </c:pt>
                <c:pt idx="471">
                  <c:v>2317.3470000000002</c:v>
                </c:pt>
                <c:pt idx="472">
                  <c:v>2318.3159999999998</c:v>
                </c:pt>
                <c:pt idx="473">
                  <c:v>2318.6669999999999</c:v>
                </c:pt>
                <c:pt idx="474">
                  <c:v>2319.415</c:v>
                </c:pt>
                <c:pt idx="475">
                  <c:v>2319.5970000000002</c:v>
                </c:pt>
                <c:pt idx="476">
                  <c:v>2319.9540000000002</c:v>
                </c:pt>
                <c:pt idx="477">
                  <c:v>2320.4430000000002</c:v>
                </c:pt>
                <c:pt idx="478">
                  <c:v>2321.1990000000001</c:v>
                </c:pt>
                <c:pt idx="479">
                  <c:v>2321.6410000000001</c:v>
                </c:pt>
                <c:pt idx="480">
                  <c:v>2322.0929999999998</c:v>
                </c:pt>
                <c:pt idx="481">
                  <c:v>2322.46</c:v>
                </c:pt>
                <c:pt idx="482">
                  <c:v>2322.7069999999999</c:v>
                </c:pt>
                <c:pt idx="483">
                  <c:v>2322.654</c:v>
                </c:pt>
                <c:pt idx="484">
                  <c:v>2323.09</c:v>
                </c:pt>
                <c:pt idx="485">
                  <c:v>2323.09</c:v>
                </c:pt>
                <c:pt idx="486">
                  <c:v>2323.6579999999999</c:v>
                </c:pt>
                <c:pt idx="487">
                  <c:v>2323.3270000000002</c:v>
                </c:pt>
                <c:pt idx="488">
                  <c:v>2323.3270000000002</c:v>
                </c:pt>
                <c:pt idx="489">
                  <c:v>2323.4810000000002</c:v>
                </c:pt>
                <c:pt idx="490">
                  <c:v>2323.5309999999999</c:v>
                </c:pt>
                <c:pt idx="491">
                  <c:v>2323.761</c:v>
                </c:pt>
                <c:pt idx="492">
                  <c:v>2323.761</c:v>
                </c:pt>
                <c:pt idx="493">
                  <c:v>2324.2440000000001</c:v>
                </c:pt>
                <c:pt idx="494">
                  <c:v>2324.3310000000001</c:v>
                </c:pt>
                <c:pt idx="495">
                  <c:v>2324.4870000000001</c:v>
                </c:pt>
                <c:pt idx="496">
                  <c:v>2325.0419999999999</c:v>
                </c:pt>
                <c:pt idx="497">
                  <c:v>2325.3310000000001</c:v>
                </c:pt>
                <c:pt idx="498">
                  <c:v>2325.194</c:v>
                </c:pt>
                <c:pt idx="499">
                  <c:v>2325.0059999999999</c:v>
                </c:pt>
                <c:pt idx="500">
                  <c:v>2325.2959999999998</c:v>
                </c:pt>
                <c:pt idx="501">
                  <c:v>2325.5050000000001</c:v>
                </c:pt>
                <c:pt idx="502">
                  <c:v>2325.2669999999998</c:v>
                </c:pt>
                <c:pt idx="503">
                  <c:v>2325.4050000000002</c:v>
                </c:pt>
                <c:pt idx="504">
                  <c:v>2325.6779999999999</c:v>
                </c:pt>
                <c:pt idx="505">
                  <c:v>2325.424</c:v>
                </c:pt>
                <c:pt idx="506">
                  <c:v>2325.1469999999999</c:v>
                </c:pt>
                <c:pt idx="507">
                  <c:v>2324.7379999999998</c:v>
                </c:pt>
                <c:pt idx="508">
                  <c:v>2324.7190000000001</c:v>
                </c:pt>
                <c:pt idx="509">
                  <c:v>2324.3510000000001</c:v>
                </c:pt>
                <c:pt idx="510">
                  <c:v>2323.9609999999998</c:v>
                </c:pt>
                <c:pt idx="511">
                  <c:v>2323.5410000000002</c:v>
                </c:pt>
                <c:pt idx="512">
                  <c:v>2323.0790000000002</c:v>
                </c:pt>
                <c:pt idx="513">
                  <c:v>2323.058</c:v>
                </c:pt>
                <c:pt idx="514">
                  <c:v>2322.634</c:v>
                </c:pt>
                <c:pt idx="515">
                  <c:v>2322.4870000000001</c:v>
                </c:pt>
                <c:pt idx="516">
                  <c:v>2322.2959999999998</c:v>
                </c:pt>
                <c:pt idx="517">
                  <c:v>2321.9470000000001</c:v>
                </c:pt>
                <c:pt idx="518">
                  <c:v>2321.8029999999999</c:v>
                </c:pt>
                <c:pt idx="519">
                  <c:v>2321.0819999999999</c:v>
                </c:pt>
                <c:pt idx="520">
                  <c:v>2321.1030000000001</c:v>
                </c:pt>
                <c:pt idx="521">
                  <c:v>2320.971</c:v>
                </c:pt>
                <c:pt idx="522">
                  <c:v>2320.6179999999999</c:v>
                </c:pt>
                <c:pt idx="523">
                  <c:v>2320.3389999999999</c:v>
                </c:pt>
                <c:pt idx="524">
                  <c:v>2320.0140000000001</c:v>
                </c:pt>
                <c:pt idx="525">
                  <c:v>2319.67</c:v>
                </c:pt>
                <c:pt idx="526">
                  <c:v>2319.098</c:v>
                </c:pt>
                <c:pt idx="527">
                  <c:v>2318.4780000000001</c:v>
                </c:pt>
                <c:pt idx="528">
                  <c:v>2318.0830000000001</c:v>
                </c:pt>
                <c:pt idx="529">
                  <c:v>2317.61</c:v>
                </c:pt>
                <c:pt idx="530">
                  <c:v>2317.002</c:v>
                </c:pt>
                <c:pt idx="531">
                  <c:v>2316.5549999999998</c:v>
                </c:pt>
                <c:pt idx="532">
                  <c:v>2315.9679999999998</c:v>
                </c:pt>
                <c:pt idx="533">
                  <c:v>2315.0680000000002</c:v>
                </c:pt>
                <c:pt idx="534">
                  <c:v>2314.7910000000002</c:v>
                </c:pt>
                <c:pt idx="535">
                  <c:v>2314.09</c:v>
                </c:pt>
                <c:pt idx="536">
                  <c:v>2313.069</c:v>
                </c:pt>
                <c:pt idx="537">
                  <c:v>2312.433</c:v>
                </c:pt>
                <c:pt idx="538">
                  <c:v>2311.85</c:v>
                </c:pt>
                <c:pt idx="539">
                  <c:v>2311.0230000000001</c:v>
                </c:pt>
                <c:pt idx="540">
                  <c:v>2310.17</c:v>
                </c:pt>
                <c:pt idx="541">
                  <c:v>2309.3829999999998</c:v>
                </c:pt>
                <c:pt idx="542">
                  <c:v>2308.4780000000001</c:v>
                </c:pt>
                <c:pt idx="543">
                  <c:v>2307.5720000000001</c:v>
                </c:pt>
                <c:pt idx="544">
                  <c:v>2306.663</c:v>
                </c:pt>
                <c:pt idx="545">
                  <c:v>2305.5079999999998</c:v>
                </c:pt>
                <c:pt idx="546">
                  <c:v>2304.8049999999998</c:v>
                </c:pt>
                <c:pt idx="547">
                  <c:v>2303.7350000000001</c:v>
                </c:pt>
                <c:pt idx="548">
                  <c:v>2303.2950000000001</c:v>
                </c:pt>
                <c:pt idx="549">
                  <c:v>2302.0390000000002</c:v>
                </c:pt>
                <c:pt idx="550">
                  <c:v>2301.136</c:v>
                </c:pt>
                <c:pt idx="551">
                  <c:v>2299.973</c:v>
                </c:pt>
                <c:pt idx="552">
                  <c:v>2299.2049999999999</c:v>
                </c:pt>
                <c:pt idx="553">
                  <c:v>2298.27</c:v>
                </c:pt>
                <c:pt idx="554">
                  <c:v>2297.364</c:v>
                </c:pt>
                <c:pt idx="555">
                  <c:v>2296.7190000000001</c:v>
                </c:pt>
                <c:pt idx="556">
                  <c:v>2295.8789999999999</c:v>
                </c:pt>
                <c:pt idx="557">
                  <c:v>2294.5300000000002</c:v>
                </c:pt>
                <c:pt idx="558">
                  <c:v>2293.7130000000002</c:v>
                </c:pt>
                <c:pt idx="559">
                  <c:v>2292.6219999999998</c:v>
                </c:pt>
                <c:pt idx="560">
                  <c:v>2291.6219999999998</c:v>
                </c:pt>
                <c:pt idx="561">
                  <c:v>2290.6619999999998</c:v>
                </c:pt>
                <c:pt idx="562">
                  <c:v>2289.1219999999998</c:v>
                </c:pt>
                <c:pt idx="563">
                  <c:v>2288.328</c:v>
                </c:pt>
                <c:pt idx="564">
                  <c:v>2287.009</c:v>
                </c:pt>
                <c:pt idx="565">
                  <c:v>2285.7359999999999</c:v>
                </c:pt>
                <c:pt idx="566">
                  <c:v>2284.6030000000001</c:v>
                </c:pt>
                <c:pt idx="567">
                  <c:v>2283.64</c:v>
                </c:pt>
                <c:pt idx="568">
                  <c:v>2282.7139999999999</c:v>
                </c:pt>
                <c:pt idx="569">
                  <c:v>2281.145</c:v>
                </c:pt>
                <c:pt idx="570">
                  <c:v>2279.9299999999998</c:v>
                </c:pt>
                <c:pt idx="571">
                  <c:v>2278.4769999999999</c:v>
                </c:pt>
                <c:pt idx="572">
                  <c:v>2277.165</c:v>
                </c:pt>
                <c:pt idx="573">
                  <c:v>2275.7959999999998</c:v>
                </c:pt>
                <c:pt idx="574">
                  <c:v>2274.1970000000001</c:v>
                </c:pt>
                <c:pt idx="575">
                  <c:v>2272.5619999999999</c:v>
                </c:pt>
                <c:pt idx="576">
                  <c:v>2271.134</c:v>
                </c:pt>
                <c:pt idx="577">
                  <c:v>2269.8029999999999</c:v>
                </c:pt>
                <c:pt idx="578">
                  <c:v>2268.0790000000002</c:v>
                </c:pt>
                <c:pt idx="579">
                  <c:v>2266.6109999999999</c:v>
                </c:pt>
                <c:pt idx="580">
                  <c:v>2265.0909999999999</c:v>
                </c:pt>
                <c:pt idx="581">
                  <c:v>2263.433</c:v>
                </c:pt>
                <c:pt idx="582">
                  <c:v>2262.0430000000001</c:v>
                </c:pt>
                <c:pt idx="583">
                  <c:v>2260.3449999999998</c:v>
                </c:pt>
                <c:pt idx="584">
                  <c:v>2258.6379999999999</c:v>
                </c:pt>
                <c:pt idx="585">
                  <c:v>2257.5360000000001</c:v>
                </c:pt>
                <c:pt idx="586">
                  <c:v>2255.9259999999999</c:v>
                </c:pt>
                <c:pt idx="587">
                  <c:v>2254.5189999999998</c:v>
                </c:pt>
                <c:pt idx="588">
                  <c:v>2253.049</c:v>
                </c:pt>
                <c:pt idx="589">
                  <c:v>2251.4659999999999</c:v>
                </c:pt>
                <c:pt idx="590">
                  <c:v>2249.5949999999998</c:v>
                </c:pt>
                <c:pt idx="591">
                  <c:v>2247.9659999999999</c:v>
                </c:pt>
                <c:pt idx="592">
                  <c:v>2246.105</c:v>
                </c:pt>
                <c:pt idx="593">
                  <c:v>2244.692</c:v>
                </c:pt>
                <c:pt idx="594">
                  <c:v>2242.4839999999999</c:v>
                </c:pt>
                <c:pt idx="595">
                  <c:v>2240.6990000000001</c:v>
                </c:pt>
                <c:pt idx="596">
                  <c:v>2238.9940000000001</c:v>
                </c:pt>
                <c:pt idx="597">
                  <c:v>2237.2629999999999</c:v>
                </c:pt>
                <c:pt idx="598">
                  <c:v>2235.8310000000001</c:v>
                </c:pt>
                <c:pt idx="599">
                  <c:v>2233.9209999999998</c:v>
                </c:pt>
                <c:pt idx="600">
                  <c:v>2232.14</c:v>
                </c:pt>
                <c:pt idx="601">
                  <c:v>2230.3220000000001</c:v>
                </c:pt>
                <c:pt idx="602">
                  <c:v>2228.2539999999999</c:v>
                </c:pt>
                <c:pt idx="603">
                  <c:v>2226.375</c:v>
                </c:pt>
                <c:pt idx="604">
                  <c:v>2224.4299999999998</c:v>
                </c:pt>
                <c:pt idx="605">
                  <c:v>2222.5</c:v>
                </c:pt>
                <c:pt idx="606">
                  <c:v>2220.7040000000002</c:v>
                </c:pt>
                <c:pt idx="607">
                  <c:v>2218.8530000000001</c:v>
                </c:pt>
                <c:pt idx="608">
                  <c:v>2216.5450000000001</c:v>
                </c:pt>
                <c:pt idx="609">
                  <c:v>2214.5030000000002</c:v>
                </c:pt>
                <c:pt idx="610">
                  <c:v>2212.1030000000001</c:v>
                </c:pt>
                <c:pt idx="611">
                  <c:v>2210.3180000000002</c:v>
                </c:pt>
                <c:pt idx="612">
                  <c:v>2208.2420000000002</c:v>
                </c:pt>
                <c:pt idx="613">
                  <c:v>2205.9839999999999</c:v>
                </c:pt>
                <c:pt idx="614">
                  <c:v>2204.0509999999999</c:v>
                </c:pt>
                <c:pt idx="615">
                  <c:v>2201.884</c:v>
                </c:pt>
                <c:pt idx="616">
                  <c:v>2200.0169999999998</c:v>
                </c:pt>
                <c:pt idx="617">
                  <c:v>2197.7860000000001</c:v>
                </c:pt>
                <c:pt idx="618">
                  <c:v>2195.5990000000002</c:v>
                </c:pt>
                <c:pt idx="619">
                  <c:v>2193.36</c:v>
                </c:pt>
                <c:pt idx="620">
                  <c:v>2191.1860000000001</c:v>
                </c:pt>
                <c:pt idx="621">
                  <c:v>2188.768</c:v>
                </c:pt>
                <c:pt idx="622">
                  <c:v>2186.6309999999999</c:v>
                </c:pt>
                <c:pt idx="623">
                  <c:v>2184.0369999999998</c:v>
                </c:pt>
                <c:pt idx="624">
                  <c:v>2181.8560000000002</c:v>
                </c:pt>
                <c:pt idx="625">
                  <c:v>2179.2449999999999</c:v>
                </c:pt>
                <c:pt idx="626">
                  <c:v>2177.0569999999998</c:v>
                </c:pt>
                <c:pt idx="627">
                  <c:v>2174.59</c:v>
                </c:pt>
                <c:pt idx="628">
                  <c:v>2172.3150000000001</c:v>
                </c:pt>
                <c:pt idx="629">
                  <c:v>2170.123</c:v>
                </c:pt>
                <c:pt idx="630">
                  <c:v>2167.8809999999999</c:v>
                </c:pt>
                <c:pt idx="631">
                  <c:v>2165.373</c:v>
                </c:pt>
                <c:pt idx="632">
                  <c:v>2162.875</c:v>
                </c:pt>
                <c:pt idx="633">
                  <c:v>2160.3580000000002</c:v>
                </c:pt>
                <c:pt idx="634">
                  <c:v>2157.6289999999999</c:v>
                </c:pt>
                <c:pt idx="635">
                  <c:v>2155.3870000000002</c:v>
                </c:pt>
                <c:pt idx="636">
                  <c:v>2152.6759999999999</c:v>
                </c:pt>
                <c:pt idx="637">
                  <c:v>2150.27</c:v>
                </c:pt>
                <c:pt idx="638">
                  <c:v>2147.4479999999999</c:v>
                </c:pt>
                <c:pt idx="639">
                  <c:v>2144.8330000000001</c:v>
                </c:pt>
                <c:pt idx="640">
                  <c:v>2142.0610000000001</c:v>
                </c:pt>
                <c:pt idx="641">
                  <c:v>2139.3760000000002</c:v>
                </c:pt>
                <c:pt idx="642">
                  <c:v>2136.9349999999999</c:v>
                </c:pt>
                <c:pt idx="643">
                  <c:v>2134.4490000000001</c:v>
                </c:pt>
                <c:pt idx="644">
                  <c:v>2132.4479999999999</c:v>
                </c:pt>
                <c:pt idx="645">
                  <c:v>2129.7840000000001</c:v>
                </c:pt>
                <c:pt idx="646">
                  <c:v>2127.2190000000001</c:v>
                </c:pt>
                <c:pt idx="647">
                  <c:v>2124.7310000000002</c:v>
                </c:pt>
                <c:pt idx="648">
                  <c:v>2122.2719999999999</c:v>
                </c:pt>
                <c:pt idx="649">
                  <c:v>2119.8919999999998</c:v>
                </c:pt>
                <c:pt idx="650">
                  <c:v>2117.66</c:v>
                </c:pt>
                <c:pt idx="651">
                  <c:v>2114.625</c:v>
                </c:pt>
                <c:pt idx="652">
                  <c:v>2112.047</c:v>
                </c:pt>
                <c:pt idx="653">
                  <c:v>2109.346</c:v>
                </c:pt>
                <c:pt idx="654">
                  <c:v>2106.498</c:v>
                </c:pt>
                <c:pt idx="655">
                  <c:v>2103.7170000000001</c:v>
                </c:pt>
                <c:pt idx="656">
                  <c:v>2100.7860000000001</c:v>
                </c:pt>
                <c:pt idx="657">
                  <c:v>2097.77</c:v>
                </c:pt>
                <c:pt idx="658">
                  <c:v>2094.7660000000001</c:v>
                </c:pt>
                <c:pt idx="659">
                  <c:v>2092.2020000000002</c:v>
                </c:pt>
                <c:pt idx="660">
                  <c:v>2089.1010000000001</c:v>
                </c:pt>
                <c:pt idx="661">
                  <c:v>2085.904</c:v>
                </c:pt>
                <c:pt idx="662">
                  <c:v>2082.7539999999999</c:v>
                </c:pt>
                <c:pt idx="663">
                  <c:v>2079.9560000000001</c:v>
                </c:pt>
                <c:pt idx="664">
                  <c:v>2077.058</c:v>
                </c:pt>
                <c:pt idx="665">
                  <c:v>2074.2020000000002</c:v>
                </c:pt>
                <c:pt idx="666">
                  <c:v>2071.1030000000001</c:v>
                </c:pt>
                <c:pt idx="667">
                  <c:v>2067.8000000000002</c:v>
                </c:pt>
                <c:pt idx="668">
                  <c:v>2064.19</c:v>
                </c:pt>
                <c:pt idx="669">
                  <c:v>2060.84</c:v>
                </c:pt>
                <c:pt idx="670">
                  <c:v>2057.3049999999998</c:v>
                </c:pt>
                <c:pt idx="671">
                  <c:v>2054</c:v>
                </c:pt>
                <c:pt idx="672">
                  <c:v>2050.7620000000002</c:v>
                </c:pt>
                <c:pt idx="673">
                  <c:v>2047.6690000000001</c:v>
                </c:pt>
                <c:pt idx="674">
                  <c:v>2044.2850000000001</c:v>
                </c:pt>
                <c:pt idx="675">
                  <c:v>2041.3330000000001</c:v>
                </c:pt>
                <c:pt idx="676">
                  <c:v>2037.883</c:v>
                </c:pt>
                <c:pt idx="677">
                  <c:v>2034.807</c:v>
                </c:pt>
                <c:pt idx="678">
                  <c:v>2031.693</c:v>
                </c:pt>
                <c:pt idx="679">
                  <c:v>2028.223</c:v>
                </c:pt>
                <c:pt idx="680">
                  <c:v>2024.7919999999999</c:v>
                </c:pt>
                <c:pt idx="681">
                  <c:v>2021.605</c:v>
                </c:pt>
                <c:pt idx="682">
                  <c:v>2018.2829999999999</c:v>
                </c:pt>
                <c:pt idx="683">
                  <c:v>2014.9549999999999</c:v>
                </c:pt>
                <c:pt idx="684">
                  <c:v>2011.537</c:v>
                </c:pt>
                <c:pt idx="685">
                  <c:v>2008.3050000000001</c:v>
                </c:pt>
                <c:pt idx="686">
                  <c:v>2004.8979999999999</c:v>
                </c:pt>
                <c:pt idx="687">
                  <c:v>2001.681</c:v>
                </c:pt>
                <c:pt idx="688">
                  <c:v>1998.1959999999999</c:v>
                </c:pt>
                <c:pt idx="689">
                  <c:v>1995.04</c:v>
                </c:pt>
                <c:pt idx="690">
                  <c:v>1991.6320000000001</c:v>
                </c:pt>
                <c:pt idx="691">
                  <c:v>1987.991</c:v>
                </c:pt>
                <c:pt idx="692">
                  <c:v>1984.7370000000001</c:v>
                </c:pt>
                <c:pt idx="693">
                  <c:v>1981.0060000000001</c:v>
                </c:pt>
                <c:pt idx="694">
                  <c:v>1977.7</c:v>
                </c:pt>
                <c:pt idx="695">
                  <c:v>1974.259</c:v>
                </c:pt>
                <c:pt idx="696">
                  <c:v>1970.643</c:v>
                </c:pt>
                <c:pt idx="697">
                  <c:v>1967.0050000000001</c:v>
                </c:pt>
                <c:pt idx="698">
                  <c:v>1963.3130000000001</c:v>
                </c:pt>
                <c:pt idx="699">
                  <c:v>1959.578</c:v>
                </c:pt>
                <c:pt idx="700">
                  <c:v>1955.806</c:v>
                </c:pt>
                <c:pt idx="701">
                  <c:v>1951.8579999999999</c:v>
                </c:pt>
                <c:pt idx="702">
                  <c:v>1948.172</c:v>
                </c:pt>
                <c:pt idx="703">
                  <c:v>1943.8240000000001</c:v>
                </c:pt>
                <c:pt idx="704">
                  <c:v>1939.819</c:v>
                </c:pt>
                <c:pt idx="705">
                  <c:v>1936.0250000000001</c:v>
                </c:pt>
                <c:pt idx="706">
                  <c:v>1932.1469999999999</c:v>
                </c:pt>
                <c:pt idx="707">
                  <c:v>1928.1869999999999</c:v>
                </c:pt>
                <c:pt idx="708">
                  <c:v>1924.3620000000001</c:v>
                </c:pt>
                <c:pt idx="709">
                  <c:v>1920.615</c:v>
                </c:pt>
                <c:pt idx="710">
                  <c:v>1916.434</c:v>
                </c:pt>
                <c:pt idx="711">
                  <c:v>1912.373</c:v>
                </c:pt>
                <c:pt idx="712">
                  <c:v>1908.3969999999999</c:v>
                </c:pt>
                <c:pt idx="713">
                  <c:v>1904.558</c:v>
                </c:pt>
                <c:pt idx="714">
                  <c:v>1900.164</c:v>
                </c:pt>
                <c:pt idx="715">
                  <c:v>1896.444</c:v>
                </c:pt>
                <c:pt idx="716">
                  <c:v>1892.5619999999999</c:v>
                </c:pt>
                <c:pt idx="717">
                  <c:v>1888.9069999999999</c:v>
                </c:pt>
                <c:pt idx="718">
                  <c:v>1884.9179999999999</c:v>
                </c:pt>
                <c:pt idx="719">
                  <c:v>1880.5540000000001</c:v>
                </c:pt>
                <c:pt idx="720">
                  <c:v>1876.3810000000001</c:v>
                </c:pt>
                <c:pt idx="721">
                  <c:v>1872.127</c:v>
                </c:pt>
                <c:pt idx="722">
                  <c:v>1868.1</c:v>
                </c:pt>
                <c:pt idx="723">
                  <c:v>1864.3510000000001</c:v>
                </c:pt>
                <c:pt idx="724">
                  <c:v>1860.4059999999999</c:v>
                </c:pt>
                <c:pt idx="725">
                  <c:v>1856.732</c:v>
                </c:pt>
                <c:pt idx="726">
                  <c:v>1852.569</c:v>
                </c:pt>
                <c:pt idx="727">
                  <c:v>1848.547</c:v>
                </c:pt>
                <c:pt idx="728">
                  <c:v>1844.1020000000001</c:v>
                </c:pt>
                <c:pt idx="729">
                  <c:v>1839.3309999999999</c:v>
                </c:pt>
                <c:pt idx="730">
                  <c:v>1835.1420000000001</c:v>
                </c:pt>
                <c:pt idx="731">
                  <c:v>1831.0419999999999</c:v>
                </c:pt>
                <c:pt idx="732">
                  <c:v>1826.799</c:v>
                </c:pt>
                <c:pt idx="733">
                  <c:v>1822.316</c:v>
                </c:pt>
                <c:pt idx="734">
                  <c:v>1818.2729999999999</c:v>
                </c:pt>
                <c:pt idx="735">
                  <c:v>1814.117</c:v>
                </c:pt>
                <c:pt idx="736">
                  <c:v>1809.943</c:v>
                </c:pt>
                <c:pt idx="737">
                  <c:v>1805.6379999999999</c:v>
                </c:pt>
                <c:pt idx="738">
                  <c:v>1801.2750000000001</c:v>
                </c:pt>
                <c:pt idx="739">
                  <c:v>1796.8030000000001</c:v>
                </c:pt>
                <c:pt idx="740">
                  <c:v>1792.0429999999999</c:v>
                </c:pt>
                <c:pt idx="741">
                  <c:v>1787.7149999999999</c:v>
                </c:pt>
                <c:pt idx="742">
                  <c:v>1783.0519999999999</c:v>
                </c:pt>
                <c:pt idx="743">
                  <c:v>1778.489</c:v>
                </c:pt>
                <c:pt idx="744">
                  <c:v>1773.8589999999999</c:v>
                </c:pt>
                <c:pt idx="745">
                  <c:v>1769.873</c:v>
                </c:pt>
                <c:pt idx="746">
                  <c:v>1765.6790000000001</c:v>
                </c:pt>
                <c:pt idx="747">
                  <c:v>1761.0920000000001</c:v>
                </c:pt>
                <c:pt idx="748">
                  <c:v>1756.5409999999999</c:v>
                </c:pt>
                <c:pt idx="749">
                  <c:v>1752.2049999999999</c:v>
                </c:pt>
                <c:pt idx="750">
                  <c:v>1747.5709999999999</c:v>
                </c:pt>
                <c:pt idx="751">
                  <c:v>1742.961</c:v>
                </c:pt>
                <c:pt idx="752">
                  <c:v>1738.357</c:v>
                </c:pt>
                <c:pt idx="753">
                  <c:v>1733.29</c:v>
                </c:pt>
                <c:pt idx="754">
                  <c:v>1728.8050000000001</c:v>
                </c:pt>
                <c:pt idx="755">
                  <c:v>1724.0820000000001</c:v>
                </c:pt>
                <c:pt idx="756">
                  <c:v>1719.6310000000001</c:v>
                </c:pt>
                <c:pt idx="757">
                  <c:v>1714.4780000000001</c:v>
                </c:pt>
                <c:pt idx="758">
                  <c:v>1709.924</c:v>
                </c:pt>
                <c:pt idx="759">
                  <c:v>1705.078</c:v>
                </c:pt>
                <c:pt idx="760">
                  <c:v>1700.2470000000001</c:v>
                </c:pt>
                <c:pt idx="761">
                  <c:v>1695.444</c:v>
                </c:pt>
                <c:pt idx="762">
                  <c:v>1690.221</c:v>
                </c:pt>
                <c:pt idx="763">
                  <c:v>1685.405</c:v>
                </c:pt>
                <c:pt idx="764">
                  <c:v>1680.817</c:v>
                </c:pt>
                <c:pt idx="765">
                  <c:v>1676.165</c:v>
                </c:pt>
                <c:pt idx="766">
                  <c:v>1671.3430000000001</c:v>
                </c:pt>
                <c:pt idx="767">
                  <c:v>1667.06</c:v>
                </c:pt>
                <c:pt idx="768">
                  <c:v>1661.9749999999999</c:v>
                </c:pt>
                <c:pt idx="769">
                  <c:v>1657</c:v>
                </c:pt>
                <c:pt idx="770">
                  <c:v>1651.9290000000001</c:v>
                </c:pt>
                <c:pt idx="771">
                  <c:v>1647.0809999999999</c:v>
                </c:pt>
                <c:pt idx="772">
                  <c:v>1641.962</c:v>
                </c:pt>
                <c:pt idx="773">
                  <c:v>1637.08</c:v>
                </c:pt>
                <c:pt idx="774">
                  <c:v>1632.412</c:v>
                </c:pt>
                <c:pt idx="775">
                  <c:v>1627.1780000000001</c:v>
                </c:pt>
                <c:pt idx="776">
                  <c:v>1622.268</c:v>
                </c:pt>
                <c:pt idx="777">
                  <c:v>1616.7660000000001</c:v>
                </c:pt>
                <c:pt idx="778">
                  <c:v>1611.902</c:v>
                </c:pt>
                <c:pt idx="779">
                  <c:v>1607.0619999999999</c:v>
                </c:pt>
                <c:pt idx="780">
                  <c:v>1601.8869999999999</c:v>
                </c:pt>
                <c:pt idx="781">
                  <c:v>1596.9649999999999</c:v>
                </c:pt>
                <c:pt idx="782">
                  <c:v>1591.713</c:v>
                </c:pt>
                <c:pt idx="783">
                  <c:v>1586.739</c:v>
                </c:pt>
                <c:pt idx="784">
                  <c:v>1581.5930000000001</c:v>
                </c:pt>
                <c:pt idx="785">
                  <c:v>1576.5640000000001</c:v>
                </c:pt>
                <c:pt idx="786">
                  <c:v>1571.2629999999999</c:v>
                </c:pt>
                <c:pt idx="787">
                  <c:v>1566.03</c:v>
                </c:pt>
                <c:pt idx="788">
                  <c:v>1560.5840000000001</c:v>
                </c:pt>
                <c:pt idx="789">
                  <c:v>1555.41</c:v>
                </c:pt>
                <c:pt idx="790">
                  <c:v>1550.105</c:v>
                </c:pt>
                <c:pt idx="791">
                  <c:v>1544.97</c:v>
                </c:pt>
                <c:pt idx="792">
                  <c:v>1539.934</c:v>
                </c:pt>
                <c:pt idx="793">
                  <c:v>1534.394</c:v>
                </c:pt>
                <c:pt idx="794">
                  <c:v>1529.32</c:v>
                </c:pt>
                <c:pt idx="795">
                  <c:v>1523.4749999999999</c:v>
                </c:pt>
                <c:pt idx="796">
                  <c:v>1518.0830000000001</c:v>
                </c:pt>
                <c:pt idx="797">
                  <c:v>1512.694</c:v>
                </c:pt>
                <c:pt idx="798">
                  <c:v>1507.53</c:v>
                </c:pt>
                <c:pt idx="799">
                  <c:v>1501.6849999999999</c:v>
                </c:pt>
                <c:pt idx="800">
                  <c:v>1496.018</c:v>
                </c:pt>
                <c:pt idx="801">
                  <c:v>1490.682</c:v>
                </c:pt>
                <c:pt idx="802">
                  <c:v>1485.37</c:v>
                </c:pt>
                <c:pt idx="803">
                  <c:v>1479.9190000000001</c:v>
                </c:pt>
                <c:pt idx="804">
                  <c:v>1474.278</c:v>
                </c:pt>
                <c:pt idx="805">
                  <c:v>1468.6790000000001</c:v>
                </c:pt>
                <c:pt idx="806">
                  <c:v>1462.807</c:v>
                </c:pt>
                <c:pt idx="807">
                  <c:v>1456.8610000000001</c:v>
                </c:pt>
                <c:pt idx="808">
                  <c:v>1451.2080000000001</c:v>
                </c:pt>
                <c:pt idx="809">
                  <c:v>1445.8610000000001</c:v>
                </c:pt>
                <c:pt idx="810">
                  <c:v>1440.2380000000001</c:v>
                </c:pt>
                <c:pt idx="811">
                  <c:v>1434.26</c:v>
                </c:pt>
                <c:pt idx="812">
                  <c:v>1428.5150000000001</c:v>
                </c:pt>
                <c:pt idx="813">
                  <c:v>1422.57</c:v>
                </c:pt>
                <c:pt idx="814">
                  <c:v>1416.683</c:v>
                </c:pt>
                <c:pt idx="815">
                  <c:v>1410.4449999999999</c:v>
                </c:pt>
                <c:pt idx="816">
                  <c:v>1404.711</c:v>
                </c:pt>
                <c:pt idx="817">
                  <c:v>1398.7149999999999</c:v>
                </c:pt>
                <c:pt idx="818">
                  <c:v>1393.0260000000001</c:v>
                </c:pt>
                <c:pt idx="819">
                  <c:v>1387.22</c:v>
                </c:pt>
                <c:pt idx="820">
                  <c:v>1381.4159999999999</c:v>
                </c:pt>
                <c:pt idx="821">
                  <c:v>1375.4480000000001</c:v>
                </c:pt>
                <c:pt idx="822">
                  <c:v>1369.1120000000001</c:v>
                </c:pt>
                <c:pt idx="823">
                  <c:v>1363.4770000000001</c:v>
                </c:pt>
                <c:pt idx="824">
                  <c:v>1357.598</c:v>
                </c:pt>
                <c:pt idx="825">
                  <c:v>1351.423</c:v>
                </c:pt>
                <c:pt idx="826">
                  <c:v>1345.278</c:v>
                </c:pt>
                <c:pt idx="827">
                  <c:v>1338.982</c:v>
                </c:pt>
                <c:pt idx="828">
                  <c:v>1332.6469999999999</c:v>
                </c:pt>
                <c:pt idx="829">
                  <c:v>1326.9069999999999</c:v>
                </c:pt>
                <c:pt idx="830">
                  <c:v>1320.6959999999999</c:v>
                </c:pt>
                <c:pt idx="831">
                  <c:v>1314.8589999999999</c:v>
                </c:pt>
                <c:pt idx="832">
                  <c:v>1308.875</c:v>
                </c:pt>
                <c:pt idx="833">
                  <c:v>1302.5999999999999</c:v>
                </c:pt>
                <c:pt idx="834">
                  <c:v>1296.251</c:v>
                </c:pt>
                <c:pt idx="835">
                  <c:v>1289.9829999999999</c:v>
                </c:pt>
                <c:pt idx="836">
                  <c:v>1283.732</c:v>
                </c:pt>
                <c:pt idx="837">
                  <c:v>1277.2170000000001</c:v>
                </c:pt>
                <c:pt idx="838">
                  <c:v>1270.761</c:v>
                </c:pt>
                <c:pt idx="839">
                  <c:v>1264.461</c:v>
                </c:pt>
                <c:pt idx="840">
                  <c:v>1258.5740000000001</c:v>
                </c:pt>
                <c:pt idx="841">
                  <c:v>1252.3340000000001</c:v>
                </c:pt>
                <c:pt idx="842">
                  <c:v>1245.9369999999999</c:v>
                </c:pt>
                <c:pt idx="843">
                  <c:v>1239.277</c:v>
                </c:pt>
                <c:pt idx="844">
                  <c:v>1232.6559999999999</c:v>
                </c:pt>
                <c:pt idx="845">
                  <c:v>1226.6300000000001</c:v>
                </c:pt>
                <c:pt idx="846">
                  <c:v>1219.877</c:v>
                </c:pt>
                <c:pt idx="847">
                  <c:v>1213.424</c:v>
                </c:pt>
                <c:pt idx="848">
                  <c:v>1206.8820000000001</c:v>
                </c:pt>
                <c:pt idx="849">
                  <c:v>1200.163</c:v>
                </c:pt>
                <c:pt idx="850">
                  <c:v>1193.979</c:v>
                </c:pt>
                <c:pt idx="851">
                  <c:v>1187.4829999999999</c:v>
                </c:pt>
                <c:pt idx="852">
                  <c:v>1181.2360000000001</c:v>
                </c:pt>
                <c:pt idx="853">
                  <c:v>1174.9469999999999</c:v>
                </c:pt>
                <c:pt idx="854">
                  <c:v>1168.769</c:v>
                </c:pt>
                <c:pt idx="855">
                  <c:v>1162.0409999999999</c:v>
                </c:pt>
                <c:pt idx="856">
                  <c:v>1155.576</c:v>
                </c:pt>
                <c:pt idx="857">
                  <c:v>1149.4690000000001</c:v>
                </c:pt>
                <c:pt idx="858">
                  <c:v>1142.8130000000001</c:v>
                </c:pt>
                <c:pt idx="859">
                  <c:v>1135.865</c:v>
                </c:pt>
                <c:pt idx="860">
                  <c:v>1129.0309999999999</c:v>
                </c:pt>
                <c:pt idx="861">
                  <c:v>1122.3409999999999</c:v>
                </c:pt>
                <c:pt idx="862">
                  <c:v>1115.693</c:v>
                </c:pt>
                <c:pt idx="863">
                  <c:v>1108.961</c:v>
                </c:pt>
                <c:pt idx="864">
                  <c:v>1102.2470000000001</c:v>
                </c:pt>
                <c:pt idx="865">
                  <c:v>1095.4739999999999</c:v>
                </c:pt>
                <c:pt idx="866">
                  <c:v>1088.8050000000001</c:v>
                </c:pt>
                <c:pt idx="867">
                  <c:v>1082.046</c:v>
                </c:pt>
                <c:pt idx="868">
                  <c:v>1075.394</c:v>
                </c:pt>
                <c:pt idx="869">
                  <c:v>1068.761</c:v>
                </c:pt>
                <c:pt idx="870">
                  <c:v>1062.232</c:v>
                </c:pt>
                <c:pt idx="871">
                  <c:v>1055.1469999999999</c:v>
                </c:pt>
                <c:pt idx="872">
                  <c:v>1048.4110000000001</c:v>
                </c:pt>
                <c:pt idx="873">
                  <c:v>1041.752</c:v>
                </c:pt>
                <c:pt idx="874">
                  <c:v>1034.797</c:v>
                </c:pt>
                <c:pt idx="875">
                  <c:v>1027.7270000000001</c:v>
                </c:pt>
                <c:pt idx="876">
                  <c:v>1020.753</c:v>
                </c:pt>
                <c:pt idx="877">
                  <c:v>1013.845</c:v>
                </c:pt>
                <c:pt idx="878">
                  <c:v>1006.4930000000001</c:v>
                </c:pt>
                <c:pt idx="879">
                  <c:v>1000.192</c:v>
                </c:pt>
                <c:pt idx="880">
                  <c:v>992.83730000000003</c:v>
                </c:pt>
                <c:pt idx="881">
                  <c:v>985.84659999999997</c:v>
                </c:pt>
                <c:pt idx="882">
                  <c:v>978.88459999999998</c:v>
                </c:pt>
                <c:pt idx="883">
                  <c:v>971.87019999999995</c:v>
                </c:pt>
                <c:pt idx="884">
                  <c:v>964.51800000000003</c:v>
                </c:pt>
                <c:pt idx="885">
                  <c:v>957.55380000000002</c:v>
                </c:pt>
                <c:pt idx="886">
                  <c:v>950.26490000000001</c:v>
                </c:pt>
                <c:pt idx="887">
                  <c:v>943.09950000000003</c:v>
                </c:pt>
                <c:pt idx="888">
                  <c:v>936.07230000000004</c:v>
                </c:pt>
                <c:pt idx="889">
                  <c:v>929.13750000000005</c:v>
                </c:pt>
                <c:pt idx="890">
                  <c:v>922.2432</c:v>
                </c:pt>
                <c:pt idx="891">
                  <c:v>915.22320000000002</c:v>
                </c:pt>
                <c:pt idx="892">
                  <c:v>907.75030000000004</c:v>
                </c:pt>
                <c:pt idx="893">
                  <c:v>900.7133</c:v>
                </c:pt>
                <c:pt idx="894">
                  <c:v>893.16470000000004</c:v>
                </c:pt>
                <c:pt idx="895">
                  <c:v>886.04300000000001</c:v>
                </c:pt>
                <c:pt idx="896">
                  <c:v>878.66300000000001</c:v>
                </c:pt>
                <c:pt idx="897">
                  <c:v>870.67460000000005</c:v>
                </c:pt>
                <c:pt idx="898">
                  <c:v>863.32460000000003</c:v>
                </c:pt>
                <c:pt idx="899">
                  <c:v>855.94320000000005</c:v>
                </c:pt>
                <c:pt idx="900">
                  <c:v>848.50909999999999</c:v>
                </c:pt>
                <c:pt idx="901">
                  <c:v>841.6028</c:v>
                </c:pt>
                <c:pt idx="902">
                  <c:v>834.33569999999997</c:v>
                </c:pt>
                <c:pt idx="903">
                  <c:v>827.27790000000005</c:v>
                </c:pt>
                <c:pt idx="904">
                  <c:v>819.94359999999995</c:v>
                </c:pt>
                <c:pt idx="905">
                  <c:v>812.47619999999995</c:v>
                </c:pt>
                <c:pt idx="906">
                  <c:v>805.16800000000001</c:v>
                </c:pt>
                <c:pt idx="907">
                  <c:v>797.2645</c:v>
                </c:pt>
                <c:pt idx="908">
                  <c:v>789.78710000000001</c:v>
                </c:pt>
                <c:pt idx="909">
                  <c:v>782.37459999999999</c:v>
                </c:pt>
                <c:pt idx="910">
                  <c:v>774.8723</c:v>
                </c:pt>
                <c:pt idx="911">
                  <c:v>766.86649999999997</c:v>
                </c:pt>
                <c:pt idx="912">
                  <c:v>759.00040000000001</c:v>
                </c:pt>
                <c:pt idx="913">
                  <c:v>751.37189999999998</c:v>
                </c:pt>
                <c:pt idx="914">
                  <c:v>743.70240000000001</c:v>
                </c:pt>
                <c:pt idx="915">
                  <c:v>736.06230000000005</c:v>
                </c:pt>
                <c:pt idx="916">
                  <c:v>728.25130000000001</c:v>
                </c:pt>
                <c:pt idx="917">
                  <c:v>720.71609999999998</c:v>
                </c:pt>
                <c:pt idx="918">
                  <c:v>712.90970000000004</c:v>
                </c:pt>
                <c:pt idx="919">
                  <c:v>705.34439999999995</c:v>
                </c:pt>
                <c:pt idx="920">
                  <c:v>697.37990000000002</c:v>
                </c:pt>
                <c:pt idx="921">
                  <c:v>690.0684</c:v>
                </c:pt>
                <c:pt idx="922">
                  <c:v>682.21140000000003</c:v>
                </c:pt>
                <c:pt idx="923">
                  <c:v>674.49289999999996</c:v>
                </c:pt>
                <c:pt idx="924">
                  <c:v>666.81079999999997</c:v>
                </c:pt>
                <c:pt idx="925">
                  <c:v>658.93169999999998</c:v>
                </c:pt>
                <c:pt idx="926">
                  <c:v>651.12109999999996</c:v>
                </c:pt>
                <c:pt idx="927">
                  <c:v>643.24300000000005</c:v>
                </c:pt>
                <c:pt idx="928">
                  <c:v>635.02350000000001</c:v>
                </c:pt>
                <c:pt idx="929">
                  <c:v>627.18309999999997</c:v>
                </c:pt>
                <c:pt idx="930">
                  <c:v>619.45510000000002</c:v>
                </c:pt>
                <c:pt idx="931">
                  <c:v>611.23990000000003</c:v>
                </c:pt>
                <c:pt idx="932">
                  <c:v>603.15020000000004</c:v>
                </c:pt>
                <c:pt idx="933">
                  <c:v>594.98829999999998</c:v>
                </c:pt>
                <c:pt idx="934">
                  <c:v>587.06600000000003</c:v>
                </c:pt>
                <c:pt idx="935">
                  <c:v>579.04700000000003</c:v>
                </c:pt>
                <c:pt idx="936">
                  <c:v>570.47299999999996</c:v>
                </c:pt>
                <c:pt idx="937">
                  <c:v>562.61620000000005</c:v>
                </c:pt>
                <c:pt idx="938">
                  <c:v>554.76980000000003</c:v>
                </c:pt>
                <c:pt idx="939">
                  <c:v>546.69110000000001</c:v>
                </c:pt>
                <c:pt idx="940">
                  <c:v>537.90150000000006</c:v>
                </c:pt>
                <c:pt idx="941">
                  <c:v>529.86170000000004</c:v>
                </c:pt>
                <c:pt idx="942">
                  <c:v>521.60940000000005</c:v>
                </c:pt>
                <c:pt idx="943">
                  <c:v>513.76260000000002</c:v>
                </c:pt>
                <c:pt idx="944">
                  <c:v>505.65769999999998</c:v>
                </c:pt>
                <c:pt idx="945">
                  <c:v>497.10660000000001</c:v>
                </c:pt>
                <c:pt idx="946">
                  <c:v>488.85660000000001</c:v>
                </c:pt>
                <c:pt idx="947">
                  <c:v>480.8954</c:v>
                </c:pt>
                <c:pt idx="948">
                  <c:v>472.5598</c:v>
                </c:pt>
                <c:pt idx="949">
                  <c:v>464.1354</c:v>
                </c:pt>
                <c:pt idx="950">
                  <c:v>455.62009999999998</c:v>
                </c:pt>
                <c:pt idx="951">
                  <c:v>447.28820000000002</c:v>
                </c:pt>
                <c:pt idx="952">
                  <c:v>438.74520000000001</c:v>
                </c:pt>
                <c:pt idx="953">
                  <c:v>429.9905</c:v>
                </c:pt>
                <c:pt idx="954">
                  <c:v>421.4323</c:v>
                </c:pt>
                <c:pt idx="955">
                  <c:v>412.94380000000001</c:v>
                </c:pt>
                <c:pt idx="956">
                  <c:v>404.93979999999999</c:v>
                </c:pt>
                <c:pt idx="957">
                  <c:v>396.59960000000001</c:v>
                </c:pt>
                <c:pt idx="958">
                  <c:v>388.1191</c:v>
                </c:pt>
                <c:pt idx="959">
                  <c:v>379.76769999999999</c:v>
                </c:pt>
                <c:pt idx="960">
                  <c:v>371.17680000000001</c:v>
                </c:pt>
                <c:pt idx="961">
                  <c:v>362.5675</c:v>
                </c:pt>
                <c:pt idx="962">
                  <c:v>353.78550000000001</c:v>
                </c:pt>
                <c:pt idx="963">
                  <c:v>344.75349999999997</c:v>
                </c:pt>
                <c:pt idx="964">
                  <c:v>336.28440000000001</c:v>
                </c:pt>
                <c:pt idx="965">
                  <c:v>327.8836</c:v>
                </c:pt>
                <c:pt idx="966">
                  <c:v>319.52030000000002</c:v>
                </c:pt>
                <c:pt idx="967">
                  <c:v>310.8408</c:v>
                </c:pt>
                <c:pt idx="968">
                  <c:v>302.25130000000001</c:v>
                </c:pt>
                <c:pt idx="969">
                  <c:v>293.76369999999997</c:v>
                </c:pt>
                <c:pt idx="970">
                  <c:v>285.1592</c:v>
                </c:pt>
                <c:pt idx="971">
                  <c:v>276.49</c:v>
                </c:pt>
                <c:pt idx="972">
                  <c:v>267.51089999999999</c:v>
                </c:pt>
                <c:pt idx="973">
                  <c:v>259.07380000000001</c:v>
                </c:pt>
                <c:pt idx="974">
                  <c:v>250.54660000000001</c:v>
                </c:pt>
                <c:pt idx="975">
                  <c:v>241.3295</c:v>
                </c:pt>
                <c:pt idx="976">
                  <c:v>232.60390000000001</c:v>
                </c:pt>
                <c:pt idx="977">
                  <c:v>223.37649999999999</c:v>
                </c:pt>
                <c:pt idx="978">
                  <c:v>214.78</c:v>
                </c:pt>
                <c:pt idx="979">
                  <c:v>205.99469999999999</c:v>
                </c:pt>
                <c:pt idx="980">
                  <c:v>197.25620000000001</c:v>
                </c:pt>
                <c:pt idx="981">
                  <c:v>188.50710000000001</c:v>
                </c:pt>
                <c:pt idx="982">
                  <c:v>179.80860000000001</c:v>
                </c:pt>
                <c:pt idx="983">
                  <c:v>171.0659</c:v>
                </c:pt>
                <c:pt idx="984">
                  <c:v>161.9846</c:v>
                </c:pt>
                <c:pt idx="985">
                  <c:v>152.96109999999999</c:v>
                </c:pt>
                <c:pt idx="986">
                  <c:v>144.5564</c:v>
                </c:pt>
                <c:pt idx="987">
                  <c:v>135.44810000000001</c:v>
                </c:pt>
                <c:pt idx="988">
                  <c:v>126.2851</c:v>
                </c:pt>
                <c:pt idx="989">
                  <c:v>117.38330000000001</c:v>
                </c:pt>
                <c:pt idx="990">
                  <c:v>107.9999</c:v>
                </c:pt>
                <c:pt idx="991">
                  <c:v>98.750129999999999</c:v>
                </c:pt>
                <c:pt idx="992">
                  <c:v>89.68056</c:v>
                </c:pt>
                <c:pt idx="993">
                  <c:v>80.351820000000004</c:v>
                </c:pt>
                <c:pt idx="994">
                  <c:v>71.100859999999997</c:v>
                </c:pt>
                <c:pt idx="995">
                  <c:v>61.989409999999999</c:v>
                </c:pt>
                <c:pt idx="996">
                  <c:v>53.149569999999997</c:v>
                </c:pt>
                <c:pt idx="997">
                  <c:v>43.947130000000001</c:v>
                </c:pt>
                <c:pt idx="998">
                  <c:v>34.69162</c:v>
                </c:pt>
                <c:pt idx="999" formatCode="0.00E+00">
                  <c:v>25.58259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223-4AAB-9883-473C1677B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5046927"/>
        <c:axId val="468909199"/>
      </c:scatterChart>
      <c:valAx>
        <c:axId val="6350469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x(m)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09199"/>
        <c:crosses val="autoZero"/>
        <c:crossBetween val="midCat"/>
      </c:valAx>
      <c:valAx>
        <c:axId val="468909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y(m)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046927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  <c:extLst/>
  </c:chart>
  <c:spPr>
    <a:solidFill>
      <a:schemeClr val="bg1"/>
    </a:solidFill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Position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Actual</c:v>
          </c:tx>
          <c:xVal>
            <c:numRef>
              <c:f>'KF Ex 1'!$B$13:$B$1013</c:f>
              <c:numCache>
                <c:formatCode>General</c:formatCode>
                <c:ptCount val="1001"/>
                <c:pt idx="0">
                  <c:v>0</c:v>
                </c:pt>
                <c:pt idx="1">
                  <c:v>9.1836730000000006</c:v>
                </c:pt>
                <c:pt idx="2">
                  <c:v>18.367349999999998</c:v>
                </c:pt>
                <c:pt idx="3">
                  <c:v>27.551020000000001</c:v>
                </c:pt>
                <c:pt idx="4">
                  <c:v>36.734690000000001</c:v>
                </c:pt>
                <c:pt idx="5">
                  <c:v>45.918370000000003</c:v>
                </c:pt>
                <c:pt idx="6">
                  <c:v>55.102040000000002</c:v>
                </c:pt>
                <c:pt idx="7">
                  <c:v>64.285709999999995</c:v>
                </c:pt>
                <c:pt idx="8">
                  <c:v>73.469390000000004</c:v>
                </c:pt>
                <c:pt idx="9">
                  <c:v>82.653059999999996</c:v>
                </c:pt>
                <c:pt idx="10">
                  <c:v>91.836730000000003</c:v>
                </c:pt>
                <c:pt idx="11">
                  <c:v>101.0204</c:v>
                </c:pt>
                <c:pt idx="12">
                  <c:v>110.2041</c:v>
                </c:pt>
                <c:pt idx="13">
                  <c:v>119.3878</c:v>
                </c:pt>
                <c:pt idx="14">
                  <c:v>128.57140000000001</c:v>
                </c:pt>
                <c:pt idx="15">
                  <c:v>137.7551</c:v>
                </c:pt>
                <c:pt idx="16">
                  <c:v>146.93879999999999</c:v>
                </c:pt>
                <c:pt idx="17">
                  <c:v>156.1224</c:v>
                </c:pt>
                <c:pt idx="18">
                  <c:v>165.30609999999999</c:v>
                </c:pt>
                <c:pt idx="19">
                  <c:v>174.4898</c:v>
                </c:pt>
                <c:pt idx="20">
                  <c:v>183.67349999999999</c:v>
                </c:pt>
                <c:pt idx="21">
                  <c:v>192.8571</c:v>
                </c:pt>
                <c:pt idx="22">
                  <c:v>202.04079999999999</c:v>
                </c:pt>
                <c:pt idx="23">
                  <c:v>211.22450000000001</c:v>
                </c:pt>
                <c:pt idx="24">
                  <c:v>220.40819999999999</c:v>
                </c:pt>
                <c:pt idx="25">
                  <c:v>229.59180000000001</c:v>
                </c:pt>
                <c:pt idx="26">
                  <c:v>238.77549999999999</c:v>
                </c:pt>
                <c:pt idx="27">
                  <c:v>247.95920000000001</c:v>
                </c:pt>
                <c:pt idx="28">
                  <c:v>257.1429</c:v>
                </c:pt>
                <c:pt idx="29">
                  <c:v>266.32650000000001</c:v>
                </c:pt>
                <c:pt idx="30">
                  <c:v>275.5102</c:v>
                </c:pt>
                <c:pt idx="31">
                  <c:v>284.69389999999999</c:v>
                </c:pt>
                <c:pt idx="32">
                  <c:v>293.87759999999997</c:v>
                </c:pt>
                <c:pt idx="33">
                  <c:v>303.06119999999999</c:v>
                </c:pt>
                <c:pt idx="34">
                  <c:v>312.24489999999997</c:v>
                </c:pt>
                <c:pt idx="35">
                  <c:v>321.42860000000002</c:v>
                </c:pt>
                <c:pt idx="36">
                  <c:v>330.61219999999997</c:v>
                </c:pt>
                <c:pt idx="37">
                  <c:v>339.79590000000002</c:v>
                </c:pt>
                <c:pt idx="38">
                  <c:v>348.9796</c:v>
                </c:pt>
                <c:pt idx="39">
                  <c:v>358.16329999999999</c:v>
                </c:pt>
                <c:pt idx="40">
                  <c:v>367.34690000000001</c:v>
                </c:pt>
                <c:pt idx="41">
                  <c:v>376.53059999999999</c:v>
                </c:pt>
                <c:pt idx="42">
                  <c:v>385.71429999999998</c:v>
                </c:pt>
                <c:pt idx="43">
                  <c:v>394.89800000000002</c:v>
                </c:pt>
                <c:pt idx="44">
                  <c:v>404.08159999999998</c:v>
                </c:pt>
                <c:pt idx="45">
                  <c:v>413.26530000000002</c:v>
                </c:pt>
                <c:pt idx="46">
                  <c:v>422.44900000000001</c:v>
                </c:pt>
                <c:pt idx="47">
                  <c:v>431.6327</c:v>
                </c:pt>
                <c:pt idx="48">
                  <c:v>440.81630000000001</c:v>
                </c:pt>
                <c:pt idx="49">
                  <c:v>450</c:v>
                </c:pt>
                <c:pt idx="50">
                  <c:v>459.18369999999999</c:v>
                </c:pt>
                <c:pt idx="51">
                  <c:v>468.3673</c:v>
                </c:pt>
                <c:pt idx="52">
                  <c:v>477.55099999999999</c:v>
                </c:pt>
                <c:pt idx="53">
                  <c:v>486.73469999999998</c:v>
                </c:pt>
                <c:pt idx="54">
                  <c:v>495.91840000000002</c:v>
                </c:pt>
                <c:pt idx="55">
                  <c:v>505.10199999999998</c:v>
                </c:pt>
                <c:pt idx="56">
                  <c:v>514.28570000000002</c:v>
                </c:pt>
                <c:pt idx="57">
                  <c:v>523.46939999999995</c:v>
                </c:pt>
                <c:pt idx="58">
                  <c:v>532.65309999999999</c:v>
                </c:pt>
                <c:pt idx="59">
                  <c:v>541.83669999999995</c:v>
                </c:pt>
                <c:pt idx="60">
                  <c:v>551.0204</c:v>
                </c:pt>
                <c:pt idx="61">
                  <c:v>560.20410000000004</c:v>
                </c:pt>
                <c:pt idx="62">
                  <c:v>569.38779999999997</c:v>
                </c:pt>
                <c:pt idx="63">
                  <c:v>578.57140000000004</c:v>
                </c:pt>
                <c:pt idx="64">
                  <c:v>587.75509999999997</c:v>
                </c:pt>
                <c:pt idx="65">
                  <c:v>596.93880000000001</c:v>
                </c:pt>
                <c:pt idx="66">
                  <c:v>606.12239999999997</c:v>
                </c:pt>
                <c:pt idx="67">
                  <c:v>615.30610000000001</c:v>
                </c:pt>
                <c:pt idx="68">
                  <c:v>624.48979999999995</c:v>
                </c:pt>
                <c:pt idx="69">
                  <c:v>633.67349999999999</c:v>
                </c:pt>
                <c:pt idx="70">
                  <c:v>642.85709999999995</c:v>
                </c:pt>
                <c:pt idx="71">
                  <c:v>652.04079999999999</c:v>
                </c:pt>
                <c:pt idx="72">
                  <c:v>661.22450000000003</c:v>
                </c:pt>
                <c:pt idx="73">
                  <c:v>670.40819999999997</c:v>
                </c:pt>
                <c:pt idx="74">
                  <c:v>679.59180000000003</c:v>
                </c:pt>
                <c:pt idx="75">
                  <c:v>688.77549999999997</c:v>
                </c:pt>
                <c:pt idx="76">
                  <c:v>697.95920000000001</c:v>
                </c:pt>
                <c:pt idx="77">
                  <c:v>707.14290000000005</c:v>
                </c:pt>
                <c:pt idx="78">
                  <c:v>716.32650000000001</c:v>
                </c:pt>
                <c:pt idx="79">
                  <c:v>725.51020000000005</c:v>
                </c:pt>
                <c:pt idx="80">
                  <c:v>734.69389999999999</c:v>
                </c:pt>
                <c:pt idx="81">
                  <c:v>743.87760000000003</c:v>
                </c:pt>
                <c:pt idx="82">
                  <c:v>753.06119999999999</c:v>
                </c:pt>
                <c:pt idx="83">
                  <c:v>762.24490000000003</c:v>
                </c:pt>
                <c:pt idx="84">
                  <c:v>771.42859999999996</c:v>
                </c:pt>
                <c:pt idx="85">
                  <c:v>780.61220000000003</c:v>
                </c:pt>
                <c:pt idx="86">
                  <c:v>789.79589999999996</c:v>
                </c:pt>
                <c:pt idx="87">
                  <c:v>798.9796</c:v>
                </c:pt>
                <c:pt idx="88">
                  <c:v>808.16330000000005</c:v>
                </c:pt>
                <c:pt idx="89">
                  <c:v>817.34690000000001</c:v>
                </c:pt>
                <c:pt idx="90">
                  <c:v>826.53060000000005</c:v>
                </c:pt>
                <c:pt idx="91">
                  <c:v>835.71429999999998</c:v>
                </c:pt>
                <c:pt idx="92">
                  <c:v>844.89800000000002</c:v>
                </c:pt>
                <c:pt idx="93">
                  <c:v>854.08159999999998</c:v>
                </c:pt>
                <c:pt idx="94">
                  <c:v>863.26530000000002</c:v>
                </c:pt>
                <c:pt idx="95">
                  <c:v>872.44899999999996</c:v>
                </c:pt>
                <c:pt idx="96">
                  <c:v>881.6327</c:v>
                </c:pt>
                <c:pt idx="97">
                  <c:v>890.81629999999996</c:v>
                </c:pt>
                <c:pt idx="98">
                  <c:v>900</c:v>
                </c:pt>
                <c:pt idx="99">
                  <c:v>909.18370000000004</c:v>
                </c:pt>
                <c:pt idx="100">
                  <c:v>918.3673</c:v>
                </c:pt>
                <c:pt idx="101">
                  <c:v>927.55100000000004</c:v>
                </c:pt>
                <c:pt idx="102">
                  <c:v>936.73469999999998</c:v>
                </c:pt>
                <c:pt idx="103">
                  <c:v>945.91840000000002</c:v>
                </c:pt>
                <c:pt idx="104">
                  <c:v>955.10199999999998</c:v>
                </c:pt>
                <c:pt idx="105">
                  <c:v>964.28570000000002</c:v>
                </c:pt>
                <c:pt idx="106">
                  <c:v>973.46939999999995</c:v>
                </c:pt>
                <c:pt idx="107">
                  <c:v>982.65309999999999</c:v>
                </c:pt>
                <c:pt idx="108">
                  <c:v>991.83669999999995</c:v>
                </c:pt>
                <c:pt idx="109">
                  <c:v>1001.02</c:v>
                </c:pt>
                <c:pt idx="110">
                  <c:v>1010.204</c:v>
                </c:pt>
                <c:pt idx="111">
                  <c:v>1019.388</c:v>
                </c:pt>
                <c:pt idx="112">
                  <c:v>1028.5709999999999</c:v>
                </c:pt>
                <c:pt idx="113">
                  <c:v>1037.7550000000001</c:v>
                </c:pt>
                <c:pt idx="114">
                  <c:v>1046.9390000000001</c:v>
                </c:pt>
                <c:pt idx="115">
                  <c:v>1056.1220000000001</c:v>
                </c:pt>
                <c:pt idx="116">
                  <c:v>1065.306</c:v>
                </c:pt>
                <c:pt idx="117">
                  <c:v>1074.49</c:v>
                </c:pt>
                <c:pt idx="118">
                  <c:v>1083.673</c:v>
                </c:pt>
                <c:pt idx="119">
                  <c:v>1092.857</c:v>
                </c:pt>
                <c:pt idx="120">
                  <c:v>1102.0409999999999</c:v>
                </c:pt>
                <c:pt idx="121">
                  <c:v>1111.2239999999999</c:v>
                </c:pt>
                <c:pt idx="122">
                  <c:v>1120.4079999999999</c:v>
                </c:pt>
                <c:pt idx="123">
                  <c:v>1129.5920000000001</c:v>
                </c:pt>
                <c:pt idx="124">
                  <c:v>1138.7760000000001</c:v>
                </c:pt>
                <c:pt idx="125">
                  <c:v>1147.9590000000001</c:v>
                </c:pt>
                <c:pt idx="126">
                  <c:v>1157.143</c:v>
                </c:pt>
                <c:pt idx="127">
                  <c:v>1166.327</c:v>
                </c:pt>
                <c:pt idx="128">
                  <c:v>1175.51</c:v>
                </c:pt>
                <c:pt idx="129">
                  <c:v>1184.694</c:v>
                </c:pt>
                <c:pt idx="130">
                  <c:v>1193.8779999999999</c:v>
                </c:pt>
                <c:pt idx="131">
                  <c:v>1203.0609999999999</c:v>
                </c:pt>
                <c:pt idx="132">
                  <c:v>1212.2449999999999</c:v>
                </c:pt>
                <c:pt idx="133">
                  <c:v>1221.4290000000001</c:v>
                </c:pt>
                <c:pt idx="134">
                  <c:v>1230.6120000000001</c:v>
                </c:pt>
                <c:pt idx="135">
                  <c:v>1239.796</c:v>
                </c:pt>
                <c:pt idx="136">
                  <c:v>1248.98</c:v>
                </c:pt>
                <c:pt idx="137">
                  <c:v>1258.163</c:v>
                </c:pt>
                <c:pt idx="138">
                  <c:v>1267.347</c:v>
                </c:pt>
                <c:pt idx="139">
                  <c:v>1276.5309999999999</c:v>
                </c:pt>
                <c:pt idx="140">
                  <c:v>1285.7139999999999</c:v>
                </c:pt>
                <c:pt idx="141">
                  <c:v>1294.8979999999999</c:v>
                </c:pt>
                <c:pt idx="142">
                  <c:v>1304.0820000000001</c:v>
                </c:pt>
                <c:pt idx="143">
                  <c:v>1313.2650000000001</c:v>
                </c:pt>
                <c:pt idx="144">
                  <c:v>1322.4490000000001</c:v>
                </c:pt>
                <c:pt idx="145">
                  <c:v>1331.633</c:v>
                </c:pt>
                <c:pt idx="146">
                  <c:v>1340.816</c:v>
                </c:pt>
                <c:pt idx="147">
                  <c:v>1350</c:v>
                </c:pt>
                <c:pt idx="148">
                  <c:v>1359.184</c:v>
                </c:pt>
                <c:pt idx="149">
                  <c:v>1368.367</c:v>
                </c:pt>
                <c:pt idx="150">
                  <c:v>1377.5509999999999</c:v>
                </c:pt>
                <c:pt idx="151">
                  <c:v>1386.7349999999999</c:v>
                </c:pt>
                <c:pt idx="152">
                  <c:v>1395.9179999999999</c:v>
                </c:pt>
                <c:pt idx="153">
                  <c:v>1405.1020000000001</c:v>
                </c:pt>
                <c:pt idx="154">
                  <c:v>1414.2860000000001</c:v>
                </c:pt>
                <c:pt idx="155">
                  <c:v>1423.4690000000001</c:v>
                </c:pt>
                <c:pt idx="156">
                  <c:v>1432.653</c:v>
                </c:pt>
                <c:pt idx="157">
                  <c:v>1441.837</c:v>
                </c:pt>
                <c:pt idx="158">
                  <c:v>1451.02</c:v>
                </c:pt>
                <c:pt idx="159">
                  <c:v>1460.204</c:v>
                </c:pt>
                <c:pt idx="160">
                  <c:v>1469.3879999999999</c:v>
                </c:pt>
                <c:pt idx="161">
                  <c:v>1478.5709999999999</c:v>
                </c:pt>
                <c:pt idx="162">
                  <c:v>1487.7550000000001</c:v>
                </c:pt>
                <c:pt idx="163">
                  <c:v>1496.9390000000001</c:v>
                </c:pt>
                <c:pt idx="164">
                  <c:v>1506.1220000000001</c:v>
                </c:pt>
                <c:pt idx="165">
                  <c:v>1515.306</c:v>
                </c:pt>
                <c:pt idx="166">
                  <c:v>1524.49</c:v>
                </c:pt>
                <c:pt idx="167">
                  <c:v>1533.673</c:v>
                </c:pt>
                <c:pt idx="168">
                  <c:v>1542.857</c:v>
                </c:pt>
                <c:pt idx="169">
                  <c:v>1552.0409999999999</c:v>
                </c:pt>
                <c:pt idx="170">
                  <c:v>1561.2239999999999</c:v>
                </c:pt>
                <c:pt idx="171">
                  <c:v>1570.4079999999999</c:v>
                </c:pt>
                <c:pt idx="172">
                  <c:v>1579.5920000000001</c:v>
                </c:pt>
                <c:pt idx="173">
                  <c:v>1588.7760000000001</c:v>
                </c:pt>
                <c:pt idx="174">
                  <c:v>1597.9590000000001</c:v>
                </c:pt>
                <c:pt idx="175">
                  <c:v>1607.143</c:v>
                </c:pt>
                <c:pt idx="176">
                  <c:v>1616.327</c:v>
                </c:pt>
                <c:pt idx="177">
                  <c:v>1625.51</c:v>
                </c:pt>
                <c:pt idx="178">
                  <c:v>1634.694</c:v>
                </c:pt>
                <c:pt idx="179">
                  <c:v>1643.8779999999999</c:v>
                </c:pt>
                <c:pt idx="180">
                  <c:v>1653.0609999999999</c:v>
                </c:pt>
                <c:pt idx="181">
                  <c:v>1662.2449999999999</c:v>
                </c:pt>
                <c:pt idx="182">
                  <c:v>1671.4290000000001</c:v>
                </c:pt>
                <c:pt idx="183">
                  <c:v>1680.6120000000001</c:v>
                </c:pt>
                <c:pt idx="184">
                  <c:v>1689.796</c:v>
                </c:pt>
                <c:pt idx="185">
                  <c:v>1698.98</c:v>
                </c:pt>
                <c:pt idx="186">
                  <c:v>1708.163</c:v>
                </c:pt>
                <c:pt idx="187">
                  <c:v>1717.347</c:v>
                </c:pt>
                <c:pt idx="188">
                  <c:v>1726.5309999999999</c:v>
                </c:pt>
                <c:pt idx="189">
                  <c:v>1735.7139999999999</c:v>
                </c:pt>
                <c:pt idx="190">
                  <c:v>1744.8979999999999</c:v>
                </c:pt>
                <c:pt idx="191">
                  <c:v>1754.0820000000001</c:v>
                </c:pt>
                <c:pt idx="192">
                  <c:v>1763.2650000000001</c:v>
                </c:pt>
                <c:pt idx="193">
                  <c:v>1772.4490000000001</c:v>
                </c:pt>
                <c:pt idx="194">
                  <c:v>1781.633</c:v>
                </c:pt>
                <c:pt idx="195">
                  <c:v>1790.816</c:v>
                </c:pt>
                <c:pt idx="196">
                  <c:v>1800</c:v>
                </c:pt>
                <c:pt idx="197">
                  <c:v>1809.184</c:v>
                </c:pt>
                <c:pt idx="198">
                  <c:v>1818.367</c:v>
                </c:pt>
                <c:pt idx="199">
                  <c:v>1827.5509999999999</c:v>
                </c:pt>
                <c:pt idx="200">
                  <c:v>1836.7349999999999</c:v>
                </c:pt>
                <c:pt idx="201">
                  <c:v>1845.9179999999999</c:v>
                </c:pt>
                <c:pt idx="202">
                  <c:v>1855.1020000000001</c:v>
                </c:pt>
                <c:pt idx="203">
                  <c:v>1864.2860000000001</c:v>
                </c:pt>
                <c:pt idx="204">
                  <c:v>1873.4690000000001</c:v>
                </c:pt>
                <c:pt idx="205">
                  <c:v>1882.653</c:v>
                </c:pt>
                <c:pt idx="206">
                  <c:v>1891.837</c:v>
                </c:pt>
                <c:pt idx="207">
                  <c:v>1901.02</c:v>
                </c:pt>
                <c:pt idx="208">
                  <c:v>1910.204</c:v>
                </c:pt>
                <c:pt idx="209">
                  <c:v>1919.3879999999999</c:v>
                </c:pt>
                <c:pt idx="210">
                  <c:v>1928.5709999999999</c:v>
                </c:pt>
                <c:pt idx="211">
                  <c:v>1937.7550000000001</c:v>
                </c:pt>
                <c:pt idx="212">
                  <c:v>1946.9390000000001</c:v>
                </c:pt>
                <c:pt idx="213">
                  <c:v>1956.1220000000001</c:v>
                </c:pt>
                <c:pt idx="214">
                  <c:v>1965.306</c:v>
                </c:pt>
                <c:pt idx="215">
                  <c:v>1974.49</c:v>
                </c:pt>
                <c:pt idx="216">
                  <c:v>1983.673</c:v>
                </c:pt>
                <c:pt idx="217">
                  <c:v>1992.857</c:v>
                </c:pt>
                <c:pt idx="218">
                  <c:v>2002.0409999999999</c:v>
                </c:pt>
                <c:pt idx="219">
                  <c:v>2011.2239999999999</c:v>
                </c:pt>
                <c:pt idx="220">
                  <c:v>2020.4079999999999</c:v>
                </c:pt>
                <c:pt idx="221">
                  <c:v>2029.5920000000001</c:v>
                </c:pt>
                <c:pt idx="222">
                  <c:v>2038.7760000000001</c:v>
                </c:pt>
                <c:pt idx="223">
                  <c:v>2047.9590000000001</c:v>
                </c:pt>
                <c:pt idx="224">
                  <c:v>2057.143</c:v>
                </c:pt>
                <c:pt idx="225">
                  <c:v>2066.3270000000002</c:v>
                </c:pt>
                <c:pt idx="226">
                  <c:v>2075.5100000000002</c:v>
                </c:pt>
                <c:pt idx="227">
                  <c:v>2084.694</c:v>
                </c:pt>
                <c:pt idx="228">
                  <c:v>2093.8780000000002</c:v>
                </c:pt>
                <c:pt idx="229">
                  <c:v>2103.0610000000001</c:v>
                </c:pt>
                <c:pt idx="230">
                  <c:v>2112.2449999999999</c:v>
                </c:pt>
                <c:pt idx="231">
                  <c:v>2121.4290000000001</c:v>
                </c:pt>
                <c:pt idx="232">
                  <c:v>2130.6120000000001</c:v>
                </c:pt>
                <c:pt idx="233">
                  <c:v>2139.7959999999998</c:v>
                </c:pt>
                <c:pt idx="234">
                  <c:v>2148.98</c:v>
                </c:pt>
                <c:pt idx="235">
                  <c:v>2158.163</c:v>
                </c:pt>
                <c:pt idx="236">
                  <c:v>2167.3470000000002</c:v>
                </c:pt>
                <c:pt idx="237">
                  <c:v>2176.5309999999999</c:v>
                </c:pt>
                <c:pt idx="238">
                  <c:v>2185.7139999999999</c:v>
                </c:pt>
                <c:pt idx="239">
                  <c:v>2194.8980000000001</c:v>
                </c:pt>
                <c:pt idx="240">
                  <c:v>2204.0819999999999</c:v>
                </c:pt>
                <c:pt idx="241">
                  <c:v>2213.2649999999999</c:v>
                </c:pt>
                <c:pt idx="242">
                  <c:v>2222.4490000000001</c:v>
                </c:pt>
                <c:pt idx="243">
                  <c:v>2231.6329999999998</c:v>
                </c:pt>
                <c:pt idx="244">
                  <c:v>2240.8159999999998</c:v>
                </c:pt>
                <c:pt idx="245">
                  <c:v>2250</c:v>
                </c:pt>
                <c:pt idx="246">
                  <c:v>2259.1840000000002</c:v>
                </c:pt>
                <c:pt idx="247">
                  <c:v>2268.3670000000002</c:v>
                </c:pt>
                <c:pt idx="248">
                  <c:v>2277.5509999999999</c:v>
                </c:pt>
                <c:pt idx="249">
                  <c:v>2286.7350000000001</c:v>
                </c:pt>
                <c:pt idx="250">
                  <c:v>2295.9180000000001</c:v>
                </c:pt>
                <c:pt idx="251">
                  <c:v>2305.1019999999999</c:v>
                </c:pt>
                <c:pt idx="252">
                  <c:v>2314.2860000000001</c:v>
                </c:pt>
                <c:pt idx="253">
                  <c:v>2323.4690000000001</c:v>
                </c:pt>
                <c:pt idx="254">
                  <c:v>2332.6529999999998</c:v>
                </c:pt>
                <c:pt idx="255">
                  <c:v>2341.837</c:v>
                </c:pt>
                <c:pt idx="256">
                  <c:v>2351.02</c:v>
                </c:pt>
                <c:pt idx="257">
                  <c:v>2360.2040000000002</c:v>
                </c:pt>
                <c:pt idx="258">
                  <c:v>2369.3879999999999</c:v>
                </c:pt>
                <c:pt idx="259">
                  <c:v>2378.5709999999999</c:v>
                </c:pt>
                <c:pt idx="260">
                  <c:v>2387.7550000000001</c:v>
                </c:pt>
                <c:pt idx="261">
                  <c:v>2396.9389999999999</c:v>
                </c:pt>
                <c:pt idx="262">
                  <c:v>2406.1219999999998</c:v>
                </c:pt>
                <c:pt idx="263">
                  <c:v>2415.306</c:v>
                </c:pt>
                <c:pt idx="264">
                  <c:v>2424.4899999999998</c:v>
                </c:pt>
                <c:pt idx="265">
                  <c:v>2433.6729999999998</c:v>
                </c:pt>
                <c:pt idx="266">
                  <c:v>2442.857</c:v>
                </c:pt>
                <c:pt idx="267">
                  <c:v>2452.0410000000002</c:v>
                </c:pt>
                <c:pt idx="268">
                  <c:v>2461.2240000000002</c:v>
                </c:pt>
                <c:pt idx="269">
                  <c:v>2470.4079999999999</c:v>
                </c:pt>
                <c:pt idx="270">
                  <c:v>2479.5920000000001</c:v>
                </c:pt>
                <c:pt idx="271">
                  <c:v>2488.7759999999998</c:v>
                </c:pt>
                <c:pt idx="272">
                  <c:v>2497.9589999999998</c:v>
                </c:pt>
                <c:pt idx="273">
                  <c:v>2507.143</c:v>
                </c:pt>
                <c:pt idx="274">
                  <c:v>2516.3270000000002</c:v>
                </c:pt>
                <c:pt idx="275">
                  <c:v>2525.5100000000002</c:v>
                </c:pt>
                <c:pt idx="276">
                  <c:v>2534.694</c:v>
                </c:pt>
                <c:pt idx="277">
                  <c:v>2543.8780000000002</c:v>
                </c:pt>
                <c:pt idx="278">
                  <c:v>2553.0610000000001</c:v>
                </c:pt>
                <c:pt idx="279">
                  <c:v>2562.2449999999999</c:v>
                </c:pt>
                <c:pt idx="280">
                  <c:v>2571.4290000000001</c:v>
                </c:pt>
                <c:pt idx="281">
                  <c:v>2580.6120000000001</c:v>
                </c:pt>
                <c:pt idx="282">
                  <c:v>2589.7959999999998</c:v>
                </c:pt>
                <c:pt idx="283">
                  <c:v>2598.98</c:v>
                </c:pt>
                <c:pt idx="284">
                  <c:v>2608.163</c:v>
                </c:pt>
                <c:pt idx="285">
                  <c:v>2617.3470000000002</c:v>
                </c:pt>
                <c:pt idx="286">
                  <c:v>2626.5309999999999</c:v>
                </c:pt>
                <c:pt idx="287">
                  <c:v>2635.7139999999999</c:v>
                </c:pt>
                <c:pt idx="288">
                  <c:v>2644.8980000000001</c:v>
                </c:pt>
                <c:pt idx="289">
                  <c:v>2654.0819999999999</c:v>
                </c:pt>
                <c:pt idx="290">
                  <c:v>2663.2649999999999</c:v>
                </c:pt>
                <c:pt idx="291">
                  <c:v>2672.4490000000001</c:v>
                </c:pt>
                <c:pt idx="292">
                  <c:v>2681.6329999999998</c:v>
                </c:pt>
                <c:pt idx="293">
                  <c:v>2690.8159999999998</c:v>
                </c:pt>
                <c:pt idx="294">
                  <c:v>2700</c:v>
                </c:pt>
                <c:pt idx="295">
                  <c:v>2709.1840000000002</c:v>
                </c:pt>
                <c:pt idx="296">
                  <c:v>2718.3670000000002</c:v>
                </c:pt>
                <c:pt idx="297">
                  <c:v>2727.5509999999999</c:v>
                </c:pt>
                <c:pt idx="298">
                  <c:v>2736.7350000000001</c:v>
                </c:pt>
                <c:pt idx="299">
                  <c:v>2745.9180000000001</c:v>
                </c:pt>
                <c:pt idx="300">
                  <c:v>2755.1019999999999</c:v>
                </c:pt>
                <c:pt idx="301">
                  <c:v>2764.2860000000001</c:v>
                </c:pt>
                <c:pt idx="302">
                  <c:v>2773.4690000000001</c:v>
                </c:pt>
                <c:pt idx="303">
                  <c:v>2782.6529999999998</c:v>
                </c:pt>
                <c:pt idx="304">
                  <c:v>2791.837</c:v>
                </c:pt>
                <c:pt idx="305">
                  <c:v>2801.02</c:v>
                </c:pt>
                <c:pt idx="306">
                  <c:v>2810.2040000000002</c:v>
                </c:pt>
                <c:pt idx="307">
                  <c:v>2819.3879999999999</c:v>
                </c:pt>
                <c:pt idx="308">
                  <c:v>2828.5709999999999</c:v>
                </c:pt>
                <c:pt idx="309">
                  <c:v>2837.7550000000001</c:v>
                </c:pt>
                <c:pt idx="310">
                  <c:v>2846.9389999999999</c:v>
                </c:pt>
                <c:pt idx="311">
                  <c:v>2856.1219999999998</c:v>
                </c:pt>
                <c:pt idx="312">
                  <c:v>2865.306</c:v>
                </c:pt>
                <c:pt idx="313">
                  <c:v>2874.49</c:v>
                </c:pt>
                <c:pt idx="314">
                  <c:v>2883.6729999999998</c:v>
                </c:pt>
                <c:pt idx="315">
                  <c:v>2892.857</c:v>
                </c:pt>
                <c:pt idx="316">
                  <c:v>2902.0410000000002</c:v>
                </c:pt>
                <c:pt idx="317">
                  <c:v>2911.2240000000002</c:v>
                </c:pt>
                <c:pt idx="318">
                  <c:v>2920.4079999999999</c:v>
                </c:pt>
                <c:pt idx="319">
                  <c:v>2929.5920000000001</c:v>
                </c:pt>
                <c:pt idx="320">
                  <c:v>2938.7759999999998</c:v>
                </c:pt>
                <c:pt idx="321">
                  <c:v>2947.9589999999998</c:v>
                </c:pt>
                <c:pt idx="322">
                  <c:v>2957.143</c:v>
                </c:pt>
                <c:pt idx="323">
                  <c:v>2966.3270000000002</c:v>
                </c:pt>
                <c:pt idx="324">
                  <c:v>2975.51</c:v>
                </c:pt>
                <c:pt idx="325">
                  <c:v>2984.694</c:v>
                </c:pt>
                <c:pt idx="326">
                  <c:v>2993.8780000000002</c:v>
                </c:pt>
                <c:pt idx="327">
                  <c:v>3003.0610000000001</c:v>
                </c:pt>
                <c:pt idx="328">
                  <c:v>3012.2449999999999</c:v>
                </c:pt>
                <c:pt idx="329">
                  <c:v>3021.4290000000001</c:v>
                </c:pt>
                <c:pt idx="330">
                  <c:v>3030.6120000000001</c:v>
                </c:pt>
                <c:pt idx="331">
                  <c:v>3039.7959999999998</c:v>
                </c:pt>
                <c:pt idx="332">
                  <c:v>3048.98</c:v>
                </c:pt>
                <c:pt idx="333">
                  <c:v>3058.163</c:v>
                </c:pt>
                <c:pt idx="334">
                  <c:v>3067.3470000000002</c:v>
                </c:pt>
                <c:pt idx="335">
                  <c:v>3076.5309999999999</c:v>
                </c:pt>
                <c:pt idx="336">
                  <c:v>3085.7139999999999</c:v>
                </c:pt>
                <c:pt idx="337">
                  <c:v>3094.8980000000001</c:v>
                </c:pt>
                <c:pt idx="338">
                  <c:v>3104.0819999999999</c:v>
                </c:pt>
                <c:pt idx="339">
                  <c:v>3113.2649999999999</c:v>
                </c:pt>
                <c:pt idx="340">
                  <c:v>3122.4490000000001</c:v>
                </c:pt>
                <c:pt idx="341">
                  <c:v>3131.6329999999998</c:v>
                </c:pt>
                <c:pt idx="342">
                  <c:v>3140.8159999999998</c:v>
                </c:pt>
                <c:pt idx="343">
                  <c:v>3150</c:v>
                </c:pt>
                <c:pt idx="344">
                  <c:v>3159.1840000000002</c:v>
                </c:pt>
                <c:pt idx="345">
                  <c:v>3168.3670000000002</c:v>
                </c:pt>
                <c:pt idx="346">
                  <c:v>3177.5509999999999</c:v>
                </c:pt>
                <c:pt idx="347">
                  <c:v>3186.7350000000001</c:v>
                </c:pt>
                <c:pt idx="348">
                  <c:v>3195.9180000000001</c:v>
                </c:pt>
                <c:pt idx="349">
                  <c:v>3205.1019999999999</c:v>
                </c:pt>
                <c:pt idx="350">
                  <c:v>3214.2860000000001</c:v>
                </c:pt>
                <c:pt idx="351">
                  <c:v>3223.4690000000001</c:v>
                </c:pt>
                <c:pt idx="352">
                  <c:v>3232.6529999999998</c:v>
                </c:pt>
                <c:pt idx="353">
                  <c:v>3241.837</c:v>
                </c:pt>
                <c:pt idx="354">
                  <c:v>3251.02</c:v>
                </c:pt>
                <c:pt idx="355">
                  <c:v>3260.2040000000002</c:v>
                </c:pt>
                <c:pt idx="356">
                  <c:v>3269.3879999999999</c:v>
                </c:pt>
                <c:pt idx="357">
                  <c:v>3278.5709999999999</c:v>
                </c:pt>
                <c:pt idx="358">
                  <c:v>3287.7550000000001</c:v>
                </c:pt>
                <c:pt idx="359">
                  <c:v>3296.9389999999999</c:v>
                </c:pt>
                <c:pt idx="360">
                  <c:v>3306.1219999999998</c:v>
                </c:pt>
                <c:pt idx="361">
                  <c:v>3315.306</c:v>
                </c:pt>
                <c:pt idx="362">
                  <c:v>3324.49</c:v>
                </c:pt>
                <c:pt idx="363">
                  <c:v>3333.6729999999998</c:v>
                </c:pt>
                <c:pt idx="364">
                  <c:v>3342.857</c:v>
                </c:pt>
                <c:pt idx="365">
                  <c:v>3352.0410000000002</c:v>
                </c:pt>
                <c:pt idx="366">
                  <c:v>3361.2240000000002</c:v>
                </c:pt>
                <c:pt idx="367">
                  <c:v>3370.4079999999999</c:v>
                </c:pt>
                <c:pt idx="368">
                  <c:v>3379.5920000000001</c:v>
                </c:pt>
                <c:pt idx="369">
                  <c:v>3388.7759999999998</c:v>
                </c:pt>
                <c:pt idx="370">
                  <c:v>3397.9589999999998</c:v>
                </c:pt>
                <c:pt idx="371">
                  <c:v>3407.143</c:v>
                </c:pt>
                <c:pt idx="372">
                  <c:v>3416.3270000000002</c:v>
                </c:pt>
                <c:pt idx="373">
                  <c:v>3425.51</c:v>
                </c:pt>
                <c:pt idx="374">
                  <c:v>3434.694</c:v>
                </c:pt>
                <c:pt idx="375">
                  <c:v>3443.8780000000002</c:v>
                </c:pt>
                <c:pt idx="376">
                  <c:v>3453.0610000000001</c:v>
                </c:pt>
                <c:pt idx="377">
                  <c:v>3462.2449999999999</c:v>
                </c:pt>
                <c:pt idx="378">
                  <c:v>3471.4290000000001</c:v>
                </c:pt>
                <c:pt idx="379">
                  <c:v>3480.6120000000001</c:v>
                </c:pt>
                <c:pt idx="380">
                  <c:v>3489.7959999999998</c:v>
                </c:pt>
                <c:pt idx="381">
                  <c:v>3498.98</c:v>
                </c:pt>
                <c:pt idx="382">
                  <c:v>3508.163</c:v>
                </c:pt>
                <c:pt idx="383">
                  <c:v>3517.3470000000002</c:v>
                </c:pt>
                <c:pt idx="384">
                  <c:v>3526.5309999999999</c:v>
                </c:pt>
                <c:pt idx="385">
                  <c:v>3535.7139999999999</c:v>
                </c:pt>
                <c:pt idx="386">
                  <c:v>3544.8980000000001</c:v>
                </c:pt>
                <c:pt idx="387">
                  <c:v>3554.0819999999999</c:v>
                </c:pt>
                <c:pt idx="388">
                  <c:v>3563.2649999999999</c:v>
                </c:pt>
                <c:pt idx="389">
                  <c:v>3572.4490000000001</c:v>
                </c:pt>
                <c:pt idx="390">
                  <c:v>3581.6329999999998</c:v>
                </c:pt>
                <c:pt idx="391">
                  <c:v>3590.8159999999998</c:v>
                </c:pt>
                <c:pt idx="392">
                  <c:v>3600</c:v>
                </c:pt>
                <c:pt idx="393">
                  <c:v>3609.1840000000002</c:v>
                </c:pt>
                <c:pt idx="394">
                  <c:v>3618.3670000000002</c:v>
                </c:pt>
                <c:pt idx="395">
                  <c:v>3627.5509999999999</c:v>
                </c:pt>
                <c:pt idx="396">
                  <c:v>3636.7350000000001</c:v>
                </c:pt>
                <c:pt idx="397">
                  <c:v>3645.9180000000001</c:v>
                </c:pt>
                <c:pt idx="398">
                  <c:v>3655.1019999999999</c:v>
                </c:pt>
                <c:pt idx="399">
                  <c:v>3664.2860000000001</c:v>
                </c:pt>
                <c:pt idx="400">
                  <c:v>3673.4690000000001</c:v>
                </c:pt>
                <c:pt idx="401">
                  <c:v>3682.6529999999998</c:v>
                </c:pt>
                <c:pt idx="402">
                  <c:v>3691.837</c:v>
                </c:pt>
                <c:pt idx="403">
                  <c:v>3701.02</c:v>
                </c:pt>
                <c:pt idx="404">
                  <c:v>3710.2040000000002</c:v>
                </c:pt>
                <c:pt idx="405">
                  <c:v>3719.3879999999999</c:v>
                </c:pt>
                <c:pt idx="406">
                  <c:v>3728.5709999999999</c:v>
                </c:pt>
                <c:pt idx="407">
                  <c:v>3737.7550000000001</c:v>
                </c:pt>
                <c:pt idx="408">
                  <c:v>3746.9389999999999</c:v>
                </c:pt>
                <c:pt idx="409">
                  <c:v>3756.1219999999998</c:v>
                </c:pt>
                <c:pt idx="410">
                  <c:v>3765.306</c:v>
                </c:pt>
                <c:pt idx="411">
                  <c:v>3774.49</c:v>
                </c:pt>
                <c:pt idx="412">
                  <c:v>3783.6729999999998</c:v>
                </c:pt>
                <c:pt idx="413">
                  <c:v>3792.857</c:v>
                </c:pt>
                <c:pt idx="414">
                  <c:v>3802.0410000000002</c:v>
                </c:pt>
                <c:pt idx="415">
                  <c:v>3811.2240000000002</c:v>
                </c:pt>
                <c:pt idx="416">
                  <c:v>3820.4079999999999</c:v>
                </c:pt>
                <c:pt idx="417">
                  <c:v>3829.5920000000001</c:v>
                </c:pt>
                <c:pt idx="418">
                  <c:v>3838.7759999999998</c:v>
                </c:pt>
                <c:pt idx="419">
                  <c:v>3847.9589999999998</c:v>
                </c:pt>
                <c:pt idx="420">
                  <c:v>3857.143</c:v>
                </c:pt>
                <c:pt idx="421">
                  <c:v>3866.3270000000002</c:v>
                </c:pt>
                <c:pt idx="422">
                  <c:v>3875.51</c:v>
                </c:pt>
                <c:pt idx="423">
                  <c:v>3884.694</c:v>
                </c:pt>
                <c:pt idx="424">
                  <c:v>3893.8780000000002</c:v>
                </c:pt>
                <c:pt idx="425">
                  <c:v>3903.0610000000001</c:v>
                </c:pt>
                <c:pt idx="426">
                  <c:v>3912.2449999999999</c:v>
                </c:pt>
                <c:pt idx="427">
                  <c:v>3921.4290000000001</c:v>
                </c:pt>
                <c:pt idx="428">
                  <c:v>3930.6120000000001</c:v>
                </c:pt>
                <c:pt idx="429">
                  <c:v>3939.7959999999998</c:v>
                </c:pt>
                <c:pt idx="430">
                  <c:v>3948.98</c:v>
                </c:pt>
                <c:pt idx="431">
                  <c:v>3958.163</c:v>
                </c:pt>
                <c:pt idx="432">
                  <c:v>3967.3470000000002</c:v>
                </c:pt>
                <c:pt idx="433">
                  <c:v>3976.5309999999999</c:v>
                </c:pt>
                <c:pt idx="434">
                  <c:v>3985.7139999999999</c:v>
                </c:pt>
                <c:pt idx="435">
                  <c:v>3994.8980000000001</c:v>
                </c:pt>
                <c:pt idx="436">
                  <c:v>4004.0819999999999</c:v>
                </c:pt>
                <c:pt idx="437">
                  <c:v>4013.2649999999999</c:v>
                </c:pt>
                <c:pt idx="438">
                  <c:v>4022.4490000000001</c:v>
                </c:pt>
                <c:pt idx="439">
                  <c:v>4031.6329999999998</c:v>
                </c:pt>
                <c:pt idx="440">
                  <c:v>4040.8159999999998</c:v>
                </c:pt>
                <c:pt idx="441">
                  <c:v>4050</c:v>
                </c:pt>
                <c:pt idx="442">
                  <c:v>4059.1840000000002</c:v>
                </c:pt>
                <c:pt idx="443">
                  <c:v>4068.3670000000002</c:v>
                </c:pt>
                <c:pt idx="444">
                  <c:v>4077.5509999999999</c:v>
                </c:pt>
                <c:pt idx="445">
                  <c:v>4086.7350000000001</c:v>
                </c:pt>
                <c:pt idx="446">
                  <c:v>4095.9180000000001</c:v>
                </c:pt>
                <c:pt idx="447">
                  <c:v>4105.1019999999999</c:v>
                </c:pt>
                <c:pt idx="448">
                  <c:v>4114.2860000000001</c:v>
                </c:pt>
                <c:pt idx="449">
                  <c:v>4123.4690000000001</c:v>
                </c:pt>
                <c:pt idx="450">
                  <c:v>4132.6530000000002</c:v>
                </c:pt>
                <c:pt idx="451">
                  <c:v>4141.8370000000004</c:v>
                </c:pt>
                <c:pt idx="452">
                  <c:v>4151.0200000000004</c:v>
                </c:pt>
                <c:pt idx="453">
                  <c:v>4160.2039999999997</c:v>
                </c:pt>
                <c:pt idx="454">
                  <c:v>4169.3879999999999</c:v>
                </c:pt>
                <c:pt idx="455">
                  <c:v>4178.5709999999999</c:v>
                </c:pt>
                <c:pt idx="456">
                  <c:v>4187.7550000000001</c:v>
                </c:pt>
                <c:pt idx="457">
                  <c:v>4196.9390000000003</c:v>
                </c:pt>
                <c:pt idx="458">
                  <c:v>4206.1220000000003</c:v>
                </c:pt>
                <c:pt idx="459">
                  <c:v>4215.3059999999996</c:v>
                </c:pt>
                <c:pt idx="460">
                  <c:v>4224.49</c:v>
                </c:pt>
                <c:pt idx="461">
                  <c:v>4233.6729999999998</c:v>
                </c:pt>
                <c:pt idx="462">
                  <c:v>4242.857</c:v>
                </c:pt>
                <c:pt idx="463">
                  <c:v>4252.0410000000002</c:v>
                </c:pt>
                <c:pt idx="464">
                  <c:v>4261.2240000000002</c:v>
                </c:pt>
                <c:pt idx="465">
                  <c:v>4270.4080000000004</c:v>
                </c:pt>
                <c:pt idx="466">
                  <c:v>4279.5919999999996</c:v>
                </c:pt>
                <c:pt idx="467">
                  <c:v>4288.7759999999998</c:v>
                </c:pt>
                <c:pt idx="468">
                  <c:v>4297.9589999999998</c:v>
                </c:pt>
                <c:pt idx="469">
                  <c:v>4307.143</c:v>
                </c:pt>
                <c:pt idx="470">
                  <c:v>4316.3270000000002</c:v>
                </c:pt>
                <c:pt idx="471">
                  <c:v>4325.51</c:v>
                </c:pt>
                <c:pt idx="472">
                  <c:v>4334.6940000000004</c:v>
                </c:pt>
                <c:pt idx="473">
                  <c:v>4343.8779999999997</c:v>
                </c:pt>
                <c:pt idx="474">
                  <c:v>4353.0609999999997</c:v>
                </c:pt>
                <c:pt idx="475">
                  <c:v>4362.2449999999999</c:v>
                </c:pt>
                <c:pt idx="476">
                  <c:v>4371.4290000000001</c:v>
                </c:pt>
                <c:pt idx="477">
                  <c:v>4380.6120000000001</c:v>
                </c:pt>
                <c:pt idx="478">
                  <c:v>4389.7960000000003</c:v>
                </c:pt>
                <c:pt idx="479">
                  <c:v>4398.9799999999996</c:v>
                </c:pt>
                <c:pt idx="480">
                  <c:v>4408.1629999999996</c:v>
                </c:pt>
                <c:pt idx="481">
                  <c:v>4417.3469999999998</c:v>
                </c:pt>
                <c:pt idx="482">
                  <c:v>4426.5309999999999</c:v>
                </c:pt>
                <c:pt idx="483">
                  <c:v>4435.7139999999999</c:v>
                </c:pt>
                <c:pt idx="484">
                  <c:v>4444.8980000000001</c:v>
                </c:pt>
                <c:pt idx="485">
                  <c:v>4454.0820000000003</c:v>
                </c:pt>
                <c:pt idx="486">
                  <c:v>4463.2650000000003</c:v>
                </c:pt>
                <c:pt idx="487">
                  <c:v>4472.4489999999996</c:v>
                </c:pt>
                <c:pt idx="488">
                  <c:v>4481.6329999999998</c:v>
                </c:pt>
                <c:pt idx="489">
                  <c:v>4490.8159999999998</c:v>
                </c:pt>
                <c:pt idx="490">
                  <c:v>4500</c:v>
                </c:pt>
                <c:pt idx="491">
                  <c:v>4509.1840000000002</c:v>
                </c:pt>
                <c:pt idx="492">
                  <c:v>4518.3670000000002</c:v>
                </c:pt>
                <c:pt idx="493">
                  <c:v>4527.5510000000004</c:v>
                </c:pt>
                <c:pt idx="494">
                  <c:v>4536.7349999999997</c:v>
                </c:pt>
                <c:pt idx="495">
                  <c:v>4545.9179999999997</c:v>
                </c:pt>
                <c:pt idx="496">
                  <c:v>4555.1019999999999</c:v>
                </c:pt>
                <c:pt idx="497">
                  <c:v>4564.2860000000001</c:v>
                </c:pt>
                <c:pt idx="498">
                  <c:v>4573.4690000000001</c:v>
                </c:pt>
                <c:pt idx="499">
                  <c:v>4582.6530000000002</c:v>
                </c:pt>
                <c:pt idx="500">
                  <c:v>4591.8370000000004</c:v>
                </c:pt>
                <c:pt idx="501">
                  <c:v>4601.0200000000004</c:v>
                </c:pt>
                <c:pt idx="502">
                  <c:v>4610.2039999999997</c:v>
                </c:pt>
                <c:pt idx="503">
                  <c:v>4619.3879999999999</c:v>
                </c:pt>
                <c:pt idx="504">
                  <c:v>4628.5709999999999</c:v>
                </c:pt>
                <c:pt idx="505">
                  <c:v>4637.7550000000001</c:v>
                </c:pt>
                <c:pt idx="506">
                  <c:v>4646.9390000000003</c:v>
                </c:pt>
                <c:pt idx="507">
                  <c:v>4656.1220000000003</c:v>
                </c:pt>
                <c:pt idx="508">
                  <c:v>4665.3059999999996</c:v>
                </c:pt>
                <c:pt idx="509">
                  <c:v>4674.49</c:v>
                </c:pt>
                <c:pt idx="510">
                  <c:v>4683.6729999999998</c:v>
                </c:pt>
                <c:pt idx="511">
                  <c:v>4692.857</c:v>
                </c:pt>
                <c:pt idx="512">
                  <c:v>4702.0410000000002</c:v>
                </c:pt>
                <c:pt idx="513">
                  <c:v>4711.2240000000002</c:v>
                </c:pt>
                <c:pt idx="514">
                  <c:v>4720.4080000000004</c:v>
                </c:pt>
                <c:pt idx="515">
                  <c:v>4729.5919999999996</c:v>
                </c:pt>
                <c:pt idx="516">
                  <c:v>4738.7759999999998</c:v>
                </c:pt>
                <c:pt idx="517">
                  <c:v>4747.9589999999998</c:v>
                </c:pt>
                <c:pt idx="518">
                  <c:v>4757.143</c:v>
                </c:pt>
                <c:pt idx="519">
                  <c:v>4766.3270000000002</c:v>
                </c:pt>
                <c:pt idx="520">
                  <c:v>4775.51</c:v>
                </c:pt>
                <c:pt idx="521">
                  <c:v>4784.6940000000004</c:v>
                </c:pt>
                <c:pt idx="522">
                  <c:v>4793.8779999999997</c:v>
                </c:pt>
                <c:pt idx="523">
                  <c:v>4803.0609999999997</c:v>
                </c:pt>
                <c:pt idx="524">
                  <c:v>4812.2449999999999</c:v>
                </c:pt>
                <c:pt idx="525">
                  <c:v>4821.4290000000001</c:v>
                </c:pt>
                <c:pt idx="526">
                  <c:v>4830.6120000000001</c:v>
                </c:pt>
                <c:pt idx="527">
                  <c:v>4839.7960000000003</c:v>
                </c:pt>
                <c:pt idx="528">
                  <c:v>4848.9799999999996</c:v>
                </c:pt>
                <c:pt idx="529">
                  <c:v>4858.1629999999996</c:v>
                </c:pt>
                <c:pt idx="530">
                  <c:v>4867.3469999999998</c:v>
                </c:pt>
                <c:pt idx="531">
                  <c:v>4876.5309999999999</c:v>
                </c:pt>
                <c:pt idx="532">
                  <c:v>4885.7139999999999</c:v>
                </c:pt>
                <c:pt idx="533">
                  <c:v>4894.8980000000001</c:v>
                </c:pt>
                <c:pt idx="534">
                  <c:v>4904.0820000000003</c:v>
                </c:pt>
                <c:pt idx="535">
                  <c:v>4913.2650000000003</c:v>
                </c:pt>
                <c:pt idx="536">
                  <c:v>4922.4489999999996</c:v>
                </c:pt>
                <c:pt idx="537">
                  <c:v>4931.6329999999998</c:v>
                </c:pt>
                <c:pt idx="538">
                  <c:v>4940.8159999999998</c:v>
                </c:pt>
                <c:pt idx="539">
                  <c:v>4950</c:v>
                </c:pt>
                <c:pt idx="540">
                  <c:v>4959.1840000000002</c:v>
                </c:pt>
                <c:pt idx="541">
                  <c:v>4968.3670000000002</c:v>
                </c:pt>
                <c:pt idx="542">
                  <c:v>4977.5510000000004</c:v>
                </c:pt>
                <c:pt idx="543">
                  <c:v>4986.7349999999997</c:v>
                </c:pt>
                <c:pt idx="544">
                  <c:v>4995.9179999999997</c:v>
                </c:pt>
                <c:pt idx="545">
                  <c:v>5005.1019999999999</c:v>
                </c:pt>
                <c:pt idx="546">
                  <c:v>5014.2860000000001</c:v>
                </c:pt>
                <c:pt idx="547">
                  <c:v>5023.4690000000001</c:v>
                </c:pt>
                <c:pt idx="548">
                  <c:v>5032.6530000000002</c:v>
                </c:pt>
                <c:pt idx="549">
                  <c:v>5041.8370000000004</c:v>
                </c:pt>
                <c:pt idx="550">
                  <c:v>5051.0200000000004</c:v>
                </c:pt>
                <c:pt idx="551">
                  <c:v>5060.2039999999997</c:v>
                </c:pt>
                <c:pt idx="552">
                  <c:v>5069.3879999999999</c:v>
                </c:pt>
                <c:pt idx="553">
                  <c:v>5078.5709999999999</c:v>
                </c:pt>
                <c:pt idx="554">
                  <c:v>5087.7550000000001</c:v>
                </c:pt>
                <c:pt idx="555">
                  <c:v>5096.9390000000003</c:v>
                </c:pt>
                <c:pt idx="556">
                  <c:v>5106.1220000000003</c:v>
                </c:pt>
                <c:pt idx="557">
                  <c:v>5115.3059999999996</c:v>
                </c:pt>
                <c:pt idx="558">
                  <c:v>5124.49</c:v>
                </c:pt>
                <c:pt idx="559">
                  <c:v>5133.6729999999998</c:v>
                </c:pt>
                <c:pt idx="560">
                  <c:v>5142.857</c:v>
                </c:pt>
                <c:pt idx="561">
                  <c:v>5152.0410000000002</c:v>
                </c:pt>
                <c:pt idx="562">
                  <c:v>5161.2240000000002</c:v>
                </c:pt>
                <c:pt idx="563">
                  <c:v>5170.4080000000004</c:v>
                </c:pt>
                <c:pt idx="564">
                  <c:v>5179.5919999999996</c:v>
                </c:pt>
                <c:pt idx="565">
                  <c:v>5188.7759999999998</c:v>
                </c:pt>
                <c:pt idx="566">
                  <c:v>5197.9589999999998</c:v>
                </c:pt>
                <c:pt idx="567">
                  <c:v>5207.143</c:v>
                </c:pt>
                <c:pt idx="568">
                  <c:v>5216.3270000000002</c:v>
                </c:pt>
                <c:pt idx="569">
                  <c:v>5225.51</c:v>
                </c:pt>
                <c:pt idx="570">
                  <c:v>5234.6940000000004</c:v>
                </c:pt>
                <c:pt idx="571">
                  <c:v>5243.8779999999997</c:v>
                </c:pt>
                <c:pt idx="572">
                  <c:v>5253.0609999999997</c:v>
                </c:pt>
                <c:pt idx="573">
                  <c:v>5262.2449999999999</c:v>
                </c:pt>
                <c:pt idx="574">
                  <c:v>5271.4290000000001</c:v>
                </c:pt>
                <c:pt idx="575">
                  <c:v>5280.6120000000001</c:v>
                </c:pt>
                <c:pt idx="576">
                  <c:v>5289.7960000000003</c:v>
                </c:pt>
                <c:pt idx="577">
                  <c:v>5298.98</c:v>
                </c:pt>
                <c:pt idx="578">
                  <c:v>5308.1629999999996</c:v>
                </c:pt>
                <c:pt idx="579">
                  <c:v>5317.3469999999998</c:v>
                </c:pt>
                <c:pt idx="580">
                  <c:v>5326.5309999999999</c:v>
                </c:pt>
                <c:pt idx="581">
                  <c:v>5335.7139999999999</c:v>
                </c:pt>
                <c:pt idx="582">
                  <c:v>5344.8980000000001</c:v>
                </c:pt>
                <c:pt idx="583">
                  <c:v>5354.0820000000003</c:v>
                </c:pt>
                <c:pt idx="584">
                  <c:v>5363.2650000000003</c:v>
                </c:pt>
                <c:pt idx="585">
                  <c:v>5372.4489999999996</c:v>
                </c:pt>
                <c:pt idx="586">
                  <c:v>5381.6329999999998</c:v>
                </c:pt>
                <c:pt idx="587">
                  <c:v>5390.8159999999998</c:v>
                </c:pt>
                <c:pt idx="588">
                  <c:v>5400</c:v>
                </c:pt>
                <c:pt idx="589">
                  <c:v>5409.1840000000002</c:v>
                </c:pt>
                <c:pt idx="590">
                  <c:v>5418.3670000000002</c:v>
                </c:pt>
                <c:pt idx="591">
                  <c:v>5427.5510000000004</c:v>
                </c:pt>
                <c:pt idx="592">
                  <c:v>5436.7349999999997</c:v>
                </c:pt>
                <c:pt idx="593">
                  <c:v>5445.9179999999997</c:v>
                </c:pt>
                <c:pt idx="594">
                  <c:v>5455.1019999999999</c:v>
                </c:pt>
                <c:pt idx="595">
                  <c:v>5464.2860000000001</c:v>
                </c:pt>
                <c:pt idx="596">
                  <c:v>5473.4690000000001</c:v>
                </c:pt>
                <c:pt idx="597">
                  <c:v>5482.6530000000002</c:v>
                </c:pt>
                <c:pt idx="598">
                  <c:v>5491.8370000000004</c:v>
                </c:pt>
                <c:pt idx="599">
                  <c:v>5501.02</c:v>
                </c:pt>
                <c:pt idx="600">
                  <c:v>5510.2039999999997</c:v>
                </c:pt>
                <c:pt idx="601">
                  <c:v>5519.3879999999999</c:v>
                </c:pt>
                <c:pt idx="602">
                  <c:v>5528.5709999999999</c:v>
                </c:pt>
                <c:pt idx="603">
                  <c:v>5537.7550000000001</c:v>
                </c:pt>
                <c:pt idx="604">
                  <c:v>5546.9390000000003</c:v>
                </c:pt>
                <c:pt idx="605">
                  <c:v>5556.1220000000003</c:v>
                </c:pt>
                <c:pt idx="606">
                  <c:v>5565.3059999999996</c:v>
                </c:pt>
                <c:pt idx="607">
                  <c:v>5574.49</c:v>
                </c:pt>
                <c:pt idx="608">
                  <c:v>5583.6729999999998</c:v>
                </c:pt>
                <c:pt idx="609">
                  <c:v>5592.857</c:v>
                </c:pt>
                <c:pt idx="610">
                  <c:v>5602.0410000000002</c:v>
                </c:pt>
                <c:pt idx="611">
                  <c:v>5611.2240000000002</c:v>
                </c:pt>
                <c:pt idx="612">
                  <c:v>5620.4080000000004</c:v>
                </c:pt>
                <c:pt idx="613">
                  <c:v>5629.5919999999996</c:v>
                </c:pt>
                <c:pt idx="614">
                  <c:v>5638.7759999999998</c:v>
                </c:pt>
                <c:pt idx="615">
                  <c:v>5647.9589999999998</c:v>
                </c:pt>
                <c:pt idx="616">
                  <c:v>5657.143</c:v>
                </c:pt>
                <c:pt idx="617">
                  <c:v>5666.3270000000002</c:v>
                </c:pt>
                <c:pt idx="618">
                  <c:v>5675.51</c:v>
                </c:pt>
                <c:pt idx="619">
                  <c:v>5684.6940000000004</c:v>
                </c:pt>
                <c:pt idx="620">
                  <c:v>5693.8779999999997</c:v>
                </c:pt>
                <c:pt idx="621">
                  <c:v>5703.0609999999997</c:v>
                </c:pt>
                <c:pt idx="622">
                  <c:v>5712.2449999999999</c:v>
                </c:pt>
                <c:pt idx="623">
                  <c:v>5721.4290000000001</c:v>
                </c:pt>
                <c:pt idx="624">
                  <c:v>5730.6120000000001</c:v>
                </c:pt>
                <c:pt idx="625">
                  <c:v>5739.7960000000003</c:v>
                </c:pt>
                <c:pt idx="626">
                  <c:v>5748.98</c:v>
                </c:pt>
                <c:pt idx="627">
                  <c:v>5758.1629999999996</c:v>
                </c:pt>
                <c:pt idx="628">
                  <c:v>5767.3469999999998</c:v>
                </c:pt>
                <c:pt idx="629">
                  <c:v>5776.5309999999999</c:v>
                </c:pt>
                <c:pt idx="630">
                  <c:v>5785.7139999999999</c:v>
                </c:pt>
                <c:pt idx="631">
                  <c:v>5794.8980000000001</c:v>
                </c:pt>
                <c:pt idx="632">
                  <c:v>5804.0820000000003</c:v>
                </c:pt>
                <c:pt idx="633">
                  <c:v>5813.2650000000003</c:v>
                </c:pt>
                <c:pt idx="634">
                  <c:v>5822.4489999999996</c:v>
                </c:pt>
                <c:pt idx="635">
                  <c:v>5831.6329999999998</c:v>
                </c:pt>
                <c:pt idx="636">
                  <c:v>5840.8159999999998</c:v>
                </c:pt>
                <c:pt idx="637">
                  <c:v>5850</c:v>
                </c:pt>
                <c:pt idx="638">
                  <c:v>5859.1840000000002</c:v>
                </c:pt>
                <c:pt idx="639">
                  <c:v>5868.3670000000002</c:v>
                </c:pt>
                <c:pt idx="640">
                  <c:v>5877.5510000000004</c:v>
                </c:pt>
                <c:pt idx="641">
                  <c:v>5886.7349999999997</c:v>
                </c:pt>
                <c:pt idx="642">
                  <c:v>5895.9179999999997</c:v>
                </c:pt>
                <c:pt idx="643">
                  <c:v>5905.1019999999999</c:v>
                </c:pt>
                <c:pt idx="644">
                  <c:v>5914.2860000000001</c:v>
                </c:pt>
                <c:pt idx="645">
                  <c:v>5923.4690000000001</c:v>
                </c:pt>
                <c:pt idx="646">
                  <c:v>5932.6530000000002</c:v>
                </c:pt>
                <c:pt idx="647">
                  <c:v>5941.8370000000004</c:v>
                </c:pt>
                <c:pt idx="648">
                  <c:v>5951.02</c:v>
                </c:pt>
                <c:pt idx="649">
                  <c:v>5960.2039999999997</c:v>
                </c:pt>
                <c:pt idx="650">
                  <c:v>5969.3879999999999</c:v>
                </c:pt>
                <c:pt idx="651">
                  <c:v>5978.5709999999999</c:v>
                </c:pt>
                <c:pt idx="652">
                  <c:v>5987.7550000000001</c:v>
                </c:pt>
                <c:pt idx="653">
                  <c:v>5996.9390000000003</c:v>
                </c:pt>
                <c:pt idx="654">
                  <c:v>6006.1220000000003</c:v>
                </c:pt>
                <c:pt idx="655">
                  <c:v>6015.3059999999996</c:v>
                </c:pt>
                <c:pt idx="656">
                  <c:v>6024.49</c:v>
                </c:pt>
                <c:pt idx="657">
                  <c:v>6033.6729999999998</c:v>
                </c:pt>
                <c:pt idx="658">
                  <c:v>6042.857</c:v>
                </c:pt>
                <c:pt idx="659">
                  <c:v>6052.0410000000002</c:v>
                </c:pt>
                <c:pt idx="660">
                  <c:v>6061.2240000000002</c:v>
                </c:pt>
                <c:pt idx="661">
                  <c:v>6070.4080000000004</c:v>
                </c:pt>
                <c:pt idx="662">
                  <c:v>6079.5919999999996</c:v>
                </c:pt>
                <c:pt idx="663">
                  <c:v>6088.7759999999998</c:v>
                </c:pt>
                <c:pt idx="664">
                  <c:v>6097.9589999999998</c:v>
                </c:pt>
                <c:pt idx="665">
                  <c:v>6107.143</c:v>
                </c:pt>
                <c:pt idx="666">
                  <c:v>6116.3270000000002</c:v>
                </c:pt>
                <c:pt idx="667">
                  <c:v>6125.51</c:v>
                </c:pt>
                <c:pt idx="668">
                  <c:v>6134.6940000000004</c:v>
                </c:pt>
                <c:pt idx="669">
                  <c:v>6143.8779999999997</c:v>
                </c:pt>
                <c:pt idx="670">
                  <c:v>6153.0609999999997</c:v>
                </c:pt>
                <c:pt idx="671">
                  <c:v>6162.2449999999999</c:v>
                </c:pt>
                <c:pt idx="672">
                  <c:v>6171.4290000000001</c:v>
                </c:pt>
                <c:pt idx="673">
                  <c:v>6180.6120000000001</c:v>
                </c:pt>
                <c:pt idx="674">
                  <c:v>6189.7960000000003</c:v>
                </c:pt>
                <c:pt idx="675">
                  <c:v>6198.98</c:v>
                </c:pt>
                <c:pt idx="676">
                  <c:v>6208.1629999999996</c:v>
                </c:pt>
                <c:pt idx="677">
                  <c:v>6217.3469999999998</c:v>
                </c:pt>
                <c:pt idx="678">
                  <c:v>6226.5309999999999</c:v>
                </c:pt>
                <c:pt idx="679">
                  <c:v>6235.7139999999999</c:v>
                </c:pt>
                <c:pt idx="680">
                  <c:v>6244.8980000000001</c:v>
                </c:pt>
                <c:pt idx="681">
                  <c:v>6254.0820000000003</c:v>
                </c:pt>
                <c:pt idx="682">
                  <c:v>6263.2650000000003</c:v>
                </c:pt>
                <c:pt idx="683">
                  <c:v>6272.4489999999996</c:v>
                </c:pt>
                <c:pt idx="684">
                  <c:v>6281.6329999999998</c:v>
                </c:pt>
                <c:pt idx="685">
                  <c:v>6290.8159999999998</c:v>
                </c:pt>
                <c:pt idx="686">
                  <c:v>6300</c:v>
                </c:pt>
                <c:pt idx="687">
                  <c:v>6309.1840000000002</c:v>
                </c:pt>
                <c:pt idx="688">
                  <c:v>6318.3670000000002</c:v>
                </c:pt>
                <c:pt idx="689">
                  <c:v>6327.5510000000004</c:v>
                </c:pt>
                <c:pt idx="690">
                  <c:v>6336.7349999999997</c:v>
                </c:pt>
                <c:pt idx="691">
                  <c:v>6345.9179999999997</c:v>
                </c:pt>
                <c:pt idx="692">
                  <c:v>6355.1019999999999</c:v>
                </c:pt>
                <c:pt idx="693">
                  <c:v>6364.2860000000001</c:v>
                </c:pt>
                <c:pt idx="694">
                  <c:v>6373.4690000000001</c:v>
                </c:pt>
                <c:pt idx="695">
                  <c:v>6382.6530000000002</c:v>
                </c:pt>
                <c:pt idx="696">
                  <c:v>6391.8370000000004</c:v>
                </c:pt>
                <c:pt idx="697">
                  <c:v>6401.02</c:v>
                </c:pt>
                <c:pt idx="698">
                  <c:v>6410.2039999999997</c:v>
                </c:pt>
                <c:pt idx="699">
                  <c:v>6419.3879999999999</c:v>
                </c:pt>
                <c:pt idx="700">
                  <c:v>6428.5709999999999</c:v>
                </c:pt>
                <c:pt idx="701">
                  <c:v>6437.7550000000001</c:v>
                </c:pt>
                <c:pt idx="702">
                  <c:v>6446.9390000000003</c:v>
                </c:pt>
                <c:pt idx="703">
                  <c:v>6456.1220000000003</c:v>
                </c:pt>
                <c:pt idx="704">
                  <c:v>6465.3059999999996</c:v>
                </c:pt>
                <c:pt idx="705">
                  <c:v>6474.49</c:v>
                </c:pt>
                <c:pt idx="706">
                  <c:v>6483.6729999999998</c:v>
                </c:pt>
                <c:pt idx="707">
                  <c:v>6492.857</c:v>
                </c:pt>
                <c:pt idx="708">
                  <c:v>6502.0410000000002</c:v>
                </c:pt>
                <c:pt idx="709">
                  <c:v>6511.2240000000002</c:v>
                </c:pt>
                <c:pt idx="710">
                  <c:v>6520.4080000000004</c:v>
                </c:pt>
                <c:pt idx="711">
                  <c:v>6529.5919999999996</c:v>
                </c:pt>
                <c:pt idx="712">
                  <c:v>6538.7759999999998</c:v>
                </c:pt>
                <c:pt idx="713">
                  <c:v>6547.9589999999998</c:v>
                </c:pt>
                <c:pt idx="714">
                  <c:v>6557.143</c:v>
                </c:pt>
                <c:pt idx="715">
                  <c:v>6566.3270000000002</c:v>
                </c:pt>
                <c:pt idx="716">
                  <c:v>6575.51</c:v>
                </c:pt>
                <c:pt idx="717">
                  <c:v>6584.6940000000004</c:v>
                </c:pt>
                <c:pt idx="718">
                  <c:v>6593.8779999999997</c:v>
                </c:pt>
                <c:pt idx="719">
                  <c:v>6603.0609999999997</c:v>
                </c:pt>
                <c:pt idx="720">
                  <c:v>6612.2449999999999</c:v>
                </c:pt>
                <c:pt idx="721">
                  <c:v>6621.4290000000001</c:v>
                </c:pt>
                <c:pt idx="722">
                  <c:v>6630.6120000000001</c:v>
                </c:pt>
                <c:pt idx="723">
                  <c:v>6639.7960000000003</c:v>
                </c:pt>
                <c:pt idx="724">
                  <c:v>6648.98</c:v>
                </c:pt>
                <c:pt idx="725">
                  <c:v>6658.1629999999996</c:v>
                </c:pt>
                <c:pt idx="726">
                  <c:v>6667.3469999999998</c:v>
                </c:pt>
                <c:pt idx="727">
                  <c:v>6676.5309999999999</c:v>
                </c:pt>
                <c:pt idx="728">
                  <c:v>6685.7139999999999</c:v>
                </c:pt>
                <c:pt idx="729">
                  <c:v>6694.8980000000001</c:v>
                </c:pt>
                <c:pt idx="730">
                  <c:v>6704.0820000000003</c:v>
                </c:pt>
                <c:pt idx="731">
                  <c:v>6713.2650000000003</c:v>
                </c:pt>
                <c:pt idx="732">
                  <c:v>6722.4489999999996</c:v>
                </c:pt>
                <c:pt idx="733">
                  <c:v>6731.6329999999998</c:v>
                </c:pt>
                <c:pt idx="734">
                  <c:v>6740.8159999999998</c:v>
                </c:pt>
                <c:pt idx="735">
                  <c:v>6750</c:v>
                </c:pt>
                <c:pt idx="736">
                  <c:v>6759.1840000000002</c:v>
                </c:pt>
                <c:pt idx="737">
                  <c:v>6768.3670000000002</c:v>
                </c:pt>
                <c:pt idx="738">
                  <c:v>6777.5510000000004</c:v>
                </c:pt>
                <c:pt idx="739">
                  <c:v>6786.7349999999997</c:v>
                </c:pt>
                <c:pt idx="740">
                  <c:v>6795.9179999999997</c:v>
                </c:pt>
                <c:pt idx="741">
                  <c:v>6805.1019999999999</c:v>
                </c:pt>
                <c:pt idx="742">
                  <c:v>6814.2860000000001</c:v>
                </c:pt>
                <c:pt idx="743">
                  <c:v>6823.4690000000001</c:v>
                </c:pt>
                <c:pt idx="744">
                  <c:v>6832.6530000000002</c:v>
                </c:pt>
                <c:pt idx="745">
                  <c:v>6841.8370000000004</c:v>
                </c:pt>
                <c:pt idx="746">
                  <c:v>6851.02</c:v>
                </c:pt>
                <c:pt idx="747">
                  <c:v>6860.2039999999997</c:v>
                </c:pt>
                <c:pt idx="748">
                  <c:v>6869.3879999999999</c:v>
                </c:pt>
                <c:pt idx="749">
                  <c:v>6878.5709999999999</c:v>
                </c:pt>
                <c:pt idx="750">
                  <c:v>6887.7550000000001</c:v>
                </c:pt>
                <c:pt idx="751">
                  <c:v>6896.9390000000003</c:v>
                </c:pt>
                <c:pt idx="752">
                  <c:v>6906.1220000000003</c:v>
                </c:pt>
                <c:pt idx="753">
                  <c:v>6915.3059999999996</c:v>
                </c:pt>
                <c:pt idx="754">
                  <c:v>6924.49</c:v>
                </c:pt>
                <c:pt idx="755">
                  <c:v>6933.6729999999998</c:v>
                </c:pt>
                <c:pt idx="756">
                  <c:v>6942.857</c:v>
                </c:pt>
                <c:pt idx="757">
                  <c:v>6952.0410000000002</c:v>
                </c:pt>
                <c:pt idx="758">
                  <c:v>6961.2240000000002</c:v>
                </c:pt>
                <c:pt idx="759">
                  <c:v>6970.4080000000004</c:v>
                </c:pt>
                <c:pt idx="760">
                  <c:v>6979.5919999999996</c:v>
                </c:pt>
                <c:pt idx="761">
                  <c:v>6988.7759999999998</c:v>
                </c:pt>
                <c:pt idx="762">
                  <c:v>6997.9589999999998</c:v>
                </c:pt>
                <c:pt idx="763">
                  <c:v>7007.143</c:v>
                </c:pt>
                <c:pt idx="764">
                  <c:v>7016.3270000000002</c:v>
                </c:pt>
                <c:pt idx="765">
                  <c:v>7025.51</c:v>
                </c:pt>
                <c:pt idx="766">
                  <c:v>7034.6940000000004</c:v>
                </c:pt>
                <c:pt idx="767">
                  <c:v>7043.8779999999997</c:v>
                </c:pt>
                <c:pt idx="768">
                  <c:v>7053.0609999999997</c:v>
                </c:pt>
                <c:pt idx="769">
                  <c:v>7062.2449999999999</c:v>
                </c:pt>
                <c:pt idx="770">
                  <c:v>7071.4290000000001</c:v>
                </c:pt>
                <c:pt idx="771">
                  <c:v>7080.6120000000001</c:v>
                </c:pt>
                <c:pt idx="772">
                  <c:v>7089.7960000000003</c:v>
                </c:pt>
                <c:pt idx="773">
                  <c:v>7098.98</c:v>
                </c:pt>
                <c:pt idx="774">
                  <c:v>7108.1629999999996</c:v>
                </c:pt>
                <c:pt idx="775">
                  <c:v>7117.3469999999998</c:v>
                </c:pt>
                <c:pt idx="776">
                  <c:v>7126.5309999999999</c:v>
                </c:pt>
                <c:pt idx="777">
                  <c:v>7135.7139999999999</c:v>
                </c:pt>
                <c:pt idx="778">
                  <c:v>7144.8980000000001</c:v>
                </c:pt>
                <c:pt idx="779">
                  <c:v>7154.0820000000003</c:v>
                </c:pt>
                <c:pt idx="780">
                  <c:v>7163.2650000000003</c:v>
                </c:pt>
                <c:pt idx="781">
                  <c:v>7172.4489999999996</c:v>
                </c:pt>
                <c:pt idx="782">
                  <c:v>7181.6329999999998</c:v>
                </c:pt>
                <c:pt idx="783">
                  <c:v>7190.8159999999998</c:v>
                </c:pt>
                <c:pt idx="784">
                  <c:v>7200</c:v>
                </c:pt>
                <c:pt idx="785">
                  <c:v>7209.1840000000002</c:v>
                </c:pt>
                <c:pt idx="786">
                  <c:v>7218.3670000000002</c:v>
                </c:pt>
                <c:pt idx="787">
                  <c:v>7227.5510000000004</c:v>
                </c:pt>
                <c:pt idx="788">
                  <c:v>7236.7349999999997</c:v>
                </c:pt>
                <c:pt idx="789">
                  <c:v>7245.9179999999997</c:v>
                </c:pt>
                <c:pt idx="790">
                  <c:v>7255.1019999999999</c:v>
                </c:pt>
                <c:pt idx="791">
                  <c:v>7264.2860000000001</c:v>
                </c:pt>
                <c:pt idx="792">
                  <c:v>7273.4690000000001</c:v>
                </c:pt>
                <c:pt idx="793">
                  <c:v>7282.6530000000002</c:v>
                </c:pt>
                <c:pt idx="794">
                  <c:v>7291.8370000000004</c:v>
                </c:pt>
                <c:pt idx="795">
                  <c:v>7301.02</c:v>
                </c:pt>
                <c:pt idx="796">
                  <c:v>7310.2039999999997</c:v>
                </c:pt>
                <c:pt idx="797">
                  <c:v>7319.3879999999999</c:v>
                </c:pt>
                <c:pt idx="798">
                  <c:v>7328.5709999999999</c:v>
                </c:pt>
                <c:pt idx="799">
                  <c:v>7337.7550000000001</c:v>
                </c:pt>
                <c:pt idx="800">
                  <c:v>7346.9390000000003</c:v>
                </c:pt>
                <c:pt idx="801">
                  <c:v>7356.1220000000003</c:v>
                </c:pt>
                <c:pt idx="802">
                  <c:v>7365.3059999999996</c:v>
                </c:pt>
                <c:pt idx="803">
                  <c:v>7374.49</c:v>
                </c:pt>
                <c:pt idx="804">
                  <c:v>7383.6729999999998</c:v>
                </c:pt>
                <c:pt idx="805">
                  <c:v>7392.857</c:v>
                </c:pt>
                <c:pt idx="806">
                  <c:v>7402.0410000000002</c:v>
                </c:pt>
                <c:pt idx="807">
                  <c:v>7411.2240000000002</c:v>
                </c:pt>
                <c:pt idx="808">
                  <c:v>7420.4080000000004</c:v>
                </c:pt>
                <c:pt idx="809">
                  <c:v>7429.5919999999996</c:v>
                </c:pt>
                <c:pt idx="810">
                  <c:v>7438.7759999999998</c:v>
                </c:pt>
                <c:pt idx="811">
                  <c:v>7447.9589999999998</c:v>
                </c:pt>
                <c:pt idx="812">
                  <c:v>7457.143</c:v>
                </c:pt>
                <c:pt idx="813">
                  <c:v>7466.3270000000002</c:v>
                </c:pt>
                <c:pt idx="814">
                  <c:v>7475.51</c:v>
                </c:pt>
                <c:pt idx="815">
                  <c:v>7484.6940000000004</c:v>
                </c:pt>
                <c:pt idx="816">
                  <c:v>7493.8779999999997</c:v>
                </c:pt>
                <c:pt idx="817">
                  <c:v>7503.0609999999997</c:v>
                </c:pt>
                <c:pt idx="818">
                  <c:v>7512.2449999999999</c:v>
                </c:pt>
                <c:pt idx="819">
                  <c:v>7521.4290000000001</c:v>
                </c:pt>
                <c:pt idx="820">
                  <c:v>7530.6120000000001</c:v>
                </c:pt>
                <c:pt idx="821">
                  <c:v>7539.7960000000003</c:v>
                </c:pt>
                <c:pt idx="822">
                  <c:v>7548.98</c:v>
                </c:pt>
                <c:pt idx="823">
                  <c:v>7558.1629999999996</c:v>
                </c:pt>
                <c:pt idx="824">
                  <c:v>7567.3469999999998</c:v>
                </c:pt>
                <c:pt idx="825">
                  <c:v>7576.5309999999999</c:v>
                </c:pt>
                <c:pt idx="826">
                  <c:v>7585.7139999999999</c:v>
                </c:pt>
                <c:pt idx="827">
                  <c:v>7594.8980000000001</c:v>
                </c:pt>
                <c:pt idx="828">
                  <c:v>7604.0820000000003</c:v>
                </c:pt>
                <c:pt idx="829">
                  <c:v>7613.2650000000003</c:v>
                </c:pt>
                <c:pt idx="830">
                  <c:v>7622.4489999999996</c:v>
                </c:pt>
                <c:pt idx="831">
                  <c:v>7631.6329999999998</c:v>
                </c:pt>
                <c:pt idx="832">
                  <c:v>7640.8159999999998</c:v>
                </c:pt>
                <c:pt idx="833">
                  <c:v>7650</c:v>
                </c:pt>
                <c:pt idx="834">
                  <c:v>7659.1840000000002</c:v>
                </c:pt>
                <c:pt idx="835">
                  <c:v>7668.3670000000002</c:v>
                </c:pt>
                <c:pt idx="836">
                  <c:v>7677.5510000000004</c:v>
                </c:pt>
                <c:pt idx="837">
                  <c:v>7686.7349999999997</c:v>
                </c:pt>
                <c:pt idx="838">
                  <c:v>7695.9179999999997</c:v>
                </c:pt>
                <c:pt idx="839">
                  <c:v>7705.1019999999999</c:v>
                </c:pt>
                <c:pt idx="840">
                  <c:v>7714.2860000000001</c:v>
                </c:pt>
                <c:pt idx="841">
                  <c:v>7723.4690000000001</c:v>
                </c:pt>
                <c:pt idx="842">
                  <c:v>7732.6530000000002</c:v>
                </c:pt>
                <c:pt idx="843">
                  <c:v>7741.8370000000004</c:v>
                </c:pt>
                <c:pt idx="844">
                  <c:v>7751.02</c:v>
                </c:pt>
                <c:pt idx="845">
                  <c:v>7760.2039999999997</c:v>
                </c:pt>
                <c:pt idx="846">
                  <c:v>7769.3879999999999</c:v>
                </c:pt>
                <c:pt idx="847">
                  <c:v>7778.5709999999999</c:v>
                </c:pt>
                <c:pt idx="848">
                  <c:v>7787.7550000000001</c:v>
                </c:pt>
                <c:pt idx="849">
                  <c:v>7796.9390000000003</c:v>
                </c:pt>
                <c:pt idx="850">
                  <c:v>7806.1220000000003</c:v>
                </c:pt>
                <c:pt idx="851">
                  <c:v>7815.3059999999996</c:v>
                </c:pt>
                <c:pt idx="852">
                  <c:v>7824.49</c:v>
                </c:pt>
                <c:pt idx="853">
                  <c:v>7833.6729999999998</c:v>
                </c:pt>
                <c:pt idx="854">
                  <c:v>7842.857</c:v>
                </c:pt>
                <c:pt idx="855">
                  <c:v>7852.0410000000002</c:v>
                </c:pt>
                <c:pt idx="856">
                  <c:v>7861.2240000000002</c:v>
                </c:pt>
                <c:pt idx="857">
                  <c:v>7870.4080000000004</c:v>
                </c:pt>
                <c:pt idx="858">
                  <c:v>7879.5919999999996</c:v>
                </c:pt>
                <c:pt idx="859">
                  <c:v>7888.7759999999998</c:v>
                </c:pt>
                <c:pt idx="860">
                  <c:v>7897.9589999999998</c:v>
                </c:pt>
                <c:pt idx="861">
                  <c:v>7907.143</c:v>
                </c:pt>
                <c:pt idx="862">
                  <c:v>7916.3270000000002</c:v>
                </c:pt>
                <c:pt idx="863">
                  <c:v>7925.51</c:v>
                </c:pt>
                <c:pt idx="864">
                  <c:v>7934.6940000000004</c:v>
                </c:pt>
                <c:pt idx="865">
                  <c:v>7943.8779999999997</c:v>
                </c:pt>
                <c:pt idx="866">
                  <c:v>7953.0609999999997</c:v>
                </c:pt>
                <c:pt idx="867">
                  <c:v>7962.2449999999999</c:v>
                </c:pt>
                <c:pt idx="868">
                  <c:v>7971.4290000000001</c:v>
                </c:pt>
                <c:pt idx="869">
                  <c:v>7980.6120000000001</c:v>
                </c:pt>
                <c:pt idx="870">
                  <c:v>7989.7960000000003</c:v>
                </c:pt>
                <c:pt idx="871">
                  <c:v>7998.98</c:v>
                </c:pt>
                <c:pt idx="872">
                  <c:v>8008.1629999999996</c:v>
                </c:pt>
                <c:pt idx="873">
                  <c:v>8017.3469999999998</c:v>
                </c:pt>
                <c:pt idx="874">
                  <c:v>8026.5309999999999</c:v>
                </c:pt>
                <c:pt idx="875">
                  <c:v>8035.7139999999999</c:v>
                </c:pt>
                <c:pt idx="876">
                  <c:v>8044.8980000000001</c:v>
                </c:pt>
                <c:pt idx="877">
                  <c:v>8054.0820000000003</c:v>
                </c:pt>
                <c:pt idx="878">
                  <c:v>8063.2650000000003</c:v>
                </c:pt>
                <c:pt idx="879">
                  <c:v>8072.4489999999996</c:v>
                </c:pt>
                <c:pt idx="880">
                  <c:v>8081.6329999999998</c:v>
                </c:pt>
                <c:pt idx="881">
                  <c:v>8090.8159999999998</c:v>
                </c:pt>
                <c:pt idx="882">
                  <c:v>8100</c:v>
                </c:pt>
                <c:pt idx="883">
                  <c:v>8109.1840000000002</c:v>
                </c:pt>
                <c:pt idx="884">
                  <c:v>8118.3670000000002</c:v>
                </c:pt>
                <c:pt idx="885">
                  <c:v>8127.5510000000004</c:v>
                </c:pt>
                <c:pt idx="886">
                  <c:v>8136.7349999999997</c:v>
                </c:pt>
                <c:pt idx="887">
                  <c:v>8145.9179999999997</c:v>
                </c:pt>
                <c:pt idx="888">
                  <c:v>8155.1019999999999</c:v>
                </c:pt>
                <c:pt idx="889">
                  <c:v>8164.2860000000001</c:v>
                </c:pt>
                <c:pt idx="890">
                  <c:v>8173.4690000000001</c:v>
                </c:pt>
                <c:pt idx="891">
                  <c:v>8182.6530000000002</c:v>
                </c:pt>
                <c:pt idx="892">
                  <c:v>8191.8370000000004</c:v>
                </c:pt>
                <c:pt idx="893">
                  <c:v>8201.02</c:v>
                </c:pt>
                <c:pt idx="894">
                  <c:v>8210.2039999999997</c:v>
                </c:pt>
                <c:pt idx="895">
                  <c:v>8219.3880000000008</c:v>
                </c:pt>
                <c:pt idx="896">
                  <c:v>8228.5709999999999</c:v>
                </c:pt>
                <c:pt idx="897">
                  <c:v>8237.7549999999992</c:v>
                </c:pt>
                <c:pt idx="898">
                  <c:v>8246.9390000000003</c:v>
                </c:pt>
                <c:pt idx="899">
                  <c:v>8256.1219999999994</c:v>
                </c:pt>
                <c:pt idx="900">
                  <c:v>8265.3060000000005</c:v>
                </c:pt>
                <c:pt idx="901">
                  <c:v>8274.49</c:v>
                </c:pt>
                <c:pt idx="902">
                  <c:v>8283.6730000000007</c:v>
                </c:pt>
                <c:pt idx="903">
                  <c:v>8292.857</c:v>
                </c:pt>
                <c:pt idx="904">
                  <c:v>8302.0409999999993</c:v>
                </c:pt>
                <c:pt idx="905">
                  <c:v>8311.2240000000002</c:v>
                </c:pt>
                <c:pt idx="906">
                  <c:v>8320.4079999999994</c:v>
                </c:pt>
                <c:pt idx="907">
                  <c:v>8329.5920000000006</c:v>
                </c:pt>
                <c:pt idx="908">
                  <c:v>8338.7759999999998</c:v>
                </c:pt>
                <c:pt idx="909">
                  <c:v>8347.9590000000007</c:v>
                </c:pt>
                <c:pt idx="910">
                  <c:v>8357.143</c:v>
                </c:pt>
                <c:pt idx="911">
                  <c:v>8366.3269999999993</c:v>
                </c:pt>
                <c:pt idx="912">
                  <c:v>8375.51</c:v>
                </c:pt>
                <c:pt idx="913">
                  <c:v>8384.6939999999995</c:v>
                </c:pt>
                <c:pt idx="914">
                  <c:v>8393.8780000000006</c:v>
                </c:pt>
                <c:pt idx="915">
                  <c:v>8403.0609999999997</c:v>
                </c:pt>
                <c:pt idx="916">
                  <c:v>8412.2450000000008</c:v>
                </c:pt>
                <c:pt idx="917">
                  <c:v>8421.4290000000001</c:v>
                </c:pt>
                <c:pt idx="918">
                  <c:v>8430.6119999999992</c:v>
                </c:pt>
                <c:pt idx="919">
                  <c:v>8439.7960000000003</c:v>
                </c:pt>
                <c:pt idx="920">
                  <c:v>8448.98</c:v>
                </c:pt>
                <c:pt idx="921">
                  <c:v>8458.1630000000005</c:v>
                </c:pt>
                <c:pt idx="922">
                  <c:v>8467.3469999999998</c:v>
                </c:pt>
                <c:pt idx="923">
                  <c:v>8476.5310000000009</c:v>
                </c:pt>
                <c:pt idx="924">
                  <c:v>8485.7139999999999</c:v>
                </c:pt>
                <c:pt idx="925">
                  <c:v>8494.8979999999992</c:v>
                </c:pt>
                <c:pt idx="926">
                  <c:v>8504.0820000000003</c:v>
                </c:pt>
                <c:pt idx="927">
                  <c:v>8513.2649999999994</c:v>
                </c:pt>
                <c:pt idx="928">
                  <c:v>8522.4490000000005</c:v>
                </c:pt>
                <c:pt idx="929">
                  <c:v>8531.6329999999998</c:v>
                </c:pt>
                <c:pt idx="930">
                  <c:v>8540.8160000000007</c:v>
                </c:pt>
                <c:pt idx="931">
                  <c:v>8550</c:v>
                </c:pt>
                <c:pt idx="932">
                  <c:v>8559.1839999999993</c:v>
                </c:pt>
                <c:pt idx="933">
                  <c:v>8568.3670000000002</c:v>
                </c:pt>
                <c:pt idx="934">
                  <c:v>8577.5509999999995</c:v>
                </c:pt>
                <c:pt idx="935">
                  <c:v>8586.7350000000006</c:v>
                </c:pt>
                <c:pt idx="936">
                  <c:v>8595.9179999999997</c:v>
                </c:pt>
                <c:pt idx="937">
                  <c:v>8605.1020000000008</c:v>
                </c:pt>
                <c:pt idx="938">
                  <c:v>8614.2860000000001</c:v>
                </c:pt>
                <c:pt idx="939">
                  <c:v>8623.4689999999991</c:v>
                </c:pt>
                <c:pt idx="940">
                  <c:v>8632.6530000000002</c:v>
                </c:pt>
                <c:pt idx="941">
                  <c:v>8641.8369999999995</c:v>
                </c:pt>
                <c:pt idx="942">
                  <c:v>8651.02</c:v>
                </c:pt>
                <c:pt idx="943">
                  <c:v>8660.2039999999997</c:v>
                </c:pt>
                <c:pt idx="944">
                  <c:v>8669.3880000000008</c:v>
                </c:pt>
                <c:pt idx="945">
                  <c:v>8678.5709999999999</c:v>
                </c:pt>
                <c:pt idx="946">
                  <c:v>8687.7549999999992</c:v>
                </c:pt>
                <c:pt idx="947">
                  <c:v>8696.9390000000003</c:v>
                </c:pt>
                <c:pt idx="948">
                  <c:v>8706.1219999999994</c:v>
                </c:pt>
                <c:pt idx="949">
                  <c:v>8715.3060000000005</c:v>
                </c:pt>
                <c:pt idx="950">
                  <c:v>8724.49</c:v>
                </c:pt>
                <c:pt idx="951">
                  <c:v>8733.6730000000007</c:v>
                </c:pt>
                <c:pt idx="952">
                  <c:v>8742.857</c:v>
                </c:pt>
                <c:pt idx="953">
                  <c:v>8752.0409999999993</c:v>
                </c:pt>
                <c:pt idx="954">
                  <c:v>8761.2240000000002</c:v>
                </c:pt>
                <c:pt idx="955">
                  <c:v>8770.4079999999994</c:v>
                </c:pt>
                <c:pt idx="956">
                  <c:v>8779.5920000000006</c:v>
                </c:pt>
                <c:pt idx="957">
                  <c:v>8788.7759999999998</c:v>
                </c:pt>
                <c:pt idx="958">
                  <c:v>8797.9590000000007</c:v>
                </c:pt>
                <c:pt idx="959">
                  <c:v>8807.143</c:v>
                </c:pt>
                <c:pt idx="960">
                  <c:v>8816.3269999999993</c:v>
                </c:pt>
                <c:pt idx="961">
                  <c:v>8825.51</c:v>
                </c:pt>
                <c:pt idx="962">
                  <c:v>8834.6939999999995</c:v>
                </c:pt>
                <c:pt idx="963">
                  <c:v>8843.8780000000006</c:v>
                </c:pt>
                <c:pt idx="964">
                  <c:v>8853.0609999999997</c:v>
                </c:pt>
                <c:pt idx="965">
                  <c:v>8862.2450000000008</c:v>
                </c:pt>
                <c:pt idx="966">
                  <c:v>8871.4290000000001</c:v>
                </c:pt>
                <c:pt idx="967">
                  <c:v>8880.6119999999992</c:v>
                </c:pt>
                <c:pt idx="968">
                  <c:v>8889.7960000000003</c:v>
                </c:pt>
                <c:pt idx="969">
                  <c:v>8898.98</c:v>
                </c:pt>
                <c:pt idx="970">
                  <c:v>8908.1630000000005</c:v>
                </c:pt>
                <c:pt idx="971">
                  <c:v>8917.3469999999998</c:v>
                </c:pt>
                <c:pt idx="972">
                  <c:v>8926.5310000000009</c:v>
                </c:pt>
                <c:pt idx="973">
                  <c:v>8935.7139999999999</c:v>
                </c:pt>
                <c:pt idx="974">
                  <c:v>8944.8979999999992</c:v>
                </c:pt>
                <c:pt idx="975">
                  <c:v>8954.0820000000003</c:v>
                </c:pt>
                <c:pt idx="976">
                  <c:v>8963.2649999999994</c:v>
                </c:pt>
                <c:pt idx="977">
                  <c:v>8972.4490000000005</c:v>
                </c:pt>
                <c:pt idx="978">
                  <c:v>8981.6329999999998</c:v>
                </c:pt>
                <c:pt idx="979">
                  <c:v>8990.8160000000007</c:v>
                </c:pt>
                <c:pt idx="980">
                  <c:v>9000</c:v>
                </c:pt>
                <c:pt idx="981">
                  <c:v>9009.1839999999993</c:v>
                </c:pt>
                <c:pt idx="982">
                  <c:v>9018.3670000000002</c:v>
                </c:pt>
                <c:pt idx="983">
                  <c:v>9027.5509999999995</c:v>
                </c:pt>
                <c:pt idx="984">
                  <c:v>9036.7350000000006</c:v>
                </c:pt>
                <c:pt idx="985">
                  <c:v>9045.9179999999997</c:v>
                </c:pt>
                <c:pt idx="986">
                  <c:v>9055.1020000000008</c:v>
                </c:pt>
                <c:pt idx="987">
                  <c:v>9064.2860000000001</c:v>
                </c:pt>
                <c:pt idx="988">
                  <c:v>9073.4689999999991</c:v>
                </c:pt>
                <c:pt idx="989">
                  <c:v>9082.6530000000002</c:v>
                </c:pt>
                <c:pt idx="990">
                  <c:v>9091.8369999999995</c:v>
                </c:pt>
                <c:pt idx="991">
                  <c:v>9101.02</c:v>
                </c:pt>
                <c:pt idx="992">
                  <c:v>9110.2039999999997</c:v>
                </c:pt>
                <c:pt idx="993">
                  <c:v>9119.3880000000008</c:v>
                </c:pt>
                <c:pt idx="994">
                  <c:v>9128.5709999999999</c:v>
                </c:pt>
                <c:pt idx="995">
                  <c:v>9137.7549999999992</c:v>
                </c:pt>
                <c:pt idx="996">
                  <c:v>9146.9390000000003</c:v>
                </c:pt>
                <c:pt idx="997">
                  <c:v>9156.1219999999994</c:v>
                </c:pt>
                <c:pt idx="998">
                  <c:v>9165.3060000000005</c:v>
                </c:pt>
                <c:pt idx="999">
                  <c:v>9174.49</c:v>
                </c:pt>
                <c:pt idx="1000">
                  <c:v>9183.6730000000007</c:v>
                </c:pt>
              </c:numCache>
            </c:numRef>
          </c:xVal>
          <c:yVal>
            <c:numRef>
              <c:f>'KF Ex 1'!$C$13:$C$1013</c:f>
              <c:numCache>
                <c:formatCode>General</c:formatCode>
                <c:ptCount val="1001"/>
                <c:pt idx="0">
                  <c:v>0</c:v>
                </c:pt>
                <c:pt idx="1">
                  <c:v>9.1744900000000005</c:v>
                </c:pt>
                <c:pt idx="2">
                  <c:v>18.33061</c:v>
                </c:pt>
                <c:pt idx="3">
                  <c:v>27.46837</c:v>
                </c:pt>
                <c:pt idx="4">
                  <c:v>36.587760000000003</c:v>
                </c:pt>
                <c:pt idx="5">
                  <c:v>45.688780000000001</c:v>
                </c:pt>
                <c:pt idx="6">
                  <c:v>54.771430000000002</c:v>
                </c:pt>
                <c:pt idx="7">
                  <c:v>63.835709999999999</c:v>
                </c:pt>
                <c:pt idx="8">
                  <c:v>72.881630000000001</c:v>
                </c:pt>
                <c:pt idx="9">
                  <c:v>81.909180000000006</c:v>
                </c:pt>
                <c:pt idx="10">
                  <c:v>90.918369999999996</c:v>
                </c:pt>
                <c:pt idx="11">
                  <c:v>99.909180000000006</c:v>
                </c:pt>
                <c:pt idx="12">
                  <c:v>108.88160000000001</c:v>
                </c:pt>
                <c:pt idx="13">
                  <c:v>117.8357</c:v>
                </c:pt>
                <c:pt idx="14">
                  <c:v>126.7714</c:v>
                </c:pt>
                <c:pt idx="15">
                  <c:v>135.68879999999999</c:v>
                </c:pt>
                <c:pt idx="16">
                  <c:v>144.58779999999999</c:v>
                </c:pt>
                <c:pt idx="17">
                  <c:v>153.4684</c:v>
                </c:pt>
                <c:pt idx="18">
                  <c:v>162.3306</c:v>
                </c:pt>
                <c:pt idx="19">
                  <c:v>171.17449999999999</c:v>
                </c:pt>
                <c:pt idx="20">
                  <c:v>180</c:v>
                </c:pt>
                <c:pt idx="21">
                  <c:v>188.80709999999999</c:v>
                </c:pt>
                <c:pt idx="22">
                  <c:v>197.5959</c:v>
                </c:pt>
                <c:pt idx="23">
                  <c:v>206.3663</c:v>
                </c:pt>
                <c:pt idx="24">
                  <c:v>215.11840000000001</c:v>
                </c:pt>
                <c:pt idx="25">
                  <c:v>223.852</c:v>
                </c:pt>
                <c:pt idx="26">
                  <c:v>232.56729999999999</c:v>
                </c:pt>
                <c:pt idx="27">
                  <c:v>241.26429999999999</c:v>
                </c:pt>
                <c:pt idx="28">
                  <c:v>249.94290000000001</c:v>
                </c:pt>
                <c:pt idx="29">
                  <c:v>258.60309999999998</c:v>
                </c:pt>
                <c:pt idx="30">
                  <c:v>267.24489999999997</c:v>
                </c:pt>
                <c:pt idx="31">
                  <c:v>275.86840000000001</c:v>
                </c:pt>
                <c:pt idx="32">
                  <c:v>284.4735</c:v>
                </c:pt>
                <c:pt idx="33">
                  <c:v>293.06020000000001</c:v>
                </c:pt>
                <c:pt idx="34">
                  <c:v>301.62860000000001</c:v>
                </c:pt>
                <c:pt idx="35">
                  <c:v>310.17860000000002</c:v>
                </c:pt>
                <c:pt idx="36">
                  <c:v>318.71019999999999</c:v>
                </c:pt>
                <c:pt idx="37">
                  <c:v>327.2235</c:v>
                </c:pt>
                <c:pt idx="38">
                  <c:v>335.71839999999997</c:v>
                </c:pt>
                <c:pt idx="39">
                  <c:v>344.19490000000002</c:v>
                </c:pt>
                <c:pt idx="40">
                  <c:v>352.65309999999999</c:v>
                </c:pt>
                <c:pt idx="41">
                  <c:v>361.09289999999999</c:v>
                </c:pt>
                <c:pt idx="42">
                  <c:v>369.51429999999999</c:v>
                </c:pt>
                <c:pt idx="43">
                  <c:v>377.91730000000001</c:v>
                </c:pt>
                <c:pt idx="44">
                  <c:v>386.30200000000002</c:v>
                </c:pt>
                <c:pt idx="45">
                  <c:v>394.66840000000002</c:v>
                </c:pt>
                <c:pt idx="46">
                  <c:v>403.0163</c:v>
                </c:pt>
                <c:pt idx="47">
                  <c:v>411.34589999999997</c:v>
                </c:pt>
                <c:pt idx="48">
                  <c:v>419.65710000000001</c:v>
                </c:pt>
                <c:pt idx="49">
                  <c:v>427.95</c:v>
                </c:pt>
                <c:pt idx="50">
                  <c:v>436.22449999999998</c:v>
                </c:pt>
                <c:pt idx="51">
                  <c:v>444.48059999999998</c:v>
                </c:pt>
                <c:pt idx="52">
                  <c:v>452.71839999999997</c:v>
                </c:pt>
                <c:pt idx="53">
                  <c:v>460.93779999999998</c:v>
                </c:pt>
                <c:pt idx="54">
                  <c:v>469.1388</c:v>
                </c:pt>
                <c:pt idx="55">
                  <c:v>477.32139999999998</c:v>
                </c:pt>
                <c:pt idx="56">
                  <c:v>485.48570000000001</c:v>
                </c:pt>
                <c:pt idx="57">
                  <c:v>493.63159999999999</c:v>
                </c:pt>
                <c:pt idx="58">
                  <c:v>501.75920000000002</c:v>
                </c:pt>
                <c:pt idx="59">
                  <c:v>509.86840000000001</c:v>
                </c:pt>
                <c:pt idx="60">
                  <c:v>517.95920000000001</c:v>
                </c:pt>
                <c:pt idx="61">
                  <c:v>526.03160000000003</c:v>
                </c:pt>
                <c:pt idx="62">
                  <c:v>534.08569999999997</c:v>
                </c:pt>
                <c:pt idx="63">
                  <c:v>542.12139999999999</c:v>
                </c:pt>
                <c:pt idx="64">
                  <c:v>550.13879999999995</c:v>
                </c:pt>
                <c:pt idx="65">
                  <c:v>558.13779999999997</c:v>
                </c:pt>
                <c:pt idx="66">
                  <c:v>566.11839999999995</c:v>
                </c:pt>
                <c:pt idx="67">
                  <c:v>574.0806</c:v>
                </c:pt>
                <c:pt idx="68">
                  <c:v>582.02449999999999</c:v>
                </c:pt>
                <c:pt idx="69">
                  <c:v>589.95000000000005</c:v>
                </c:pt>
                <c:pt idx="70">
                  <c:v>597.85709999999995</c:v>
                </c:pt>
                <c:pt idx="71">
                  <c:v>605.74590000000001</c:v>
                </c:pt>
                <c:pt idx="72">
                  <c:v>613.61630000000002</c:v>
                </c:pt>
                <c:pt idx="73">
                  <c:v>621.46839999999997</c:v>
                </c:pt>
                <c:pt idx="74">
                  <c:v>629.30200000000002</c:v>
                </c:pt>
                <c:pt idx="75">
                  <c:v>637.1173</c:v>
                </c:pt>
                <c:pt idx="76">
                  <c:v>644.91430000000003</c:v>
                </c:pt>
                <c:pt idx="77">
                  <c:v>652.69290000000001</c:v>
                </c:pt>
                <c:pt idx="78">
                  <c:v>660.45309999999995</c:v>
                </c:pt>
                <c:pt idx="79">
                  <c:v>668.19489999999996</c:v>
                </c:pt>
                <c:pt idx="80">
                  <c:v>675.91840000000002</c:v>
                </c:pt>
                <c:pt idx="81">
                  <c:v>683.62350000000004</c:v>
                </c:pt>
                <c:pt idx="82">
                  <c:v>691.31020000000001</c:v>
                </c:pt>
                <c:pt idx="83">
                  <c:v>698.97860000000003</c:v>
                </c:pt>
                <c:pt idx="84">
                  <c:v>706.62860000000001</c:v>
                </c:pt>
                <c:pt idx="85">
                  <c:v>714.26020000000005</c:v>
                </c:pt>
                <c:pt idx="86">
                  <c:v>721.87350000000004</c:v>
                </c:pt>
                <c:pt idx="87">
                  <c:v>729.46839999999997</c:v>
                </c:pt>
                <c:pt idx="88">
                  <c:v>737.04489999999998</c:v>
                </c:pt>
                <c:pt idx="89">
                  <c:v>744.60310000000004</c:v>
                </c:pt>
                <c:pt idx="90">
                  <c:v>752.14290000000005</c:v>
                </c:pt>
                <c:pt idx="91">
                  <c:v>759.66430000000003</c:v>
                </c:pt>
                <c:pt idx="92">
                  <c:v>767.16729999999995</c:v>
                </c:pt>
                <c:pt idx="93">
                  <c:v>774.65200000000004</c:v>
                </c:pt>
                <c:pt idx="94">
                  <c:v>782.11839999999995</c:v>
                </c:pt>
                <c:pt idx="95">
                  <c:v>789.56629999999996</c:v>
                </c:pt>
                <c:pt idx="96">
                  <c:v>796.99590000000001</c:v>
                </c:pt>
                <c:pt idx="97">
                  <c:v>804.40710000000001</c:v>
                </c:pt>
                <c:pt idx="98">
                  <c:v>811.8</c:v>
                </c:pt>
                <c:pt idx="99">
                  <c:v>819.17449999999997</c:v>
                </c:pt>
                <c:pt idx="100">
                  <c:v>826.53060000000005</c:v>
                </c:pt>
                <c:pt idx="101">
                  <c:v>833.86839999999995</c:v>
                </c:pt>
                <c:pt idx="102">
                  <c:v>841.18780000000004</c:v>
                </c:pt>
                <c:pt idx="103">
                  <c:v>848.48879999999997</c:v>
                </c:pt>
                <c:pt idx="104">
                  <c:v>855.77139999999997</c:v>
                </c:pt>
                <c:pt idx="105">
                  <c:v>863.03570000000002</c:v>
                </c:pt>
                <c:pt idx="106">
                  <c:v>870.28160000000003</c:v>
                </c:pt>
                <c:pt idx="107">
                  <c:v>877.50919999999996</c:v>
                </c:pt>
                <c:pt idx="108">
                  <c:v>884.71839999999997</c:v>
                </c:pt>
                <c:pt idx="109">
                  <c:v>891.90920000000006</c:v>
                </c:pt>
                <c:pt idx="110">
                  <c:v>899.08159999999998</c:v>
                </c:pt>
                <c:pt idx="111">
                  <c:v>906.23569999999995</c:v>
                </c:pt>
                <c:pt idx="112">
                  <c:v>913.37139999999999</c:v>
                </c:pt>
                <c:pt idx="113">
                  <c:v>920.48879999999997</c:v>
                </c:pt>
                <c:pt idx="114">
                  <c:v>927.58780000000002</c:v>
                </c:pt>
                <c:pt idx="115">
                  <c:v>934.66840000000002</c:v>
                </c:pt>
                <c:pt idx="116">
                  <c:v>941.73059999999998</c:v>
                </c:pt>
                <c:pt idx="117">
                  <c:v>948.77449999999999</c:v>
                </c:pt>
                <c:pt idx="118">
                  <c:v>955.8</c:v>
                </c:pt>
                <c:pt idx="119">
                  <c:v>962.80709999999999</c:v>
                </c:pt>
                <c:pt idx="120">
                  <c:v>969.79589999999996</c:v>
                </c:pt>
                <c:pt idx="121">
                  <c:v>976.7663</c:v>
                </c:pt>
                <c:pt idx="122">
                  <c:v>983.71839999999997</c:v>
                </c:pt>
                <c:pt idx="123">
                  <c:v>990.65200000000004</c:v>
                </c:pt>
                <c:pt idx="124">
                  <c:v>997.56730000000005</c:v>
                </c:pt>
                <c:pt idx="125">
                  <c:v>1004.4640000000001</c:v>
                </c:pt>
                <c:pt idx="126">
                  <c:v>1011.343</c:v>
                </c:pt>
                <c:pt idx="127">
                  <c:v>1018.203</c:v>
                </c:pt>
                <c:pt idx="128">
                  <c:v>1025.0450000000001</c:v>
                </c:pt>
                <c:pt idx="129">
                  <c:v>1031.8679999999999</c:v>
                </c:pt>
                <c:pt idx="130">
                  <c:v>1038.673</c:v>
                </c:pt>
                <c:pt idx="131">
                  <c:v>1045.46</c:v>
                </c:pt>
                <c:pt idx="132">
                  <c:v>1052.229</c:v>
                </c:pt>
                <c:pt idx="133">
                  <c:v>1058.979</c:v>
                </c:pt>
                <c:pt idx="134">
                  <c:v>1065.71</c:v>
                </c:pt>
                <c:pt idx="135">
                  <c:v>1072.423</c:v>
                </c:pt>
                <c:pt idx="136">
                  <c:v>1079.1179999999999</c:v>
                </c:pt>
                <c:pt idx="137">
                  <c:v>1085.7950000000001</c:v>
                </c:pt>
                <c:pt idx="138">
                  <c:v>1092.453</c:v>
                </c:pt>
                <c:pt idx="139">
                  <c:v>1099.0930000000001</c:v>
                </c:pt>
                <c:pt idx="140">
                  <c:v>1105.7139999999999</c:v>
                </c:pt>
                <c:pt idx="141">
                  <c:v>1112.317</c:v>
                </c:pt>
                <c:pt idx="142">
                  <c:v>1118.902</c:v>
                </c:pt>
                <c:pt idx="143">
                  <c:v>1125.4680000000001</c:v>
                </c:pt>
                <c:pt idx="144">
                  <c:v>1132.0160000000001</c:v>
                </c:pt>
                <c:pt idx="145">
                  <c:v>1138.546</c:v>
                </c:pt>
                <c:pt idx="146">
                  <c:v>1145.057</c:v>
                </c:pt>
                <c:pt idx="147">
                  <c:v>1151.55</c:v>
                </c:pt>
                <c:pt idx="148">
                  <c:v>1158.0239999999999</c:v>
                </c:pt>
                <c:pt idx="149">
                  <c:v>1164.481</c:v>
                </c:pt>
                <c:pt idx="150">
                  <c:v>1170.9179999999999</c:v>
                </c:pt>
                <c:pt idx="151">
                  <c:v>1177.338</c:v>
                </c:pt>
                <c:pt idx="152">
                  <c:v>1183.739</c:v>
                </c:pt>
                <c:pt idx="153">
                  <c:v>1190.1210000000001</c:v>
                </c:pt>
                <c:pt idx="154">
                  <c:v>1196.4860000000001</c:v>
                </c:pt>
                <c:pt idx="155">
                  <c:v>1202.8320000000001</c:v>
                </c:pt>
                <c:pt idx="156">
                  <c:v>1209.1590000000001</c:v>
                </c:pt>
                <c:pt idx="157">
                  <c:v>1215.4680000000001</c:v>
                </c:pt>
                <c:pt idx="158">
                  <c:v>1221.759</c:v>
                </c:pt>
                <c:pt idx="159">
                  <c:v>1228.0319999999999</c:v>
                </c:pt>
                <c:pt idx="160">
                  <c:v>1234.2860000000001</c:v>
                </c:pt>
                <c:pt idx="161">
                  <c:v>1240.521</c:v>
                </c:pt>
                <c:pt idx="162">
                  <c:v>1246.739</c:v>
                </c:pt>
                <c:pt idx="163">
                  <c:v>1252.9380000000001</c:v>
                </c:pt>
                <c:pt idx="164">
                  <c:v>1259.1179999999999</c:v>
                </c:pt>
                <c:pt idx="165">
                  <c:v>1265.2809999999999</c:v>
                </c:pt>
                <c:pt idx="166">
                  <c:v>1271.424</c:v>
                </c:pt>
                <c:pt idx="167">
                  <c:v>1277.55</c:v>
                </c:pt>
                <c:pt idx="168">
                  <c:v>1283.6569999999999</c:v>
                </c:pt>
                <c:pt idx="169">
                  <c:v>1289.7460000000001</c:v>
                </c:pt>
                <c:pt idx="170">
                  <c:v>1295.816</c:v>
                </c:pt>
                <c:pt idx="171">
                  <c:v>1301.8679999999999</c:v>
                </c:pt>
                <c:pt idx="172">
                  <c:v>1307.902</c:v>
                </c:pt>
                <c:pt idx="173">
                  <c:v>1313.9169999999999</c:v>
                </c:pt>
                <c:pt idx="174">
                  <c:v>1319.914</c:v>
                </c:pt>
                <c:pt idx="175">
                  <c:v>1325.893</c:v>
                </c:pt>
                <c:pt idx="176">
                  <c:v>1331.8530000000001</c:v>
                </c:pt>
                <c:pt idx="177">
                  <c:v>1337.7950000000001</c:v>
                </c:pt>
                <c:pt idx="178">
                  <c:v>1343.7180000000001</c:v>
                </c:pt>
                <c:pt idx="179">
                  <c:v>1349.623</c:v>
                </c:pt>
                <c:pt idx="180">
                  <c:v>1355.51</c:v>
                </c:pt>
                <c:pt idx="181">
                  <c:v>1361.3789999999999</c:v>
                </c:pt>
                <c:pt idx="182">
                  <c:v>1367.229</c:v>
                </c:pt>
                <c:pt idx="183">
                  <c:v>1373.06</c:v>
                </c:pt>
                <c:pt idx="184">
                  <c:v>1378.873</c:v>
                </c:pt>
                <c:pt idx="185">
                  <c:v>1384.6679999999999</c:v>
                </c:pt>
                <c:pt idx="186">
                  <c:v>1390.4449999999999</c:v>
                </c:pt>
                <c:pt idx="187">
                  <c:v>1396.203</c:v>
                </c:pt>
                <c:pt idx="188">
                  <c:v>1401.943</c:v>
                </c:pt>
                <c:pt idx="189">
                  <c:v>1407.664</c:v>
                </c:pt>
                <c:pt idx="190">
                  <c:v>1413.367</c:v>
                </c:pt>
                <c:pt idx="191">
                  <c:v>1419.0519999999999</c:v>
                </c:pt>
                <c:pt idx="192">
                  <c:v>1424.7180000000001</c:v>
                </c:pt>
                <c:pt idx="193">
                  <c:v>1430.366</c:v>
                </c:pt>
                <c:pt idx="194">
                  <c:v>1435.9960000000001</c:v>
                </c:pt>
                <c:pt idx="195">
                  <c:v>1441.607</c:v>
                </c:pt>
                <c:pt idx="196">
                  <c:v>1447.2</c:v>
                </c:pt>
                <c:pt idx="197">
                  <c:v>1452.7739999999999</c:v>
                </c:pt>
                <c:pt idx="198">
                  <c:v>1458.3309999999999</c:v>
                </c:pt>
                <c:pt idx="199">
                  <c:v>1463.8679999999999</c:v>
                </c:pt>
                <c:pt idx="200">
                  <c:v>1469.3879999999999</c:v>
                </c:pt>
                <c:pt idx="201">
                  <c:v>1474.8889999999999</c:v>
                </c:pt>
                <c:pt idx="202">
                  <c:v>1480.3710000000001</c:v>
                </c:pt>
                <c:pt idx="203">
                  <c:v>1485.836</c:v>
                </c:pt>
                <c:pt idx="204">
                  <c:v>1491.2819999999999</c:v>
                </c:pt>
                <c:pt idx="205">
                  <c:v>1496.7090000000001</c:v>
                </c:pt>
                <c:pt idx="206">
                  <c:v>1502.1179999999999</c:v>
                </c:pt>
                <c:pt idx="207">
                  <c:v>1507.509</c:v>
                </c:pt>
                <c:pt idx="208">
                  <c:v>1512.8820000000001</c:v>
                </c:pt>
                <c:pt idx="209">
                  <c:v>1518.2360000000001</c:v>
                </c:pt>
                <c:pt idx="210">
                  <c:v>1523.5709999999999</c:v>
                </c:pt>
                <c:pt idx="211">
                  <c:v>1528.8889999999999</c:v>
                </c:pt>
                <c:pt idx="212">
                  <c:v>1534.1880000000001</c:v>
                </c:pt>
                <c:pt idx="213">
                  <c:v>1539.4680000000001</c:v>
                </c:pt>
                <c:pt idx="214">
                  <c:v>1544.731</c:v>
                </c:pt>
                <c:pt idx="215">
                  <c:v>1549.9739999999999</c:v>
                </c:pt>
                <c:pt idx="216">
                  <c:v>1555.2</c:v>
                </c:pt>
                <c:pt idx="217">
                  <c:v>1560.4069999999999</c:v>
                </c:pt>
                <c:pt idx="218">
                  <c:v>1565.596</c:v>
                </c:pt>
                <c:pt idx="219">
                  <c:v>1570.7660000000001</c:v>
                </c:pt>
                <c:pt idx="220">
                  <c:v>1575.9179999999999</c:v>
                </c:pt>
                <c:pt idx="221">
                  <c:v>1581.0519999999999</c:v>
                </c:pt>
                <c:pt idx="222">
                  <c:v>1586.1669999999999</c:v>
                </c:pt>
                <c:pt idx="223">
                  <c:v>1591.2639999999999</c:v>
                </c:pt>
                <c:pt idx="224">
                  <c:v>1596.3430000000001</c:v>
                </c:pt>
                <c:pt idx="225">
                  <c:v>1601.403</c:v>
                </c:pt>
                <c:pt idx="226">
                  <c:v>1606.4449999999999</c:v>
                </c:pt>
                <c:pt idx="227">
                  <c:v>1611.4680000000001</c:v>
                </c:pt>
                <c:pt idx="228">
                  <c:v>1616.473</c:v>
                </c:pt>
                <c:pt idx="229">
                  <c:v>1621.46</c:v>
                </c:pt>
                <c:pt idx="230">
                  <c:v>1626.4290000000001</c:v>
                </c:pt>
                <c:pt idx="231">
                  <c:v>1631.3789999999999</c:v>
                </c:pt>
                <c:pt idx="232">
                  <c:v>1636.31</c:v>
                </c:pt>
                <c:pt idx="233">
                  <c:v>1641.223</c:v>
                </c:pt>
                <c:pt idx="234">
                  <c:v>1646.1179999999999</c:v>
                </c:pt>
                <c:pt idx="235">
                  <c:v>1650.9949999999999</c:v>
                </c:pt>
                <c:pt idx="236">
                  <c:v>1655.8530000000001</c:v>
                </c:pt>
                <c:pt idx="237">
                  <c:v>1660.693</c:v>
                </c:pt>
                <c:pt idx="238">
                  <c:v>1665.5139999999999</c:v>
                </c:pt>
                <c:pt idx="239">
                  <c:v>1670.317</c:v>
                </c:pt>
                <c:pt idx="240">
                  <c:v>1675.1020000000001</c:v>
                </c:pt>
                <c:pt idx="241">
                  <c:v>1679.8679999999999</c:v>
                </c:pt>
                <c:pt idx="242">
                  <c:v>1684.616</c:v>
                </c:pt>
                <c:pt idx="243">
                  <c:v>1689.346</c:v>
                </c:pt>
                <c:pt idx="244">
                  <c:v>1694.057</c:v>
                </c:pt>
                <c:pt idx="245">
                  <c:v>1698.75</c:v>
                </c:pt>
                <c:pt idx="246">
                  <c:v>1703.424</c:v>
                </c:pt>
                <c:pt idx="247">
                  <c:v>1708.0809999999999</c:v>
                </c:pt>
                <c:pt idx="248">
                  <c:v>1712.7180000000001</c:v>
                </c:pt>
                <c:pt idx="249">
                  <c:v>1717.338</c:v>
                </c:pt>
                <c:pt idx="250">
                  <c:v>1721.9390000000001</c:v>
                </c:pt>
                <c:pt idx="251">
                  <c:v>1726.521</c:v>
                </c:pt>
                <c:pt idx="252">
                  <c:v>1731.086</c:v>
                </c:pt>
                <c:pt idx="253">
                  <c:v>1735.6320000000001</c:v>
                </c:pt>
                <c:pt idx="254">
                  <c:v>1740.1590000000001</c:v>
                </c:pt>
                <c:pt idx="255">
                  <c:v>1744.6679999999999</c:v>
                </c:pt>
                <c:pt idx="256">
                  <c:v>1749.1590000000001</c:v>
                </c:pt>
                <c:pt idx="257">
                  <c:v>1753.6320000000001</c:v>
                </c:pt>
                <c:pt idx="258">
                  <c:v>1758.086</c:v>
                </c:pt>
                <c:pt idx="259">
                  <c:v>1762.521</c:v>
                </c:pt>
                <c:pt idx="260">
                  <c:v>1766.9390000000001</c:v>
                </c:pt>
                <c:pt idx="261">
                  <c:v>1771.338</c:v>
                </c:pt>
                <c:pt idx="262">
                  <c:v>1775.7180000000001</c:v>
                </c:pt>
                <c:pt idx="263">
                  <c:v>1780.0809999999999</c:v>
                </c:pt>
                <c:pt idx="264">
                  <c:v>1784.424</c:v>
                </c:pt>
                <c:pt idx="265">
                  <c:v>1788.75</c:v>
                </c:pt>
                <c:pt idx="266">
                  <c:v>1793.057</c:v>
                </c:pt>
                <c:pt idx="267">
                  <c:v>1797.346</c:v>
                </c:pt>
                <c:pt idx="268">
                  <c:v>1801.616</c:v>
                </c:pt>
                <c:pt idx="269">
                  <c:v>1805.8679999999999</c:v>
                </c:pt>
                <c:pt idx="270">
                  <c:v>1810.1020000000001</c:v>
                </c:pt>
                <c:pt idx="271">
                  <c:v>1814.317</c:v>
                </c:pt>
                <c:pt idx="272">
                  <c:v>1818.5139999999999</c:v>
                </c:pt>
                <c:pt idx="273">
                  <c:v>1822.693</c:v>
                </c:pt>
                <c:pt idx="274">
                  <c:v>1826.8530000000001</c:v>
                </c:pt>
                <c:pt idx="275">
                  <c:v>1830.9949999999999</c:v>
                </c:pt>
                <c:pt idx="276">
                  <c:v>1835.1179999999999</c:v>
                </c:pt>
                <c:pt idx="277">
                  <c:v>1839.223</c:v>
                </c:pt>
                <c:pt idx="278">
                  <c:v>1843.31</c:v>
                </c:pt>
                <c:pt idx="279">
                  <c:v>1847.3789999999999</c:v>
                </c:pt>
                <c:pt idx="280">
                  <c:v>1851.4290000000001</c:v>
                </c:pt>
                <c:pt idx="281">
                  <c:v>1855.46</c:v>
                </c:pt>
                <c:pt idx="282">
                  <c:v>1859.473</c:v>
                </c:pt>
                <c:pt idx="283">
                  <c:v>1863.4680000000001</c:v>
                </c:pt>
                <c:pt idx="284">
                  <c:v>1867.4449999999999</c:v>
                </c:pt>
                <c:pt idx="285">
                  <c:v>1871.403</c:v>
                </c:pt>
                <c:pt idx="286">
                  <c:v>1875.3430000000001</c:v>
                </c:pt>
                <c:pt idx="287">
                  <c:v>1879.2639999999999</c:v>
                </c:pt>
                <c:pt idx="288">
                  <c:v>1883.1669999999999</c:v>
                </c:pt>
                <c:pt idx="289">
                  <c:v>1887.0519999999999</c:v>
                </c:pt>
                <c:pt idx="290">
                  <c:v>1890.9179999999999</c:v>
                </c:pt>
                <c:pt idx="291">
                  <c:v>1894.7660000000001</c:v>
                </c:pt>
                <c:pt idx="292">
                  <c:v>1898.596</c:v>
                </c:pt>
                <c:pt idx="293">
                  <c:v>1902.4069999999999</c:v>
                </c:pt>
                <c:pt idx="294">
                  <c:v>1906.2</c:v>
                </c:pt>
                <c:pt idx="295">
                  <c:v>1909.9739999999999</c:v>
                </c:pt>
                <c:pt idx="296">
                  <c:v>1913.731</c:v>
                </c:pt>
                <c:pt idx="297">
                  <c:v>1917.4680000000001</c:v>
                </c:pt>
                <c:pt idx="298">
                  <c:v>1921.1880000000001</c:v>
                </c:pt>
                <c:pt idx="299">
                  <c:v>1924.8889999999999</c:v>
                </c:pt>
                <c:pt idx="300">
                  <c:v>1928.5709999999999</c:v>
                </c:pt>
                <c:pt idx="301">
                  <c:v>1932.2360000000001</c:v>
                </c:pt>
                <c:pt idx="302">
                  <c:v>1935.8820000000001</c:v>
                </c:pt>
                <c:pt idx="303">
                  <c:v>1939.509</c:v>
                </c:pt>
                <c:pt idx="304">
                  <c:v>1943.1179999999999</c:v>
                </c:pt>
                <c:pt idx="305">
                  <c:v>1946.7090000000001</c:v>
                </c:pt>
                <c:pt idx="306">
                  <c:v>1950.2819999999999</c:v>
                </c:pt>
                <c:pt idx="307">
                  <c:v>1953.836</c:v>
                </c:pt>
                <c:pt idx="308">
                  <c:v>1957.3710000000001</c:v>
                </c:pt>
                <c:pt idx="309">
                  <c:v>1960.8889999999999</c:v>
                </c:pt>
                <c:pt idx="310">
                  <c:v>1964.3879999999999</c:v>
                </c:pt>
                <c:pt idx="311">
                  <c:v>1967.8679999999999</c:v>
                </c:pt>
                <c:pt idx="312">
                  <c:v>1971.3309999999999</c:v>
                </c:pt>
                <c:pt idx="313">
                  <c:v>1974.7739999999999</c:v>
                </c:pt>
                <c:pt idx="314">
                  <c:v>1978.2</c:v>
                </c:pt>
                <c:pt idx="315">
                  <c:v>1981.607</c:v>
                </c:pt>
                <c:pt idx="316">
                  <c:v>1984.9960000000001</c:v>
                </c:pt>
                <c:pt idx="317">
                  <c:v>1988.366</c:v>
                </c:pt>
                <c:pt idx="318">
                  <c:v>1991.7180000000001</c:v>
                </c:pt>
                <c:pt idx="319">
                  <c:v>1995.0519999999999</c:v>
                </c:pt>
                <c:pt idx="320">
                  <c:v>1998.367</c:v>
                </c:pt>
                <c:pt idx="321">
                  <c:v>2001.664</c:v>
                </c:pt>
                <c:pt idx="322">
                  <c:v>2004.943</c:v>
                </c:pt>
                <c:pt idx="323">
                  <c:v>2008.203</c:v>
                </c:pt>
                <c:pt idx="324">
                  <c:v>2011.4449999999999</c:v>
                </c:pt>
                <c:pt idx="325">
                  <c:v>2014.6679999999999</c:v>
                </c:pt>
                <c:pt idx="326">
                  <c:v>2017.873</c:v>
                </c:pt>
                <c:pt idx="327">
                  <c:v>2021.06</c:v>
                </c:pt>
                <c:pt idx="328">
                  <c:v>2024.229</c:v>
                </c:pt>
                <c:pt idx="329">
                  <c:v>2027.3789999999999</c:v>
                </c:pt>
                <c:pt idx="330">
                  <c:v>2030.51</c:v>
                </c:pt>
                <c:pt idx="331">
                  <c:v>2033.623</c:v>
                </c:pt>
                <c:pt idx="332">
                  <c:v>2036.7180000000001</c:v>
                </c:pt>
                <c:pt idx="333">
                  <c:v>2039.7950000000001</c:v>
                </c:pt>
                <c:pt idx="334">
                  <c:v>2042.8530000000001</c:v>
                </c:pt>
                <c:pt idx="335">
                  <c:v>2045.893</c:v>
                </c:pt>
                <c:pt idx="336">
                  <c:v>2048.9140000000002</c:v>
                </c:pt>
                <c:pt idx="337">
                  <c:v>2051.9169999999999</c:v>
                </c:pt>
                <c:pt idx="338">
                  <c:v>2054.902</c:v>
                </c:pt>
                <c:pt idx="339">
                  <c:v>2057.8679999999999</c:v>
                </c:pt>
                <c:pt idx="340">
                  <c:v>2060.8159999999998</c:v>
                </c:pt>
                <c:pt idx="341">
                  <c:v>2063.7460000000001</c:v>
                </c:pt>
                <c:pt idx="342">
                  <c:v>2066.6570000000002</c:v>
                </c:pt>
                <c:pt idx="343">
                  <c:v>2069.5500000000002</c:v>
                </c:pt>
                <c:pt idx="344">
                  <c:v>2072.424</c:v>
                </c:pt>
                <c:pt idx="345">
                  <c:v>2075.2809999999999</c:v>
                </c:pt>
                <c:pt idx="346">
                  <c:v>2078.1179999999999</c:v>
                </c:pt>
                <c:pt idx="347">
                  <c:v>2080.9380000000001</c:v>
                </c:pt>
                <c:pt idx="348">
                  <c:v>2083.739</c:v>
                </c:pt>
                <c:pt idx="349">
                  <c:v>2086.5210000000002</c:v>
                </c:pt>
                <c:pt idx="350">
                  <c:v>2089.2860000000001</c:v>
                </c:pt>
                <c:pt idx="351">
                  <c:v>2092.0320000000002</c:v>
                </c:pt>
                <c:pt idx="352">
                  <c:v>2094.759</c:v>
                </c:pt>
                <c:pt idx="353">
                  <c:v>2097.4679999999998</c:v>
                </c:pt>
                <c:pt idx="354">
                  <c:v>2100.1590000000001</c:v>
                </c:pt>
                <c:pt idx="355">
                  <c:v>2102.8319999999999</c:v>
                </c:pt>
                <c:pt idx="356">
                  <c:v>2105.4859999999999</c:v>
                </c:pt>
                <c:pt idx="357">
                  <c:v>2108.1210000000001</c:v>
                </c:pt>
                <c:pt idx="358">
                  <c:v>2110.739</c:v>
                </c:pt>
                <c:pt idx="359">
                  <c:v>2113.3380000000002</c:v>
                </c:pt>
                <c:pt idx="360">
                  <c:v>2115.9180000000001</c:v>
                </c:pt>
                <c:pt idx="361">
                  <c:v>2118.4810000000002</c:v>
                </c:pt>
                <c:pt idx="362">
                  <c:v>2121.0239999999999</c:v>
                </c:pt>
                <c:pt idx="363">
                  <c:v>2123.5500000000002</c:v>
                </c:pt>
                <c:pt idx="364">
                  <c:v>2126.0569999999998</c:v>
                </c:pt>
                <c:pt idx="365">
                  <c:v>2128.5459999999998</c:v>
                </c:pt>
                <c:pt idx="366">
                  <c:v>2131.0160000000001</c:v>
                </c:pt>
                <c:pt idx="367">
                  <c:v>2133.4679999999998</c:v>
                </c:pt>
                <c:pt idx="368">
                  <c:v>2135.902</c:v>
                </c:pt>
                <c:pt idx="369">
                  <c:v>2138.317</c:v>
                </c:pt>
                <c:pt idx="370">
                  <c:v>2140.7139999999999</c:v>
                </c:pt>
                <c:pt idx="371">
                  <c:v>2143.0929999999998</c:v>
                </c:pt>
                <c:pt idx="372">
                  <c:v>2145.453</c:v>
                </c:pt>
                <c:pt idx="373">
                  <c:v>2147.7950000000001</c:v>
                </c:pt>
                <c:pt idx="374">
                  <c:v>2150.1179999999999</c:v>
                </c:pt>
                <c:pt idx="375">
                  <c:v>2152.4229999999998</c:v>
                </c:pt>
                <c:pt idx="376">
                  <c:v>2154.71</c:v>
                </c:pt>
                <c:pt idx="377">
                  <c:v>2156.9789999999998</c:v>
                </c:pt>
                <c:pt idx="378">
                  <c:v>2159.2289999999998</c:v>
                </c:pt>
                <c:pt idx="379">
                  <c:v>2161.46</c:v>
                </c:pt>
                <c:pt idx="380">
                  <c:v>2163.6729999999998</c:v>
                </c:pt>
                <c:pt idx="381">
                  <c:v>2165.8679999999999</c:v>
                </c:pt>
                <c:pt idx="382">
                  <c:v>2168.0450000000001</c:v>
                </c:pt>
                <c:pt idx="383">
                  <c:v>2170.203</c:v>
                </c:pt>
                <c:pt idx="384">
                  <c:v>2172.3429999999998</c:v>
                </c:pt>
                <c:pt idx="385">
                  <c:v>2174.4639999999999</c:v>
                </c:pt>
                <c:pt idx="386">
                  <c:v>2176.567</c:v>
                </c:pt>
                <c:pt idx="387">
                  <c:v>2178.652</c:v>
                </c:pt>
                <c:pt idx="388">
                  <c:v>2180.7179999999998</c:v>
                </c:pt>
                <c:pt idx="389">
                  <c:v>2182.7660000000001</c:v>
                </c:pt>
                <c:pt idx="390">
                  <c:v>2184.7959999999998</c:v>
                </c:pt>
                <c:pt idx="391">
                  <c:v>2186.8069999999998</c:v>
                </c:pt>
                <c:pt idx="392">
                  <c:v>2188.8000000000002</c:v>
                </c:pt>
                <c:pt idx="393">
                  <c:v>2190.7739999999999</c:v>
                </c:pt>
                <c:pt idx="394">
                  <c:v>2192.7310000000002</c:v>
                </c:pt>
                <c:pt idx="395">
                  <c:v>2194.6680000000001</c:v>
                </c:pt>
                <c:pt idx="396">
                  <c:v>2196.5880000000002</c:v>
                </c:pt>
                <c:pt idx="397">
                  <c:v>2198.489</c:v>
                </c:pt>
                <c:pt idx="398">
                  <c:v>2200.3710000000001</c:v>
                </c:pt>
                <c:pt idx="399">
                  <c:v>2202.2359999999999</c:v>
                </c:pt>
                <c:pt idx="400">
                  <c:v>2204.0819999999999</c:v>
                </c:pt>
                <c:pt idx="401">
                  <c:v>2205.9090000000001</c:v>
                </c:pt>
                <c:pt idx="402">
                  <c:v>2207.7179999999998</c:v>
                </c:pt>
                <c:pt idx="403">
                  <c:v>2209.509</c:v>
                </c:pt>
                <c:pt idx="404">
                  <c:v>2211.2820000000002</c:v>
                </c:pt>
                <c:pt idx="405">
                  <c:v>2213.0360000000001</c:v>
                </c:pt>
                <c:pt idx="406">
                  <c:v>2214.7710000000002</c:v>
                </c:pt>
                <c:pt idx="407">
                  <c:v>2216.489</c:v>
                </c:pt>
                <c:pt idx="408">
                  <c:v>2218.1880000000001</c:v>
                </c:pt>
                <c:pt idx="409">
                  <c:v>2219.8679999999999</c:v>
                </c:pt>
                <c:pt idx="410">
                  <c:v>2221.5309999999999</c:v>
                </c:pt>
                <c:pt idx="411">
                  <c:v>2223.174</c:v>
                </c:pt>
                <c:pt idx="412">
                  <c:v>2224.8000000000002</c:v>
                </c:pt>
                <c:pt idx="413">
                  <c:v>2226.4070000000002</c:v>
                </c:pt>
                <c:pt idx="414">
                  <c:v>2227.9960000000001</c:v>
                </c:pt>
                <c:pt idx="415">
                  <c:v>2229.5659999999998</c:v>
                </c:pt>
                <c:pt idx="416">
                  <c:v>2231.1179999999999</c:v>
                </c:pt>
                <c:pt idx="417">
                  <c:v>2232.652</c:v>
                </c:pt>
                <c:pt idx="418">
                  <c:v>2234.1669999999999</c:v>
                </c:pt>
                <c:pt idx="419">
                  <c:v>2235.6640000000002</c:v>
                </c:pt>
                <c:pt idx="420">
                  <c:v>2237.143</c:v>
                </c:pt>
                <c:pt idx="421">
                  <c:v>2238.6030000000001</c:v>
                </c:pt>
                <c:pt idx="422">
                  <c:v>2240.0450000000001</c:v>
                </c:pt>
                <c:pt idx="423">
                  <c:v>2241.4679999999998</c:v>
                </c:pt>
                <c:pt idx="424">
                  <c:v>2242.873</c:v>
                </c:pt>
                <c:pt idx="425">
                  <c:v>2244.2600000000002</c:v>
                </c:pt>
                <c:pt idx="426">
                  <c:v>2245.6289999999999</c:v>
                </c:pt>
                <c:pt idx="427">
                  <c:v>2246.9789999999998</c:v>
                </c:pt>
                <c:pt idx="428">
                  <c:v>2248.31</c:v>
                </c:pt>
                <c:pt idx="429">
                  <c:v>2249.623</c:v>
                </c:pt>
                <c:pt idx="430">
                  <c:v>2250.9180000000001</c:v>
                </c:pt>
                <c:pt idx="431">
                  <c:v>2252.1950000000002</c:v>
                </c:pt>
                <c:pt idx="432">
                  <c:v>2253.453</c:v>
                </c:pt>
                <c:pt idx="433">
                  <c:v>2254.6930000000002</c:v>
                </c:pt>
                <c:pt idx="434">
                  <c:v>2255.9140000000002</c:v>
                </c:pt>
                <c:pt idx="435">
                  <c:v>2257.1170000000002</c:v>
                </c:pt>
                <c:pt idx="436">
                  <c:v>2258.3020000000001</c:v>
                </c:pt>
                <c:pt idx="437">
                  <c:v>2259.4679999999998</c:v>
                </c:pt>
                <c:pt idx="438">
                  <c:v>2260.616</c:v>
                </c:pt>
                <c:pt idx="439">
                  <c:v>2261.7460000000001</c:v>
                </c:pt>
                <c:pt idx="440">
                  <c:v>2262.857</c:v>
                </c:pt>
                <c:pt idx="441">
                  <c:v>2263.9499999999998</c:v>
                </c:pt>
                <c:pt idx="442">
                  <c:v>2265.0239999999999</c:v>
                </c:pt>
                <c:pt idx="443">
                  <c:v>2266.0810000000001</c:v>
                </c:pt>
                <c:pt idx="444">
                  <c:v>2267.1179999999999</c:v>
                </c:pt>
                <c:pt idx="445">
                  <c:v>2268.1379999999999</c:v>
                </c:pt>
                <c:pt idx="446">
                  <c:v>2269.1390000000001</c:v>
                </c:pt>
                <c:pt idx="447">
                  <c:v>2270.1210000000001</c:v>
                </c:pt>
                <c:pt idx="448">
                  <c:v>2271.0859999999998</c:v>
                </c:pt>
                <c:pt idx="449">
                  <c:v>2272.0320000000002</c:v>
                </c:pt>
                <c:pt idx="450">
                  <c:v>2272.9589999999998</c:v>
                </c:pt>
                <c:pt idx="451">
                  <c:v>2273.8679999999999</c:v>
                </c:pt>
                <c:pt idx="452">
                  <c:v>2274.759</c:v>
                </c:pt>
                <c:pt idx="453">
                  <c:v>2275.6320000000001</c:v>
                </c:pt>
                <c:pt idx="454">
                  <c:v>2276.4859999999999</c:v>
                </c:pt>
                <c:pt idx="455">
                  <c:v>2277.3209999999999</c:v>
                </c:pt>
                <c:pt idx="456">
                  <c:v>2278.1390000000001</c:v>
                </c:pt>
                <c:pt idx="457">
                  <c:v>2278.9380000000001</c:v>
                </c:pt>
                <c:pt idx="458">
                  <c:v>2279.7179999999998</c:v>
                </c:pt>
                <c:pt idx="459">
                  <c:v>2280.4810000000002</c:v>
                </c:pt>
                <c:pt idx="460">
                  <c:v>2281.2240000000002</c:v>
                </c:pt>
                <c:pt idx="461">
                  <c:v>2281.9499999999998</c:v>
                </c:pt>
                <c:pt idx="462">
                  <c:v>2282.6570000000002</c:v>
                </c:pt>
                <c:pt idx="463">
                  <c:v>2283.346</c:v>
                </c:pt>
                <c:pt idx="464">
                  <c:v>2284.0160000000001</c:v>
                </c:pt>
                <c:pt idx="465">
                  <c:v>2284.6680000000001</c:v>
                </c:pt>
                <c:pt idx="466">
                  <c:v>2285.3020000000001</c:v>
                </c:pt>
                <c:pt idx="467">
                  <c:v>2285.9169999999999</c:v>
                </c:pt>
                <c:pt idx="468">
                  <c:v>2286.5140000000001</c:v>
                </c:pt>
                <c:pt idx="469">
                  <c:v>2287.0929999999998</c:v>
                </c:pt>
                <c:pt idx="470">
                  <c:v>2287.6529999999998</c:v>
                </c:pt>
                <c:pt idx="471">
                  <c:v>2288.1950000000002</c:v>
                </c:pt>
                <c:pt idx="472">
                  <c:v>2288.7179999999998</c:v>
                </c:pt>
                <c:pt idx="473">
                  <c:v>2289.223</c:v>
                </c:pt>
                <c:pt idx="474">
                  <c:v>2289.71</c:v>
                </c:pt>
                <c:pt idx="475">
                  <c:v>2290.1790000000001</c:v>
                </c:pt>
                <c:pt idx="476">
                  <c:v>2290.6289999999999</c:v>
                </c:pt>
                <c:pt idx="477">
                  <c:v>2291.06</c:v>
                </c:pt>
                <c:pt idx="478">
                  <c:v>2291.473</c:v>
                </c:pt>
                <c:pt idx="479">
                  <c:v>2291.8679999999999</c:v>
                </c:pt>
                <c:pt idx="480">
                  <c:v>2292.2449999999999</c:v>
                </c:pt>
                <c:pt idx="481">
                  <c:v>2292.6030000000001</c:v>
                </c:pt>
                <c:pt idx="482">
                  <c:v>2292.9430000000002</c:v>
                </c:pt>
                <c:pt idx="483">
                  <c:v>2293.2640000000001</c:v>
                </c:pt>
                <c:pt idx="484">
                  <c:v>2293.567</c:v>
                </c:pt>
                <c:pt idx="485">
                  <c:v>2293.8519999999999</c:v>
                </c:pt>
                <c:pt idx="486">
                  <c:v>2294.1179999999999</c:v>
                </c:pt>
                <c:pt idx="487">
                  <c:v>2294.366</c:v>
                </c:pt>
                <c:pt idx="488">
                  <c:v>2294.596</c:v>
                </c:pt>
                <c:pt idx="489">
                  <c:v>2294.8069999999998</c:v>
                </c:pt>
                <c:pt idx="490">
                  <c:v>2295</c:v>
                </c:pt>
                <c:pt idx="491">
                  <c:v>2295.174</c:v>
                </c:pt>
                <c:pt idx="492">
                  <c:v>2295.3310000000001</c:v>
                </c:pt>
                <c:pt idx="493">
                  <c:v>2295.4679999999998</c:v>
                </c:pt>
                <c:pt idx="494">
                  <c:v>2295.5880000000002</c:v>
                </c:pt>
                <c:pt idx="495">
                  <c:v>2295.6889999999999</c:v>
                </c:pt>
                <c:pt idx="496">
                  <c:v>2295.7710000000002</c:v>
                </c:pt>
                <c:pt idx="497">
                  <c:v>2295.8359999999998</c:v>
                </c:pt>
                <c:pt idx="498">
                  <c:v>2295.8820000000001</c:v>
                </c:pt>
                <c:pt idx="499">
                  <c:v>2295.9090000000001</c:v>
                </c:pt>
                <c:pt idx="500">
                  <c:v>2295.9180000000001</c:v>
                </c:pt>
                <c:pt idx="501">
                  <c:v>2295.9090000000001</c:v>
                </c:pt>
                <c:pt idx="502">
                  <c:v>2295.8820000000001</c:v>
                </c:pt>
                <c:pt idx="503">
                  <c:v>2295.8359999999998</c:v>
                </c:pt>
                <c:pt idx="504">
                  <c:v>2295.7710000000002</c:v>
                </c:pt>
                <c:pt idx="505">
                  <c:v>2295.6889999999999</c:v>
                </c:pt>
                <c:pt idx="506">
                  <c:v>2295.5880000000002</c:v>
                </c:pt>
                <c:pt idx="507">
                  <c:v>2295.4679999999998</c:v>
                </c:pt>
                <c:pt idx="508">
                  <c:v>2295.3310000000001</c:v>
                </c:pt>
                <c:pt idx="509">
                  <c:v>2295.174</c:v>
                </c:pt>
                <c:pt idx="510">
                  <c:v>2295</c:v>
                </c:pt>
                <c:pt idx="511">
                  <c:v>2294.8069999999998</c:v>
                </c:pt>
                <c:pt idx="512">
                  <c:v>2294.596</c:v>
                </c:pt>
                <c:pt idx="513">
                  <c:v>2294.366</c:v>
                </c:pt>
                <c:pt idx="514">
                  <c:v>2294.1179999999999</c:v>
                </c:pt>
                <c:pt idx="515">
                  <c:v>2293.8519999999999</c:v>
                </c:pt>
                <c:pt idx="516">
                  <c:v>2293.567</c:v>
                </c:pt>
                <c:pt idx="517">
                  <c:v>2293.2640000000001</c:v>
                </c:pt>
                <c:pt idx="518">
                  <c:v>2292.9430000000002</c:v>
                </c:pt>
                <c:pt idx="519">
                  <c:v>2292.6030000000001</c:v>
                </c:pt>
                <c:pt idx="520">
                  <c:v>2292.2449999999999</c:v>
                </c:pt>
                <c:pt idx="521">
                  <c:v>2291.8679999999999</c:v>
                </c:pt>
                <c:pt idx="522">
                  <c:v>2291.473</c:v>
                </c:pt>
                <c:pt idx="523">
                  <c:v>2291.06</c:v>
                </c:pt>
                <c:pt idx="524">
                  <c:v>2290.6289999999999</c:v>
                </c:pt>
                <c:pt idx="525">
                  <c:v>2290.1790000000001</c:v>
                </c:pt>
                <c:pt idx="526">
                  <c:v>2289.71</c:v>
                </c:pt>
                <c:pt idx="527">
                  <c:v>2289.223</c:v>
                </c:pt>
                <c:pt idx="528">
                  <c:v>2288.7179999999998</c:v>
                </c:pt>
                <c:pt idx="529">
                  <c:v>2288.1950000000002</c:v>
                </c:pt>
                <c:pt idx="530">
                  <c:v>2287.6529999999998</c:v>
                </c:pt>
                <c:pt idx="531">
                  <c:v>2287.0929999999998</c:v>
                </c:pt>
                <c:pt idx="532">
                  <c:v>2286.5140000000001</c:v>
                </c:pt>
                <c:pt idx="533">
                  <c:v>2285.9169999999999</c:v>
                </c:pt>
                <c:pt idx="534">
                  <c:v>2285.3020000000001</c:v>
                </c:pt>
                <c:pt idx="535">
                  <c:v>2284.6680000000001</c:v>
                </c:pt>
                <c:pt idx="536">
                  <c:v>2284.0160000000001</c:v>
                </c:pt>
                <c:pt idx="537">
                  <c:v>2283.346</c:v>
                </c:pt>
                <c:pt idx="538">
                  <c:v>2282.6570000000002</c:v>
                </c:pt>
                <c:pt idx="539">
                  <c:v>2281.9499999999998</c:v>
                </c:pt>
                <c:pt idx="540">
                  <c:v>2281.2240000000002</c:v>
                </c:pt>
                <c:pt idx="541">
                  <c:v>2280.4810000000002</c:v>
                </c:pt>
                <c:pt idx="542">
                  <c:v>2279.7179999999998</c:v>
                </c:pt>
                <c:pt idx="543">
                  <c:v>2278.9380000000001</c:v>
                </c:pt>
                <c:pt idx="544">
                  <c:v>2278.1390000000001</c:v>
                </c:pt>
                <c:pt idx="545">
                  <c:v>2277.3209999999999</c:v>
                </c:pt>
                <c:pt idx="546">
                  <c:v>2276.4859999999999</c:v>
                </c:pt>
                <c:pt idx="547">
                  <c:v>2275.6320000000001</c:v>
                </c:pt>
                <c:pt idx="548">
                  <c:v>2274.759</c:v>
                </c:pt>
                <c:pt idx="549">
                  <c:v>2273.8679999999999</c:v>
                </c:pt>
                <c:pt idx="550">
                  <c:v>2272.9589999999998</c:v>
                </c:pt>
                <c:pt idx="551">
                  <c:v>2272.0320000000002</c:v>
                </c:pt>
                <c:pt idx="552">
                  <c:v>2271.0859999999998</c:v>
                </c:pt>
                <c:pt idx="553">
                  <c:v>2270.1210000000001</c:v>
                </c:pt>
                <c:pt idx="554">
                  <c:v>2269.1390000000001</c:v>
                </c:pt>
                <c:pt idx="555">
                  <c:v>2268.1379999999999</c:v>
                </c:pt>
                <c:pt idx="556">
                  <c:v>2267.1179999999999</c:v>
                </c:pt>
                <c:pt idx="557">
                  <c:v>2266.0810000000001</c:v>
                </c:pt>
                <c:pt idx="558">
                  <c:v>2265.0239999999999</c:v>
                </c:pt>
                <c:pt idx="559">
                  <c:v>2263.9499999999998</c:v>
                </c:pt>
                <c:pt idx="560">
                  <c:v>2262.857</c:v>
                </c:pt>
                <c:pt idx="561">
                  <c:v>2261.7460000000001</c:v>
                </c:pt>
                <c:pt idx="562">
                  <c:v>2260.616</c:v>
                </c:pt>
                <c:pt idx="563">
                  <c:v>2259.4679999999998</c:v>
                </c:pt>
                <c:pt idx="564">
                  <c:v>2258.3020000000001</c:v>
                </c:pt>
                <c:pt idx="565">
                  <c:v>2257.1170000000002</c:v>
                </c:pt>
                <c:pt idx="566">
                  <c:v>2255.9140000000002</c:v>
                </c:pt>
                <c:pt idx="567">
                  <c:v>2254.6930000000002</c:v>
                </c:pt>
                <c:pt idx="568">
                  <c:v>2253.453</c:v>
                </c:pt>
                <c:pt idx="569">
                  <c:v>2252.1950000000002</c:v>
                </c:pt>
                <c:pt idx="570">
                  <c:v>2250.9180000000001</c:v>
                </c:pt>
                <c:pt idx="571">
                  <c:v>2249.623</c:v>
                </c:pt>
                <c:pt idx="572">
                  <c:v>2248.31</c:v>
                </c:pt>
                <c:pt idx="573">
                  <c:v>2246.9789999999998</c:v>
                </c:pt>
                <c:pt idx="574">
                  <c:v>2245.6289999999999</c:v>
                </c:pt>
                <c:pt idx="575">
                  <c:v>2244.2600000000002</c:v>
                </c:pt>
                <c:pt idx="576">
                  <c:v>2242.873</c:v>
                </c:pt>
                <c:pt idx="577">
                  <c:v>2241.4679999999998</c:v>
                </c:pt>
                <c:pt idx="578">
                  <c:v>2240.0450000000001</c:v>
                </c:pt>
                <c:pt idx="579">
                  <c:v>2238.6030000000001</c:v>
                </c:pt>
                <c:pt idx="580">
                  <c:v>2237.143</c:v>
                </c:pt>
                <c:pt idx="581">
                  <c:v>2235.6640000000002</c:v>
                </c:pt>
                <c:pt idx="582">
                  <c:v>2234.1669999999999</c:v>
                </c:pt>
                <c:pt idx="583">
                  <c:v>2232.652</c:v>
                </c:pt>
                <c:pt idx="584">
                  <c:v>2231.1179999999999</c:v>
                </c:pt>
                <c:pt idx="585">
                  <c:v>2229.5659999999998</c:v>
                </c:pt>
                <c:pt idx="586">
                  <c:v>2227.9960000000001</c:v>
                </c:pt>
                <c:pt idx="587">
                  <c:v>2226.4070000000002</c:v>
                </c:pt>
                <c:pt idx="588">
                  <c:v>2224.8000000000002</c:v>
                </c:pt>
                <c:pt idx="589">
                  <c:v>2223.174</c:v>
                </c:pt>
                <c:pt idx="590">
                  <c:v>2221.5309999999999</c:v>
                </c:pt>
                <c:pt idx="591">
                  <c:v>2219.8679999999999</c:v>
                </c:pt>
                <c:pt idx="592">
                  <c:v>2218.1880000000001</c:v>
                </c:pt>
                <c:pt idx="593">
                  <c:v>2216.489</c:v>
                </c:pt>
                <c:pt idx="594">
                  <c:v>2214.7710000000002</c:v>
                </c:pt>
                <c:pt idx="595">
                  <c:v>2213.0360000000001</c:v>
                </c:pt>
                <c:pt idx="596">
                  <c:v>2211.2820000000002</c:v>
                </c:pt>
                <c:pt idx="597">
                  <c:v>2209.509</c:v>
                </c:pt>
                <c:pt idx="598">
                  <c:v>2207.7179999999998</c:v>
                </c:pt>
                <c:pt idx="599">
                  <c:v>2205.9090000000001</c:v>
                </c:pt>
                <c:pt idx="600">
                  <c:v>2204.0819999999999</c:v>
                </c:pt>
                <c:pt idx="601">
                  <c:v>2202.2359999999999</c:v>
                </c:pt>
                <c:pt idx="602">
                  <c:v>2200.3710000000001</c:v>
                </c:pt>
                <c:pt idx="603">
                  <c:v>2198.489</c:v>
                </c:pt>
                <c:pt idx="604">
                  <c:v>2196.5880000000002</c:v>
                </c:pt>
                <c:pt idx="605">
                  <c:v>2194.6680000000001</c:v>
                </c:pt>
                <c:pt idx="606">
                  <c:v>2192.7310000000002</c:v>
                </c:pt>
                <c:pt idx="607">
                  <c:v>2190.7739999999999</c:v>
                </c:pt>
                <c:pt idx="608">
                  <c:v>2188.8000000000002</c:v>
                </c:pt>
                <c:pt idx="609">
                  <c:v>2186.8069999999998</c:v>
                </c:pt>
                <c:pt idx="610">
                  <c:v>2184.7959999999998</c:v>
                </c:pt>
                <c:pt idx="611">
                  <c:v>2182.7660000000001</c:v>
                </c:pt>
                <c:pt idx="612">
                  <c:v>2180.7179999999998</c:v>
                </c:pt>
                <c:pt idx="613">
                  <c:v>2178.652</c:v>
                </c:pt>
                <c:pt idx="614">
                  <c:v>2176.567</c:v>
                </c:pt>
                <c:pt idx="615">
                  <c:v>2174.4639999999999</c:v>
                </c:pt>
                <c:pt idx="616">
                  <c:v>2172.3429999999998</c:v>
                </c:pt>
                <c:pt idx="617">
                  <c:v>2170.203</c:v>
                </c:pt>
                <c:pt idx="618">
                  <c:v>2168.0450000000001</c:v>
                </c:pt>
                <c:pt idx="619">
                  <c:v>2165.8679999999999</c:v>
                </c:pt>
                <c:pt idx="620">
                  <c:v>2163.6729999999998</c:v>
                </c:pt>
                <c:pt idx="621">
                  <c:v>2161.46</c:v>
                </c:pt>
                <c:pt idx="622">
                  <c:v>2159.2289999999998</c:v>
                </c:pt>
                <c:pt idx="623">
                  <c:v>2156.9789999999998</c:v>
                </c:pt>
                <c:pt idx="624">
                  <c:v>2154.71</c:v>
                </c:pt>
                <c:pt idx="625">
                  <c:v>2152.4229999999998</c:v>
                </c:pt>
                <c:pt idx="626">
                  <c:v>2150.1179999999999</c:v>
                </c:pt>
                <c:pt idx="627">
                  <c:v>2147.7950000000001</c:v>
                </c:pt>
                <c:pt idx="628">
                  <c:v>2145.453</c:v>
                </c:pt>
                <c:pt idx="629">
                  <c:v>2143.0929999999998</c:v>
                </c:pt>
                <c:pt idx="630">
                  <c:v>2140.7139999999999</c:v>
                </c:pt>
                <c:pt idx="631">
                  <c:v>2138.317</c:v>
                </c:pt>
                <c:pt idx="632">
                  <c:v>2135.902</c:v>
                </c:pt>
                <c:pt idx="633">
                  <c:v>2133.4679999999998</c:v>
                </c:pt>
                <c:pt idx="634">
                  <c:v>2131.0160000000001</c:v>
                </c:pt>
                <c:pt idx="635">
                  <c:v>2128.5459999999998</c:v>
                </c:pt>
                <c:pt idx="636">
                  <c:v>2126.0569999999998</c:v>
                </c:pt>
                <c:pt idx="637">
                  <c:v>2123.5500000000002</c:v>
                </c:pt>
                <c:pt idx="638">
                  <c:v>2121.0239999999999</c:v>
                </c:pt>
                <c:pt idx="639">
                  <c:v>2118.4810000000002</c:v>
                </c:pt>
                <c:pt idx="640">
                  <c:v>2115.9180000000001</c:v>
                </c:pt>
                <c:pt idx="641">
                  <c:v>2113.3380000000002</c:v>
                </c:pt>
                <c:pt idx="642">
                  <c:v>2110.739</c:v>
                </c:pt>
                <c:pt idx="643">
                  <c:v>2108.1210000000001</c:v>
                </c:pt>
                <c:pt idx="644">
                  <c:v>2105.4859999999999</c:v>
                </c:pt>
                <c:pt idx="645">
                  <c:v>2102.8319999999999</c:v>
                </c:pt>
                <c:pt idx="646">
                  <c:v>2100.1590000000001</c:v>
                </c:pt>
                <c:pt idx="647">
                  <c:v>2097.4679999999998</c:v>
                </c:pt>
                <c:pt idx="648">
                  <c:v>2094.759</c:v>
                </c:pt>
                <c:pt idx="649">
                  <c:v>2092.0320000000002</c:v>
                </c:pt>
                <c:pt idx="650">
                  <c:v>2089.2860000000001</c:v>
                </c:pt>
                <c:pt idx="651">
                  <c:v>2086.5210000000002</c:v>
                </c:pt>
                <c:pt idx="652">
                  <c:v>2083.739</c:v>
                </c:pt>
                <c:pt idx="653">
                  <c:v>2080.9380000000001</c:v>
                </c:pt>
                <c:pt idx="654">
                  <c:v>2078.1179999999999</c:v>
                </c:pt>
                <c:pt idx="655">
                  <c:v>2075.2809999999999</c:v>
                </c:pt>
                <c:pt idx="656">
                  <c:v>2072.424</c:v>
                </c:pt>
                <c:pt idx="657">
                  <c:v>2069.5500000000002</c:v>
                </c:pt>
                <c:pt idx="658">
                  <c:v>2066.6570000000002</c:v>
                </c:pt>
                <c:pt idx="659">
                  <c:v>2063.7460000000001</c:v>
                </c:pt>
                <c:pt idx="660">
                  <c:v>2060.8159999999998</c:v>
                </c:pt>
                <c:pt idx="661">
                  <c:v>2057.8679999999999</c:v>
                </c:pt>
                <c:pt idx="662">
                  <c:v>2054.902</c:v>
                </c:pt>
                <c:pt idx="663">
                  <c:v>2051.9169999999999</c:v>
                </c:pt>
                <c:pt idx="664">
                  <c:v>2048.9140000000002</c:v>
                </c:pt>
                <c:pt idx="665">
                  <c:v>2045.893</c:v>
                </c:pt>
                <c:pt idx="666">
                  <c:v>2042.8530000000001</c:v>
                </c:pt>
                <c:pt idx="667">
                  <c:v>2039.7950000000001</c:v>
                </c:pt>
                <c:pt idx="668">
                  <c:v>2036.7180000000001</c:v>
                </c:pt>
                <c:pt idx="669">
                  <c:v>2033.623</c:v>
                </c:pt>
                <c:pt idx="670">
                  <c:v>2030.51</c:v>
                </c:pt>
                <c:pt idx="671">
                  <c:v>2027.3789999999999</c:v>
                </c:pt>
                <c:pt idx="672">
                  <c:v>2024.229</c:v>
                </c:pt>
                <c:pt idx="673">
                  <c:v>2021.06</c:v>
                </c:pt>
                <c:pt idx="674">
                  <c:v>2017.873</c:v>
                </c:pt>
                <c:pt idx="675">
                  <c:v>2014.6679999999999</c:v>
                </c:pt>
                <c:pt idx="676">
                  <c:v>2011.4449999999999</c:v>
                </c:pt>
                <c:pt idx="677">
                  <c:v>2008.203</c:v>
                </c:pt>
                <c:pt idx="678">
                  <c:v>2004.943</c:v>
                </c:pt>
                <c:pt idx="679">
                  <c:v>2001.664</c:v>
                </c:pt>
                <c:pt idx="680">
                  <c:v>1998.367</c:v>
                </c:pt>
                <c:pt idx="681">
                  <c:v>1995.0519999999999</c:v>
                </c:pt>
                <c:pt idx="682">
                  <c:v>1991.7180000000001</c:v>
                </c:pt>
                <c:pt idx="683">
                  <c:v>1988.366</c:v>
                </c:pt>
                <c:pt idx="684">
                  <c:v>1984.9960000000001</c:v>
                </c:pt>
                <c:pt idx="685">
                  <c:v>1981.607</c:v>
                </c:pt>
                <c:pt idx="686">
                  <c:v>1978.2</c:v>
                </c:pt>
                <c:pt idx="687">
                  <c:v>1974.7739999999999</c:v>
                </c:pt>
                <c:pt idx="688">
                  <c:v>1971.3309999999999</c:v>
                </c:pt>
                <c:pt idx="689">
                  <c:v>1967.8679999999999</c:v>
                </c:pt>
                <c:pt idx="690">
                  <c:v>1964.3879999999999</c:v>
                </c:pt>
                <c:pt idx="691">
                  <c:v>1960.8889999999999</c:v>
                </c:pt>
                <c:pt idx="692">
                  <c:v>1957.3710000000001</c:v>
                </c:pt>
                <c:pt idx="693">
                  <c:v>1953.836</c:v>
                </c:pt>
                <c:pt idx="694">
                  <c:v>1950.2819999999999</c:v>
                </c:pt>
                <c:pt idx="695">
                  <c:v>1946.7090000000001</c:v>
                </c:pt>
                <c:pt idx="696">
                  <c:v>1943.1179999999999</c:v>
                </c:pt>
                <c:pt idx="697">
                  <c:v>1939.509</c:v>
                </c:pt>
                <c:pt idx="698">
                  <c:v>1935.8820000000001</c:v>
                </c:pt>
                <c:pt idx="699">
                  <c:v>1932.2360000000001</c:v>
                </c:pt>
                <c:pt idx="700">
                  <c:v>1928.5709999999999</c:v>
                </c:pt>
                <c:pt idx="701">
                  <c:v>1924.8889999999999</c:v>
                </c:pt>
                <c:pt idx="702">
                  <c:v>1921.1880000000001</c:v>
                </c:pt>
                <c:pt idx="703">
                  <c:v>1917.4680000000001</c:v>
                </c:pt>
                <c:pt idx="704">
                  <c:v>1913.731</c:v>
                </c:pt>
                <c:pt idx="705">
                  <c:v>1909.9739999999999</c:v>
                </c:pt>
                <c:pt idx="706">
                  <c:v>1906.2</c:v>
                </c:pt>
                <c:pt idx="707">
                  <c:v>1902.4069999999999</c:v>
                </c:pt>
                <c:pt idx="708">
                  <c:v>1898.596</c:v>
                </c:pt>
                <c:pt idx="709">
                  <c:v>1894.7660000000001</c:v>
                </c:pt>
                <c:pt idx="710">
                  <c:v>1890.9179999999999</c:v>
                </c:pt>
                <c:pt idx="711">
                  <c:v>1887.0519999999999</c:v>
                </c:pt>
                <c:pt idx="712">
                  <c:v>1883.1669999999999</c:v>
                </c:pt>
                <c:pt idx="713">
                  <c:v>1879.2639999999999</c:v>
                </c:pt>
                <c:pt idx="714">
                  <c:v>1875.3430000000001</c:v>
                </c:pt>
                <c:pt idx="715">
                  <c:v>1871.403</c:v>
                </c:pt>
                <c:pt idx="716">
                  <c:v>1867.4449999999999</c:v>
                </c:pt>
                <c:pt idx="717">
                  <c:v>1863.4680000000001</c:v>
                </c:pt>
                <c:pt idx="718">
                  <c:v>1859.473</c:v>
                </c:pt>
                <c:pt idx="719">
                  <c:v>1855.46</c:v>
                </c:pt>
                <c:pt idx="720">
                  <c:v>1851.4290000000001</c:v>
                </c:pt>
                <c:pt idx="721">
                  <c:v>1847.3789999999999</c:v>
                </c:pt>
                <c:pt idx="722">
                  <c:v>1843.31</c:v>
                </c:pt>
                <c:pt idx="723">
                  <c:v>1839.223</c:v>
                </c:pt>
                <c:pt idx="724">
                  <c:v>1835.1179999999999</c:v>
                </c:pt>
                <c:pt idx="725">
                  <c:v>1830.9949999999999</c:v>
                </c:pt>
                <c:pt idx="726">
                  <c:v>1826.8530000000001</c:v>
                </c:pt>
                <c:pt idx="727">
                  <c:v>1822.693</c:v>
                </c:pt>
                <c:pt idx="728">
                  <c:v>1818.5139999999999</c:v>
                </c:pt>
                <c:pt idx="729">
                  <c:v>1814.317</c:v>
                </c:pt>
                <c:pt idx="730">
                  <c:v>1810.1020000000001</c:v>
                </c:pt>
                <c:pt idx="731">
                  <c:v>1805.8679999999999</c:v>
                </c:pt>
                <c:pt idx="732">
                  <c:v>1801.616</c:v>
                </c:pt>
                <c:pt idx="733">
                  <c:v>1797.346</c:v>
                </c:pt>
                <c:pt idx="734">
                  <c:v>1793.057</c:v>
                </c:pt>
                <c:pt idx="735">
                  <c:v>1788.75</c:v>
                </c:pt>
                <c:pt idx="736">
                  <c:v>1784.424</c:v>
                </c:pt>
                <c:pt idx="737">
                  <c:v>1780.0809999999999</c:v>
                </c:pt>
                <c:pt idx="738">
                  <c:v>1775.7180000000001</c:v>
                </c:pt>
                <c:pt idx="739">
                  <c:v>1771.338</c:v>
                </c:pt>
                <c:pt idx="740">
                  <c:v>1766.9390000000001</c:v>
                </c:pt>
                <c:pt idx="741">
                  <c:v>1762.521</c:v>
                </c:pt>
                <c:pt idx="742">
                  <c:v>1758.086</c:v>
                </c:pt>
                <c:pt idx="743">
                  <c:v>1753.6320000000001</c:v>
                </c:pt>
                <c:pt idx="744">
                  <c:v>1749.1590000000001</c:v>
                </c:pt>
                <c:pt idx="745">
                  <c:v>1744.6679999999999</c:v>
                </c:pt>
                <c:pt idx="746">
                  <c:v>1740.1590000000001</c:v>
                </c:pt>
                <c:pt idx="747">
                  <c:v>1735.6320000000001</c:v>
                </c:pt>
                <c:pt idx="748">
                  <c:v>1731.086</c:v>
                </c:pt>
                <c:pt idx="749">
                  <c:v>1726.521</c:v>
                </c:pt>
                <c:pt idx="750">
                  <c:v>1721.9390000000001</c:v>
                </c:pt>
                <c:pt idx="751">
                  <c:v>1717.338</c:v>
                </c:pt>
                <c:pt idx="752">
                  <c:v>1712.7180000000001</c:v>
                </c:pt>
                <c:pt idx="753">
                  <c:v>1708.0809999999999</c:v>
                </c:pt>
                <c:pt idx="754">
                  <c:v>1703.424</c:v>
                </c:pt>
                <c:pt idx="755">
                  <c:v>1698.75</c:v>
                </c:pt>
                <c:pt idx="756">
                  <c:v>1694.057</c:v>
                </c:pt>
                <c:pt idx="757">
                  <c:v>1689.346</c:v>
                </c:pt>
                <c:pt idx="758">
                  <c:v>1684.616</c:v>
                </c:pt>
                <c:pt idx="759">
                  <c:v>1679.8679999999999</c:v>
                </c:pt>
                <c:pt idx="760">
                  <c:v>1675.1020000000001</c:v>
                </c:pt>
                <c:pt idx="761">
                  <c:v>1670.317</c:v>
                </c:pt>
                <c:pt idx="762">
                  <c:v>1665.5139999999999</c:v>
                </c:pt>
                <c:pt idx="763">
                  <c:v>1660.693</c:v>
                </c:pt>
                <c:pt idx="764">
                  <c:v>1655.8530000000001</c:v>
                </c:pt>
                <c:pt idx="765">
                  <c:v>1650.9949999999999</c:v>
                </c:pt>
                <c:pt idx="766">
                  <c:v>1646.1179999999999</c:v>
                </c:pt>
                <c:pt idx="767">
                  <c:v>1641.223</c:v>
                </c:pt>
                <c:pt idx="768">
                  <c:v>1636.31</c:v>
                </c:pt>
                <c:pt idx="769">
                  <c:v>1631.3789999999999</c:v>
                </c:pt>
                <c:pt idx="770">
                  <c:v>1626.4290000000001</c:v>
                </c:pt>
                <c:pt idx="771">
                  <c:v>1621.46</c:v>
                </c:pt>
                <c:pt idx="772">
                  <c:v>1616.473</c:v>
                </c:pt>
                <c:pt idx="773">
                  <c:v>1611.4680000000001</c:v>
                </c:pt>
                <c:pt idx="774">
                  <c:v>1606.4449999999999</c:v>
                </c:pt>
                <c:pt idx="775">
                  <c:v>1601.403</c:v>
                </c:pt>
                <c:pt idx="776">
                  <c:v>1596.3430000000001</c:v>
                </c:pt>
                <c:pt idx="777">
                  <c:v>1591.2639999999999</c:v>
                </c:pt>
                <c:pt idx="778">
                  <c:v>1586.1669999999999</c:v>
                </c:pt>
                <c:pt idx="779">
                  <c:v>1581.0519999999999</c:v>
                </c:pt>
                <c:pt idx="780">
                  <c:v>1575.9179999999999</c:v>
                </c:pt>
                <c:pt idx="781">
                  <c:v>1570.7660000000001</c:v>
                </c:pt>
                <c:pt idx="782">
                  <c:v>1565.596</c:v>
                </c:pt>
                <c:pt idx="783">
                  <c:v>1560.4069999999999</c:v>
                </c:pt>
                <c:pt idx="784">
                  <c:v>1555.2</c:v>
                </c:pt>
                <c:pt idx="785">
                  <c:v>1549.9739999999999</c:v>
                </c:pt>
                <c:pt idx="786">
                  <c:v>1544.731</c:v>
                </c:pt>
                <c:pt idx="787">
                  <c:v>1539.4680000000001</c:v>
                </c:pt>
                <c:pt idx="788">
                  <c:v>1534.1880000000001</c:v>
                </c:pt>
                <c:pt idx="789">
                  <c:v>1528.8889999999999</c:v>
                </c:pt>
                <c:pt idx="790">
                  <c:v>1523.5709999999999</c:v>
                </c:pt>
                <c:pt idx="791">
                  <c:v>1518.2360000000001</c:v>
                </c:pt>
                <c:pt idx="792">
                  <c:v>1512.8820000000001</c:v>
                </c:pt>
                <c:pt idx="793">
                  <c:v>1507.509</c:v>
                </c:pt>
                <c:pt idx="794">
                  <c:v>1502.1179999999999</c:v>
                </c:pt>
                <c:pt idx="795">
                  <c:v>1496.7090000000001</c:v>
                </c:pt>
                <c:pt idx="796">
                  <c:v>1491.2819999999999</c:v>
                </c:pt>
                <c:pt idx="797">
                  <c:v>1485.836</c:v>
                </c:pt>
                <c:pt idx="798">
                  <c:v>1480.3710000000001</c:v>
                </c:pt>
                <c:pt idx="799">
                  <c:v>1474.8889999999999</c:v>
                </c:pt>
                <c:pt idx="800">
                  <c:v>1469.3879999999999</c:v>
                </c:pt>
                <c:pt idx="801">
                  <c:v>1463.8679999999999</c:v>
                </c:pt>
                <c:pt idx="802">
                  <c:v>1458.3309999999999</c:v>
                </c:pt>
                <c:pt idx="803">
                  <c:v>1452.7739999999999</c:v>
                </c:pt>
                <c:pt idx="804">
                  <c:v>1447.2</c:v>
                </c:pt>
                <c:pt idx="805">
                  <c:v>1441.607</c:v>
                </c:pt>
                <c:pt idx="806">
                  <c:v>1435.9960000000001</c:v>
                </c:pt>
                <c:pt idx="807">
                  <c:v>1430.366</c:v>
                </c:pt>
                <c:pt idx="808">
                  <c:v>1424.7180000000001</c:v>
                </c:pt>
                <c:pt idx="809">
                  <c:v>1419.0519999999999</c:v>
                </c:pt>
                <c:pt idx="810">
                  <c:v>1413.367</c:v>
                </c:pt>
                <c:pt idx="811">
                  <c:v>1407.664</c:v>
                </c:pt>
                <c:pt idx="812">
                  <c:v>1401.943</c:v>
                </c:pt>
                <c:pt idx="813">
                  <c:v>1396.203</c:v>
                </c:pt>
                <c:pt idx="814">
                  <c:v>1390.4449999999999</c:v>
                </c:pt>
                <c:pt idx="815">
                  <c:v>1384.6679999999999</c:v>
                </c:pt>
                <c:pt idx="816">
                  <c:v>1378.873</c:v>
                </c:pt>
                <c:pt idx="817">
                  <c:v>1373.06</c:v>
                </c:pt>
                <c:pt idx="818">
                  <c:v>1367.229</c:v>
                </c:pt>
                <c:pt idx="819">
                  <c:v>1361.3789999999999</c:v>
                </c:pt>
                <c:pt idx="820">
                  <c:v>1355.51</c:v>
                </c:pt>
                <c:pt idx="821">
                  <c:v>1349.623</c:v>
                </c:pt>
                <c:pt idx="822">
                  <c:v>1343.7180000000001</c:v>
                </c:pt>
                <c:pt idx="823">
                  <c:v>1337.7950000000001</c:v>
                </c:pt>
                <c:pt idx="824">
                  <c:v>1331.8530000000001</c:v>
                </c:pt>
                <c:pt idx="825">
                  <c:v>1325.893</c:v>
                </c:pt>
                <c:pt idx="826">
                  <c:v>1319.914</c:v>
                </c:pt>
                <c:pt idx="827">
                  <c:v>1313.9169999999999</c:v>
                </c:pt>
                <c:pt idx="828">
                  <c:v>1307.902</c:v>
                </c:pt>
                <c:pt idx="829">
                  <c:v>1301.8679999999999</c:v>
                </c:pt>
                <c:pt idx="830">
                  <c:v>1295.816</c:v>
                </c:pt>
                <c:pt idx="831">
                  <c:v>1289.7460000000001</c:v>
                </c:pt>
                <c:pt idx="832">
                  <c:v>1283.6569999999999</c:v>
                </c:pt>
                <c:pt idx="833">
                  <c:v>1277.55</c:v>
                </c:pt>
                <c:pt idx="834">
                  <c:v>1271.424</c:v>
                </c:pt>
                <c:pt idx="835">
                  <c:v>1265.2809999999999</c:v>
                </c:pt>
                <c:pt idx="836">
                  <c:v>1259.1179999999999</c:v>
                </c:pt>
                <c:pt idx="837">
                  <c:v>1252.9380000000001</c:v>
                </c:pt>
                <c:pt idx="838">
                  <c:v>1246.739</c:v>
                </c:pt>
                <c:pt idx="839">
                  <c:v>1240.521</c:v>
                </c:pt>
                <c:pt idx="840">
                  <c:v>1234.2860000000001</c:v>
                </c:pt>
                <c:pt idx="841">
                  <c:v>1228.0319999999999</c:v>
                </c:pt>
                <c:pt idx="842">
                  <c:v>1221.759</c:v>
                </c:pt>
                <c:pt idx="843">
                  <c:v>1215.4680000000001</c:v>
                </c:pt>
                <c:pt idx="844">
                  <c:v>1209.1590000000001</c:v>
                </c:pt>
                <c:pt idx="845">
                  <c:v>1202.8320000000001</c:v>
                </c:pt>
                <c:pt idx="846">
                  <c:v>1196.4860000000001</c:v>
                </c:pt>
                <c:pt idx="847">
                  <c:v>1190.1210000000001</c:v>
                </c:pt>
                <c:pt idx="848">
                  <c:v>1183.739</c:v>
                </c:pt>
                <c:pt idx="849">
                  <c:v>1177.338</c:v>
                </c:pt>
                <c:pt idx="850">
                  <c:v>1170.9179999999999</c:v>
                </c:pt>
                <c:pt idx="851">
                  <c:v>1164.481</c:v>
                </c:pt>
                <c:pt idx="852">
                  <c:v>1158.0239999999999</c:v>
                </c:pt>
                <c:pt idx="853">
                  <c:v>1151.55</c:v>
                </c:pt>
                <c:pt idx="854">
                  <c:v>1145.057</c:v>
                </c:pt>
                <c:pt idx="855">
                  <c:v>1138.546</c:v>
                </c:pt>
                <c:pt idx="856">
                  <c:v>1132.0160000000001</c:v>
                </c:pt>
                <c:pt idx="857">
                  <c:v>1125.4680000000001</c:v>
                </c:pt>
                <c:pt idx="858">
                  <c:v>1118.902</c:v>
                </c:pt>
                <c:pt idx="859">
                  <c:v>1112.317</c:v>
                </c:pt>
                <c:pt idx="860">
                  <c:v>1105.7139999999999</c:v>
                </c:pt>
                <c:pt idx="861">
                  <c:v>1099.0930000000001</c:v>
                </c:pt>
                <c:pt idx="862">
                  <c:v>1092.453</c:v>
                </c:pt>
                <c:pt idx="863">
                  <c:v>1085.7950000000001</c:v>
                </c:pt>
                <c:pt idx="864">
                  <c:v>1079.1179999999999</c:v>
                </c:pt>
                <c:pt idx="865">
                  <c:v>1072.423</c:v>
                </c:pt>
                <c:pt idx="866">
                  <c:v>1065.71</c:v>
                </c:pt>
                <c:pt idx="867">
                  <c:v>1058.979</c:v>
                </c:pt>
                <c:pt idx="868">
                  <c:v>1052.229</c:v>
                </c:pt>
                <c:pt idx="869">
                  <c:v>1045.46</c:v>
                </c:pt>
                <c:pt idx="870">
                  <c:v>1038.673</c:v>
                </c:pt>
                <c:pt idx="871">
                  <c:v>1031.8679999999999</c:v>
                </c:pt>
                <c:pt idx="872">
                  <c:v>1025.0450000000001</c:v>
                </c:pt>
                <c:pt idx="873">
                  <c:v>1018.203</c:v>
                </c:pt>
                <c:pt idx="874">
                  <c:v>1011.343</c:v>
                </c:pt>
                <c:pt idx="875">
                  <c:v>1004.4640000000001</c:v>
                </c:pt>
                <c:pt idx="876">
                  <c:v>997.56730000000005</c:v>
                </c:pt>
                <c:pt idx="877">
                  <c:v>990.65200000000004</c:v>
                </c:pt>
                <c:pt idx="878">
                  <c:v>983.71839999999997</c:v>
                </c:pt>
                <c:pt idx="879">
                  <c:v>976.7663</c:v>
                </c:pt>
                <c:pt idx="880">
                  <c:v>969.79589999999996</c:v>
                </c:pt>
                <c:pt idx="881">
                  <c:v>962.80709999999999</c:v>
                </c:pt>
                <c:pt idx="882">
                  <c:v>955.8</c:v>
                </c:pt>
                <c:pt idx="883">
                  <c:v>948.77449999999999</c:v>
                </c:pt>
                <c:pt idx="884">
                  <c:v>941.73059999999998</c:v>
                </c:pt>
                <c:pt idx="885">
                  <c:v>934.66840000000002</c:v>
                </c:pt>
                <c:pt idx="886">
                  <c:v>927.58780000000002</c:v>
                </c:pt>
                <c:pt idx="887">
                  <c:v>920.48879999999997</c:v>
                </c:pt>
                <c:pt idx="888">
                  <c:v>913.37139999999999</c:v>
                </c:pt>
                <c:pt idx="889">
                  <c:v>906.23569999999995</c:v>
                </c:pt>
                <c:pt idx="890">
                  <c:v>899.08159999999998</c:v>
                </c:pt>
                <c:pt idx="891">
                  <c:v>891.90920000000006</c:v>
                </c:pt>
                <c:pt idx="892">
                  <c:v>884.71839999999997</c:v>
                </c:pt>
                <c:pt idx="893">
                  <c:v>877.50919999999996</c:v>
                </c:pt>
                <c:pt idx="894">
                  <c:v>870.28160000000003</c:v>
                </c:pt>
                <c:pt idx="895">
                  <c:v>863.03570000000002</c:v>
                </c:pt>
                <c:pt idx="896">
                  <c:v>855.77139999999997</c:v>
                </c:pt>
                <c:pt idx="897">
                  <c:v>848.48879999999997</c:v>
                </c:pt>
                <c:pt idx="898">
                  <c:v>841.18780000000004</c:v>
                </c:pt>
                <c:pt idx="899">
                  <c:v>833.86839999999995</c:v>
                </c:pt>
                <c:pt idx="900">
                  <c:v>826.53060000000005</c:v>
                </c:pt>
                <c:pt idx="901">
                  <c:v>819.17449999999997</c:v>
                </c:pt>
                <c:pt idx="902">
                  <c:v>811.8</c:v>
                </c:pt>
                <c:pt idx="903">
                  <c:v>804.40710000000001</c:v>
                </c:pt>
                <c:pt idx="904">
                  <c:v>796.99590000000001</c:v>
                </c:pt>
                <c:pt idx="905">
                  <c:v>789.56629999999996</c:v>
                </c:pt>
                <c:pt idx="906">
                  <c:v>782.11839999999995</c:v>
                </c:pt>
                <c:pt idx="907">
                  <c:v>774.65200000000004</c:v>
                </c:pt>
                <c:pt idx="908">
                  <c:v>767.16729999999995</c:v>
                </c:pt>
                <c:pt idx="909">
                  <c:v>759.66430000000003</c:v>
                </c:pt>
                <c:pt idx="910">
                  <c:v>752.14290000000005</c:v>
                </c:pt>
                <c:pt idx="911">
                  <c:v>744.60310000000004</c:v>
                </c:pt>
                <c:pt idx="912">
                  <c:v>737.04489999999998</c:v>
                </c:pt>
                <c:pt idx="913">
                  <c:v>729.46839999999997</c:v>
                </c:pt>
                <c:pt idx="914">
                  <c:v>721.87350000000004</c:v>
                </c:pt>
                <c:pt idx="915">
                  <c:v>714.26020000000005</c:v>
                </c:pt>
                <c:pt idx="916">
                  <c:v>706.62860000000001</c:v>
                </c:pt>
                <c:pt idx="917">
                  <c:v>698.97860000000003</c:v>
                </c:pt>
                <c:pt idx="918">
                  <c:v>691.31020000000001</c:v>
                </c:pt>
                <c:pt idx="919">
                  <c:v>683.62350000000004</c:v>
                </c:pt>
                <c:pt idx="920">
                  <c:v>675.91840000000002</c:v>
                </c:pt>
                <c:pt idx="921">
                  <c:v>668.19489999999996</c:v>
                </c:pt>
                <c:pt idx="922">
                  <c:v>660.45309999999995</c:v>
                </c:pt>
                <c:pt idx="923">
                  <c:v>652.69290000000001</c:v>
                </c:pt>
                <c:pt idx="924">
                  <c:v>644.91430000000003</c:v>
                </c:pt>
                <c:pt idx="925">
                  <c:v>637.1173</c:v>
                </c:pt>
                <c:pt idx="926">
                  <c:v>629.30200000000002</c:v>
                </c:pt>
                <c:pt idx="927">
                  <c:v>621.46839999999997</c:v>
                </c:pt>
                <c:pt idx="928">
                  <c:v>613.61630000000002</c:v>
                </c:pt>
                <c:pt idx="929">
                  <c:v>605.74590000000001</c:v>
                </c:pt>
                <c:pt idx="930">
                  <c:v>597.85709999999995</c:v>
                </c:pt>
                <c:pt idx="931">
                  <c:v>589.95000000000005</c:v>
                </c:pt>
                <c:pt idx="932">
                  <c:v>582.02449999999999</c:v>
                </c:pt>
                <c:pt idx="933">
                  <c:v>574.0806</c:v>
                </c:pt>
                <c:pt idx="934">
                  <c:v>566.11839999999995</c:v>
                </c:pt>
                <c:pt idx="935">
                  <c:v>558.13779999999997</c:v>
                </c:pt>
                <c:pt idx="936">
                  <c:v>550.13879999999995</c:v>
                </c:pt>
                <c:pt idx="937">
                  <c:v>542.12139999999999</c:v>
                </c:pt>
                <c:pt idx="938">
                  <c:v>534.08569999999997</c:v>
                </c:pt>
                <c:pt idx="939">
                  <c:v>526.03160000000003</c:v>
                </c:pt>
                <c:pt idx="940">
                  <c:v>517.95920000000001</c:v>
                </c:pt>
                <c:pt idx="941">
                  <c:v>509.86840000000001</c:v>
                </c:pt>
                <c:pt idx="942">
                  <c:v>501.75920000000002</c:v>
                </c:pt>
                <c:pt idx="943">
                  <c:v>493.63159999999999</c:v>
                </c:pt>
                <c:pt idx="944">
                  <c:v>485.48570000000001</c:v>
                </c:pt>
                <c:pt idx="945">
                  <c:v>477.32139999999998</c:v>
                </c:pt>
                <c:pt idx="946">
                  <c:v>469.1388</c:v>
                </c:pt>
                <c:pt idx="947">
                  <c:v>460.93779999999998</c:v>
                </c:pt>
                <c:pt idx="948">
                  <c:v>452.71839999999997</c:v>
                </c:pt>
                <c:pt idx="949">
                  <c:v>444.48059999999998</c:v>
                </c:pt>
                <c:pt idx="950">
                  <c:v>436.22449999999998</c:v>
                </c:pt>
                <c:pt idx="951">
                  <c:v>427.95</c:v>
                </c:pt>
                <c:pt idx="952">
                  <c:v>419.65710000000001</c:v>
                </c:pt>
                <c:pt idx="953">
                  <c:v>411.34589999999997</c:v>
                </c:pt>
                <c:pt idx="954">
                  <c:v>403.0163</c:v>
                </c:pt>
                <c:pt idx="955">
                  <c:v>394.66840000000002</c:v>
                </c:pt>
                <c:pt idx="956">
                  <c:v>386.30200000000002</c:v>
                </c:pt>
                <c:pt idx="957">
                  <c:v>377.91730000000001</c:v>
                </c:pt>
                <c:pt idx="958">
                  <c:v>369.51429999999999</c:v>
                </c:pt>
                <c:pt idx="959">
                  <c:v>361.09289999999999</c:v>
                </c:pt>
                <c:pt idx="960">
                  <c:v>352.65309999999999</c:v>
                </c:pt>
                <c:pt idx="961">
                  <c:v>344.19490000000002</c:v>
                </c:pt>
                <c:pt idx="962">
                  <c:v>335.71839999999997</c:v>
                </c:pt>
                <c:pt idx="963">
                  <c:v>327.2235</c:v>
                </c:pt>
                <c:pt idx="964">
                  <c:v>318.71019999999999</c:v>
                </c:pt>
                <c:pt idx="965">
                  <c:v>310.17860000000002</c:v>
                </c:pt>
                <c:pt idx="966">
                  <c:v>301.62860000000001</c:v>
                </c:pt>
                <c:pt idx="967">
                  <c:v>293.06020000000001</c:v>
                </c:pt>
                <c:pt idx="968">
                  <c:v>284.4735</c:v>
                </c:pt>
                <c:pt idx="969">
                  <c:v>275.86840000000001</c:v>
                </c:pt>
                <c:pt idx="970">
                  <c:v>267.24489999999997</c:v>
                </c:pt>
                <c:pt idx="971">
                  <c:v>258.60309999999998</c:v>
                </c:pt>
                <c:pt idx="972">
                  <c:v>249.94290000000001</c:v>
                </c:pt>
                <c:pt idx="973">
                  <c:v>241.26429999999999</c:v>
                </c:pt>
                <c:pt idx="974">
                  <c:v>232.56729999999999</c:v>
                </c:pt>
                <c:pt idx="975">
                  <c:v>223.852</c:v>
                </c:pt>
                <c:pt idx="976">
                  <c:v>215.11840000000001</c:v>
                </c:pt>
                <c:pt idx="977">
                  <c:v>206.3663</c:v>
                </c:pt>
                <c:pt idx="978">
                  <c:v>197.5959</c:v>
                </c:pt>
                <c:pt idx="979">
                  <c:v>188.80709999999999</c:v>
                </c:pt>
                <c:pt idx="980">
                  <c:v>180</c:v>
                </c:pt>
                <c:pt idx="981">
                  <c:v>171.17449999999999</c:v>
                </c:pt>
                <c:pt idx="982">
                  <c:v>162.3306</c:v>
                </c:pt>
                <c:pt idx="983">
                  <c:v>153.4684</c:v>
                </c:pt>
                <c:pt idx="984">
                  <c:v>144.58779999999999</c:v>
                </c:pt>
                <c:pt idx="985">
                  <c:v>135.68879999999999</c:v>
                </c:pt>
                <c:pt idx="986">
                  <c:v>126.7714</c:v>
                </c:pt>
                <c:pt idx="987">
                  <c:v>117.8357</c:v>
                </c:pt>
                <c:pt idx="988">
                  <c:v>108.88160000000001</c:v>
                </c:pt>
                <c:pt idx="989">
                  <c:v>99.909180000000006</c:v>
                </c:pt>
                <c:pt idx="990">
                  <c:v>90.918369999999996</c:v>
                </c:pt>
                <c:pt idx="991">
                  <c:v>81.909180000000006</c:v>
                </c:pt>
                <c:pt idx="992">
                  <c:v>72.881630000000001</c:v>
                </c:pt>
                <c:pt idx="993">
                  <c:v>63.835709999999999</c:v>
                </c:pt>
                <c:pt idx="994">
                  <c:v>54.771430000000002</c:v>
                </c:pt>
                <c:pt idx="995">
                  <c:v>45.688780000000001</c:v>
                </c:pt>
                <c:pt idx="996">
                  <c:v>36.587760000000003</c:v>
                </c:pt>
                <c:pt idx="997">
                  <c:v>27.46837</c:v>
                </c:pt>
                <c:pt idx="998">
                  <c:v>18.33061</c:v>
                </c:pt>
                <c:pt idx="999">
                  <c:v>9.1744900000000005</c:v>
                </c:pt>
                <c:pt idx="1000" formatCode="0.00E+00">
                  <c:v>-1.327716E-11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B41-42D5-A51B-17D838B2FEAE}"/>
            </c:ext>
          </c:extLst>
        </c:ser>
        <c:ser>
          <c:idx val="0"/>
          <c:order val="1"/>
          <c:tx>
            <c:v>KF Est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'KF Ex 1'!$L$14:$L$1013</c:f>
              <c:numCache>
                <c:formatCode>General</c:formatCode>
                <c:ptCount val="1000"/>
                <c:pt idx="0">
                  <c:v>11.871549999999999</c:v>
                </c:pt>
                <c:pt idx="1">
                  <c:v>22.65842</c:v>
                </c:pt>
                <c:pt idx="2">
                  <c:v>32.941769999999998</c:v>
                </c:pt>
                <c:pt idx="3">
                  <c:v>42.637889999999999</c:v>
                </c:pt>
                <c:pt idx="4">
                  <c:v>52.297040000000003</c:v>
                </c:pt>
                <c:pt idx="5">
                  <c:v>62.071249999999999</c:v>
                </c:pt>
                <c:pt idx="6">
                  <c:v>71.473860000000002</c:v>
                </c:pt>
                <c:pt idx="7">
                  <c:v>80.722279999999998</c:v>
                </c:pt>
                <c:pt idx="8">
                  <c:v>89.996470000000002</c:v>
                </c:pt>
                <c:pt idx="9">
                  <c:v>99.572230000000005</c:v>
                </c:pt>
                <c:pt idx="10">
                  <c:v>109.0913</c:v>
                </c:pt>
                <c:pt idx="11">
                  <c:v>118.27670000000001</c:v>
                </c:pt>
                <c:pt idx="12">
                  <c:v>127.8462</c:v>
                </c:pt>
                <c:pt idx="13">
                  <c:v>137.26419999999999</c:v>
                </c:pt>
                <c:pt idx="14">
                  <c:v>146.7158</c:v>
                </c:pt>
                <c:pt idx="15">
                  <c:v>155.84280000000001</c:v>
                </c:pt>
                <c:pt idx="16">
                  <c:v>165.23310000000001</c:v>
                </c:pt>
                <c:pt idx="17">
                  <c:v>174.46770000000001</c:v>
                </c:pt>
                <c:pt idx="18">
                  <c:v>183.84030000000001</c:v>
                </c:pt>
                <c:pt idx="19">
                  <c:v>192.95429999999999</c:v>
                </c:pt>
                <c:pt idx="20">
                  <c:v>201.96019999999999</c:v>
                </c:pt>
                <c:pt idx="21">
                  <c:v>211.0068</c:v>
                </c:pt>
                <c:pt idx="22">
                  <c:v>220.24029999999999</c:v>
                </c:pt>
                <c:pt idx="23">
                  <c:v>229.57220000000001</c:v>
                </c:pt>
                <c:pt idx="24">
                  <c:v>238.75319999999999</c:v>
                </c:pt>
                <c:pt idx="25">
                  <c:v>248.04</c:v>
                </c:pt>
                <c:pt idx="26">
                  <c:v>257.26330000000002</c:v>
                </c:pt>
                <c:pt idx="27">
                  <c:v>266.49040000000002</c:v>
                </c:pt>
                <c:pt idx="28">
                  <c:v>275.76299999999998</c:v>
                </c:pt>
                <c:pt idx="29">
                  <c:v>284.7167</c:v>
                </c:pt>
                <c:pt idx="30">
                  <c:v>293.9547</c:v>
                </c:pt>
                <c:pt idx="31">
                  <c:v>303.46269999999998</c:v>
                </c:pt>
                <c:pt idx="32">
                  <c:v>312.62040000000002</c:v>
                </c:pt>
                <c:pt idx="33">
                  <c:v>321.93490000000003</c:v>
                </c:pt>
                <c:pt idx="34">
                  <c:v>331.39839999999998</c:v>
                </c:pt>
                <c:pt idx="35">
                  <c:v>340.6696</c:v>
                </c:pt>
                <c:pt idx="36">
                  <c:v>349.47930000000002</c:v>
                </c:pt>
                <c:pt idx="37">
                  <c:v>358.68029999999999</c:v>
                </c:pt>
                <c:pt idx="38">
                  <c:v>367.96550000000002</c:v>
                </c:pt>
                <c:pt idx="39">
                  <c:v>377.17579999999998</c:v>
                </c:pt>
                <c:pt idx="40">
                  <c:v>386.44569999999999</c:v>
                </c:pt>
                <c:pt idx="41">
                  <c:v>395.91289999999998</c:v>
                </c:pt>
                <c:pt idx="42">
                  <c:v>405.23939999999999</c:v>
                </c:pt>
                <c:pt idx="43">
                  <c:v>414.65719999999999</c:v>
                </c:pt>
                <c:pt idx="44">
                  <c:v>423.83589999999998</c:v>
                </c:pt>
                <c:pt idx="45">
                  <c:v>433.00650000000002</c:v>
                </c:pt>
                <c:pt idx="46">
                  <c:v>441.94760000000002</c:v>
                </c:pt>
                <c:pt idx="47">
                  <c:v>451.00580000000002</c:v>
                </c:pt>
                <c:pt idx="48">
                  <c:v>460.43990000000002</c:v>
                </c:pt>
                <c:pt idx="49">
                  <c:v>469.48</c:v>
                </c:pt>
                <c:pt idx="50">
                  <c:v>478.51369999999997</c:v>
                </c:pt>
                <c:pt idx="51">
                  <c:v>487.75970000000001</c:v>
                </c:pt>
                <c:pt idx="52">
                  <c:v>496.85700000000003</c:v>
                </c:pt>
                <c:pt idx="53">
                  <c:v>505.98579999999998</c:v>
                </c:pt>
                <c:pt idx="54">
                  <c:v>514.92859999999996</c:v>
                </c:pt>
                <c:pt idx="55">
                  <c:v>524.37710000000004</c:v>
                </c:pt>
                <c:pt idx="56">
                  <c:v>533.13959999999997</c:v>
                </c:pt>
                <c:pt idx="57">
                  <c:v>542.25419999999997</c:v>
                </c:pt>
                <c:pt idx="58">
                  <c:v>551.47370000000001</c:v>
                </c:pt>
                <c:pt idx="59">
                  <c:v>560.70569999999998</c:v>
                </c:pt>
                <c:pt idx="60">
                  <c:v>569.798</c:v>
                </c:pt>
                <c:pt idx="61">
                  <c:v>579.01639999999998</c:v>
                </c:pt>
                <c:pt idx="62">
                  <c:v>588.28679999999997</c:v>
                </c:pt>
                <c:pt idx="63">
                  <c:v>597.56590000000006</c:v>
                </c:pt>
                <c:pt idx="64">
                  <c:v>606.47590000000002</c:v>
                </c:pt>
                <c:pt idx="65">
                  <c:v>615.62369999999999</c:v>
                </c:pt>
                <c:pt idx="66">
                  <c:v>625.15290000000005</c:v>
                </c:pt>
                <c:pt idx="67">
                  <c:v>634.40110000000004</c:v>
                </c:pt>
                <c:pt idx="68">
                  <c:v>643.64419999999996</c:v>
                </c:pt>
                <c:pt idx="69">
                  <c:v>652.73440000000005</c:v>
                </c:pt>
                <c:pt idx="70">
                  <c:v>661.99419999999998</c:v>
                </c:pt>
                <c:pt idx="71">
                  <c:v>671.16160000000002</c:v>
                </c:pt>
                <c:pt idx="72">
                  <c:v>680.08140000000003</c:v>
                </c:pt>
                <c:pt idx="73">
                  <c:v>689.24350000000004</c:v>
                </c:pt>
                <c:pt idx="74">
                  <c:v>698.69659999999999</c:v>
                </c:pt>
                <c:pt idx="75">
                  <c:v>707.80430000000001</c:v>
                </c:pt>
                <c:pt idx="76">
                  <c:v>717.16800000000001</c:v>
                </c:pt>
                <c:pt idx="77">
                  <c:v>726.50080000000003</c:v>
                </c:pt>
                <c:pt idx="78">
                  <c:v>735.98739999999998</c:v>
                </c:pt>
                <c:pt idx="79">
                  <c:v>745.26149999999996</c:v>
                </c:pt>
                <c:pt idx="80">
                  <c:v>754.48389999999995</c:v>
                </c:pt>
                <c:pt idx="81">
                  <c:v>763.78629999999998</c:v>
                </c:pt>
                <c:pt idx="82">
                  <c:v>773.0951</c:v>
                </c:pt>
                <c:pt idx="83">
                  <c:v>782.08140000000003</c:v>
                </c:pt>
                <c:pt idx="84">
                  <c:v>791.46979999999996</c:v>
                </c:pt>
                <c:pt idx="85">
                  <c:v>801.00909999999999</c:v>
                </c:pt>
                <c:pt idx="86">
                  <c:v>810.15840000000003</c:v>
                </c:pt>
                <c:pt idx="87">
                  <c:v>819.41420000000005</c:v>
                </c:pt>
                <c:pt idx="88">
                  <c:v>828.22789999999998</c:v>
                </c:pt>
                <c:pt idx="89">
                  <c:v>837.7002</c:v>
                </c:pt>
                <c:pt idx="90">
                  <c:v>846.87210000000005</c:v>
                </c:pt>
                <c:pt idx="91">
                  <c:v>856.02170000000001</c:v>
                </c:pt>
                <c:pt idx="92">
                  <c:v>865.16200000000003</c:v>
                </c:pt>
                <c:pt idx="93">
                  <c:v>874.49040000000002</c:v>
                </c:pt>
                <c:pt idx="94">
                  <c:v>883.5</c:v>
                </c:pt>
                <c:pt idx="95">
                  <c:v>893.14260000000002</c:v>
                </c:pt>
                <c:pt idx="96">
                  <c:v>902.64800000000002</c:v>
                </c:pt>
                <c:pt idx="97">
                  <c:v>911.68430000000001</c:v>
                </c:pt>
                <c:pt idx="98">
                  <c:v>920.92570000000001</c:v>
                </c:pt>
                <c:pt idx="99">
                  <c:v>930.22400000000005</c:v>
                </c:pt>
                <c:pt idx="100">
                  <c:v>939.12189999999998</c:v>
                </c:pt>
                <c:pt idx="101">
                  <c:v>948.48090000000002</c:v>
                </c:pt>
                <c:pt idx="102">
                  <c:v>957.53430000000003</c:v>
                </c:pt>
                <c:pt idx="103">
                  <c:v>966.66219999999998</c:v>
                </c:pt>
                <c:pt idx="104">
                  <c:v>975.577</c:v>
                </c:pt>
                <c:pt idx="105">
                  <c:v>984.51779999999997</c:v>
                </c:pt>
                <c:pt idx="106">
                  <c:v>993.53089999999997</c:v>
                </c:pt>
                <c:pt idx="107">
                  <c:v>1002.818</c:v>
                </c:pt>
                <c:pt idx="108">
                  <c:v>1011.857</c:v>
                </c:pt>
                <c:pt idx="109">
                  <c:v>1020.554</c:v>
                </c:pt>
                <c:pt idx="110">
                  <c:v>1029.6679999999999</c:v>
                </c:pt>
                <c:pt idx="111">
                  <c:v>1038.885</c:v>
                </c:pt>
                <c:pt idx="112">
                  <c:v>1047.895</c:v>
                </c:pt>
                <c:pt idx="113">
                  <c:v>1056.6089999999999</c:v>
                </c:pt>
                <c:pt idx="114">
                  <c:v>1066.163</c:v>
                </c:pt>
                <c:pt idx="115">
                  <c:v>1075.251</c:v>
                </c:pt>
                <c:pt idx="116">
                  <c:v>1084.664</c:v>
                </c:pt>
                <c:pt idx="117">
                  <c:v>1093.7829999999999</c:v>
                </c:pt>
                <c:pt idx="118">
                  <c:v>1103.2929999999999</c:v>
                </c:pt>
                <c:pt idx="119">
                  <c:v>1112.6010000000001</c:v>
                </c:pt>
                <c:pt idx="120">
                  <c:v>1121.71</c:v>
                </c:pt>
                <c:pt idx="121">
                  <c:v>1131.4390000000001</c:v>
                </c:pt>
                <c:pt idx="122">
                  <c:v>1140.9670000000001</c:v>
                </c:pt>
                <c:pt idx="123">
                  <c:v>1150.5519999999999</c:v>
                </c:pt>
                <c:pt idx="124">
                  <c:v>1160.048</c:v>
                </c:pt>
                <c:pt idx="125">
                  <c:v>1169.2339999999999</c:v>
                </c:pt>
                <c:pt idx="126">
                  <c:v>1178.673</c:v>
                </c:pt>
                <c:pt idx="127">
                  <c:v>1187.8969999999999</c:v>
                </c:pt>
                <c:pt idx="128">
                  <c:v>1197.2860000000001</c:v>
                </c:pt>
                <c:pt idx="129">
                  <c:v>1206.27</c:v>
                </c:pt>
                <c:pt idx="130">
                  <c:v>1215.184</c:v>
                </c:pt>
                <c:pt idx="131">
                  <c:v>1224.298</c:v>
                </c:pt>
                <c:pt idx="132">
                  <c:v>1233.7260000000001</c:v>
                </c:pt>
                <c:pt idx="133">
                  <c:v>1242.5060000000001</c:v>
                </c:pt>
                <c:pt idx="134">
                  <c:v>1251.711</c:v>
                </c:pt>
                <c:pt idx="135">
                  <c:v>1261.182</c:v>
                </c:pt>
                <c:pt idx="136">
                  <c:v>1270.326</c:v>
                </c:pt>
                <c:pt idx="137">
                  <c:v>1279.8340000000001</c:v>
                </c:pt>
                <c:pt idx="138">
                  <c:v>1288.885</c:v>
                </c:pt>
                <c:pt idx="139">
                  <c:v>1298.104</c:v>
                </c:pt>
                <c:pt idx="140">
                  <c:v>1307.3330000000001</c:v>
                </c:pt>
                <c:pt idx="141">
                  <c:v>1316.7629999999999</c:v>
                </c:pt>
                <c:pt idx="142">
                  <c:v>1326.153</c:v>
                </c:pt>
                <c:pt idx="143">
                  <c:v>1335.19</c:v>
                </c:pt>
                <c:pt idx="144">
                  <c:v>1344.575</c:v>
                </c:pt>
                <c:pt idx="145">
                  <c:v>1353.422</c:v>
                </c:pt>
                <c:pt idx="146">
                  <c:v>1362.568</c:v>
                </c:pt>
                <c:pt idx="147">
                  <c:v>1371.482</c:v>
                </c:pt>
                <c:pt idx="148">
                  <c:v>1380.44</c:v>
                </c:pt>
                <c:pt idx="149">
                  <c:v>1389.576</c:v>
                </c:pt>
                <c:pt idx="150">
                  <c:v>1398.836</c:v>
                </c:pt>
                <c:pt idx="151">
                  <c:v>1407.9949999999999</c:v>
                </c:pt>
                <c:pt idx="152">
                  <c:v>1417.1990000000001</c:v>
                </c:pt>
                <c:pt idx="153">
                  <c:v>1426.5719999999999</c:v>
                </c:pt>
                <c:pt idx="154">
                  <c:v>1435.732</c:v>
                </c:pt>
                <c:pt idx="155">
                  <c:v>1444.921</c:v>
                </c:pt>
                <c:pt idx="156">
                  <c:v>1454.123</c:v>
                </c:pt>
                <c:pt idx="157">
                  <c:v>1463.5709999999999</c:v>
                </c:pt>
                <c:pt idx="158">
                  <c:v>1472.528</c:v>
                </c:pt>
                <c:pt idx="159">
                  <c:v>1481.9870000000001</c:v>
                </c:pt>
                <c:pt idx="160">
                  <c:v>1491.1610000000001</c:v>
                </c:pt>
                <c:pt idx="161">
                  <c:v>1500.742</c:v>
                </c:pt>
                <c:pt idx="162">
                  <c:v>1510.038</c:v>
                </c:pt>
                <c:pt idx="163">
                  <c:v>1519.489</c:v>
                </c:pt>
                <c:pt idx="164">
                  <c:v>1528.4939999999999</c:v>
                </c:pt>
                <c:pt idx="165">
                  <c:v>1537.4749999999999</c:v>
                </c:pt>
                <c:pt idx="166">
                  <c:v>1546.123</c:v>
                </c:pt>
                <c:pt idx="167">
                  <c:v>1555.3920000000001</c:v>
                </c:pt>
                <c:pt idx="168">
                  <c:v>1564.576</c:v>
                </c:pt>
                <c:pt idx="169">
                  <c:v>1574.1369999999999</c:v>
                </c:pt>
                <c:pt idx="170">
                  <c:v>1583.2159999999999</c:v>
                </c:pt>
                <c:pt idx="171">
                  <c:v>1592.799</c:v>
                </c:pt>
                <c:pt idx="172">
                  <c:v>1601.8920000000001</c:v>
                </c:pt>
                <c:pt idx="173">
                  <c:v>1610.721</c:v>
                </c:pt>
                <c:pt idx="174">
                  <c:v>1619.7439999999999</c:v>
                </c:pt>
                <c:pt idx="175">
                  <c:v>1629.124</c:v>
                </c:pt>
                <c:pt idx="176">
                  <c:v>1638.5719999999999</c:v>
                </c:pt>
                <c:pt idx="177">
                  <c:v>1647.951</c:v>
                </c:pt>
                <c:pt idx="178">
                  <c:v>1657.095</c:v>
                </c:pt>
                <c:pt idx="179">
                  <c:v>1666.57</c:v>
                </c:pt>
                <c:pt idx="180">
                  <c:v>1675.578</c:v>
                </c:pt>
                <c:pt idx="181">
                  <c:v>1684.769</c:v>
                </c:pt>
                <c:pt idx="182">
                  <c:v>1694.039</c:v>
                </c:pt>
                <c:pt idx="183">
                  <c:v>1703.0619999999999</c:v>
                </c:pt>
                <c:pt idx="184">
                  <c:v>1712.2840000000001</c:v>
                </c:pt>
                <c:pt idx="185">
                  <c:v>1721.5</c:v>
                </c:pt>
                <c:pt idx="186">
                  <c:v>1730.817</c:v>
                </c:pt>
                <c:pt idx="187">
                  <c:v>1739.9079999999999</c:v>
                </c:pt>
                <c:pt idx="188">
                  <c:v>1749.1479999999999</c:v>
                </c:pt>
                <c:pt idx="189">
                  <c:v>1758.5719999999999</c:v>
                </c:pt>
                <c:pt idx="190">
                  <c:v>1767.59</c:v>
                </c:pt>
                <c:pt idx="191">
                  <c:v>1776.992</c:v>
                </c:pt>
                <c:pt idx="192">
                  <c:v>1786.6489999999999</c:v>
                </c:pt>
                <c:pt idx="193">
                  <c:v>1795.528</c:v>
                </c:pt>
                <c:pt idx="194">
                  <c:v>1804.65</c:v>
                </c:pt>
                <c:pt idx="195">
                  <c:v>1813.8710000000001</c:v>
                </c:pt>
                <c:pt idx="196">
                  <c:v>1823.479</c:v>
                </c:pt>
                <c:pt idx="197">
                  <c:v>1832.633</c:v>
                </c:pt>
                <c:pt idx="198">
                  <c:v>1841.9290000000001</c:v>
                </c:pt>
                <c:pt idx="199">
                  <c:v>1850.89</c:v>
                </c:pt>
                <c:pt idx="200">
                  <c:v>1860.2449999999999</c:v>
                </c:pt>
                <c:pt idx="201">
                  <c:v>1869.326</c:v>
                </c:pt>
                <c:pt idx="202">
                  <c:v>1878.1479999999999</c:v>
                </c:pt>
                <c:pt idx="203">
                  <c:v>1887.36</c:v>
                </c:pt>
                <c:pt idx="204">
                  <c:v>1896.3389999999999</c:v>
                </c:pt>
                <c:pt idx="205">
                  <c:v>1905.4860000000001</c:v>
                </c:pt>
                <c:pt idx="206">
                  <c:v>1914.7249999999999</c:v>
                </c:pt>
                <c:pt idx="207">
                  <c:v>1923.4490000000001</c:v>
                </c:pt>
                <c:pt idx="208">
                  <c:v>1932.7439999999999</c:v>
                </c:pt>
                <c:pt idx="209">
                  <c:v>1942.4</c:v>
                </c:pt>
                <c:pt idx="210">
                  <c:v>1951.5440000000001</c:v>
                </c:pt>
                <c:pt idx="211">
                  <c:v>1960.6980000000001</c:v>
                </c:pt>
                <c:pt idx="212">
                  <c:v>1969.912</c:v>
                </c:pt>
                <c:pt idx="213">
                  <c:v>1979.2639999999999</c:v>
                </c:pt>
                <c:pt idx="214">
                  <c:v>1988.328</c:v>
                </c:pt>
                <c:pt idx="215">
                  <c:v>1997.7090000000001</c:v>
                </c:pt>
                <c:pt idx="216">
                  <c:v>2007.32</c:v>
                </c:pt>
                <c:pt idx="217">
                  <c:v>2016.9849999999999</c:v>
                </c:pt>
                <c:pt idx="218">
                  <c:v>2026.1469999999999</c:v>
                </c:pt>
                <c:pt idx="219">
                  <c:v>2035.288</c:v>
                </c:pt>
                <c:pt idx="220">
                  <c:v>2044.3620000000001</c:v>
                </c:pt>
                <c:pt idx="221">
                  <c:v>2053.5149999999999</c:v>
                </c:pt>
                <c:pt idx="222">
                  <c:v>2062.931</c:v>
                </c:pt>
                <c:pt idx="223">
                  <c:v>2072.1610000000001</c:v>
                </c:pt>
                <c:pt idx="224">
                  <c:v>2081.5970000000002</c:v>
                </c:pt>
                <c:pt idx="225">
                  <c:v>2090.723</c:v>
                </c:pt>
                <c:pt idx="226">
                  <c:v>2100.0149999999999</c:v>
                </c:pt>
                <c:pt idx="227">
                  <c:v>2109.2060000000001</c:v>
                </c:pt>
                <c:pt idx="228">
                  <c:v>2118.355</c:v>
                </c:pt>
                <c:pt idx="229">
                  <c:v>2127.4270000000001</c:v>
                </c:pt>
                <c:pt idx="230">
                  <c:v>2136.7080000000001</c:v>
                </c:pt>
                <c:pt idx="231">
                  <c:v>2146.067</c:v>
                </c:pt>
                <c:pt idx="232">
                  <c:v>2155.6080000000002</c:v>
                </c:pt>
                <c:pt idx="233">
                  <c:v>2164.6759999999999</c:v>
                </c:pt>
                <c:pt idx="234">
                  <c:v>2173.6410000000001</c:v>
                </c:pt>
                <c:pt idx="235">
                  <c:v>2182.7249999999999</c:v>
                </c:pt>
                <c:pt idx="236">
                  <c:v>2191.6590000000001</c:v>
                </c:pt>
                <c:pt idx="237">
                  <c:v>2200.7939999999999</c:v>
                </c:pt>
                <c:pt idx="238">
                  <c:v>2210.0920000000001</c:v>
                </c:pt>
                <c:pt idx="239">
                  <c:v>2219.4</c:v>
                </c:pt>
                <c:pt idx="240">
                  <c:v>2228.7869999999998</c:v>
                </c:pt>
                <c:pt idx="241">
                  <c:v>2237.538</c:v>
                </c:pt>
                <c:pt idx="242">
                  <c:v>2246.9189999999999</c:v>
                </c:pt>
                <c:pt idx="243">
                  <c:v>2256.1060000000002</c:v>
                </c:pt>
                <c:pt idx="244">
                  <c:v>2265.2959999999998</c:v>
                </c:pt>
                <c:pt idx="245">
                  <c:v>2274.62</c:v>
                </c:pt>
                <c:pt idx="246">
                  <c:v>2284.018</c:v>
                </c:pt>
                <c:pt idx="247">
                  <c:v>2293.4290000000001</c:v>
                </c:pt>
                <c:pt idx="248">
                  <c:v>2302.5949999999998</c:v>
                </c:pt>
                <c:pt idx="249">
                  <c:v>2311.8809999999999</c:v>
                </c:pt>
                <c:pt idx="250">
                  <c:v>2321.0079999999998</c:v>
                </c:pt>
                <c:pt idx="251">
                  <c:v>2329.94</c:v>
                </c:pt>
                <c:pt idx="252">
                  <c:v>2339.4920000000002</c:v>
                </c:pt>
                <c:pt idx="253">
                  <c:v>2348.8870000000002</c:v>
                </c:pt>
                <c:pt idx="254">
                  <c:v>2358.0610000000001</c:v>
                </c:pt>
                <c:pt idx="255">
                  <c:v>2367.2919999999999</c:v>
                </c:pt>
                <c:pt idx="256">
                  <c:v>2376.6239999999998</c:v>
                </c:pt>
                <c:pt idx="257">
                  <c:v>2385.9119999999998</c:v>
                </c:pt>
                <c:pt idx="258">
                  <c:v>2395.2719999999999</c:v>
                </c:pt>
                <c:pt idx="259">
                  <c:v>2404.4110000000001</c:v>
                </c:pt>
                <c:pt idx="260">
                  <c:v>2413.9740000000002</c:v>
                </c:pt>
                <c:pt idx="261">
                  <c:v>2423.1170000000002</c:v>
                </c:pt>
                <c:pt idx="262">
                  <c:v>2432.6640000000002</c:v>
                </c:pt>
                <c:pt idx="263">
                  <c:v>2442.0929999999998</c:v>
                </c:pt>
                <c:pt idx="264">
                  <c:v>2451.4160000000002</c:v>
                </c:pt>
                <c:pt idx="265">
                  <c:v>2460.8310000000001</c:v>
                </c:pt>
                <c:pt idx="266">
                  <c:v>2469.9839999999999</c:v>
                </c:pt>
                <c:pt idx="267">
                  <c:v>2479.2750000000001</c:v>
                </c:pt>
                <c:pt idx="268">
                  <c:v>2488.5059999999999</c:v>
                </c:pt>
                <c:pt idx="269">
                  <c:v>2497.9430000000002</c:v>
                </c:pt>
                <c:pt idx="270">
                  <c:v>2507.0619999999999</c:v>
                </c:pt>
                <c:pt idx="271">
                  <c:v>2516.6880000000001</c:v>
                </c:pt>
                <c:pt idx="272">
                  <c:v>2525.9679999999998</c:v>
                </c:pt>
                <c:pt idx="273">
                  <c:v>2534.94</c:v>
                </c:pt>
                <c:pt idx="274">
                  <c:v>2544.136</c:v>
                </c:pt>
                <c:pt idx="275">
                  <c:v>2553.33</c:v>
                </c:pt>
                <c:pt idx="276">
                  <c:v>2562.223</c:v>
                </c:pt>
                <c:pt idx="277">
                  <c:v>2571.634</c:v>
                </c:pt>
                <c:pt idx="278">
                  <c:v>2580.538</c:v>
                </c:pt>
                <c:pt idx="279">
                  <c:v>2589.3339999999998</c:v>
                </c:pt>
                <c:pt idx="280">
                  <c:v>2598.4079999999999</c:v>
                </c:pt>
                <c:pt idx="281">
                  <c:v>2607.8809999999999</c:v>
                </c:pt>
                <c:pt idx="282">
                  <c:v>2617.116</c:v>
                </c:pt>
                <c:pt idx="283">
                  <c:v>2626.2869999999998</c:v>
                </c:pt>
                <c:pt idx="284">
                  <c:v>2635.277</c:v>
                </c:pt>
                <c:pt idx="285">
                  <c:v>2644.5430000000001</c:v>
                </c:pt>
                <c:pt idx="286">
                  <c:v>2653.415</c:v>
                </c:pt>
                <c:pt idx="287">
                  <c:v>2662.527</c:v>
                </c:pt>
                <c:pt idx="288">
                  <c:v>2671.4389999999999</c:v>
                </c:pt>
                <c:pt idx="289">
                  <c:v>2680.415</c:v>
                </c:pt>
                <c:pt idx="290">
                  <c:v>2689.6979999999999</c:v>
                </c:pt>
                <c:pt idx="291">
                  <c:v>2698.788</c:v>
                </c:pt>
                <c:pt idx="292">
                  <c:v>2708.07</c:v>
                </c:pt>
                <c:pt idx="293">
                  <c:v>2716.8919999999998</c:v>
                </c:pt>
                <c:pt idx="294">
                  <c:v>2726.3919999999998</c:v>
                </c:pt>
                <c:pt idx="295">
                  <c:v>2735.4279999999999</c:v>
                </c:pt>
                <c:pt idx="296">
                  <c:v>2744.1280000000002</c:v>
                </c:pt>
                <c:pt idx="297">
                  <c:v>2752.9870000000001</c:v>
                </c:pt>
                <c:pt idx="298">
                  <c:v>2761.81</c:v>
                </c:pt>
                <c:pt idx="299">
                  <c:v>2770.98</c:v>
                </c:pt>
                <c:pt idx="300">
                  <c:v>2780.241</c:v>
                </c:pt>
                <c:pt idx="301">
                  <c:v>2789.672</c:v>
                </c:pt>
                <c:pt idx="302">
                  <c:v>2798.78</c:v>
                </c:pt>
                <c:pt idx="303">
                  <c:v>2807.9180000000001</c:v>
                </c:pt>
                <c:pt idx="304">
                  <c:v>2817.0329999999999</c:v>
                </c:pt>
                <c:pt idx="305">
                  <c:v>2826.3589999999999</c:v>
                </c:pt>
                <c:pt idx="306">
                  <c:v>2835.4090000000001</c:v>
                </c:pt>
                <c:pt idx="307">
                  <c:v>2844.4189999999999</c:v>
                </c:pt>
                <c:pt idx="308">
                  <c:v>2853.7109999999998</c:v>
                </c:pt>
                <c:pt idx="309">
                  <c:v>2862.9549999999999</c:v>
                </c:pt>
                <c:pt idx="310">
                  <c:v>2872.2530000000002</c:v>
                </c:pt>
                <c:pt idx="311">
                  <c:v>2881.3980000000001</c:v>
                </c:pt>
                <c:pt idx="312">
                  <c:v>2891.0830000000001</c:v>
                </c:pt>
                <c:pt idx="313">
                  <c:v>2900.1729999999998</c:v>
                </c:pt>
                <c:pt idx="314">
                  <c:v>2909.5450000000001</c:v>
                </c:pt>
                <c:pt idx="315">
                  <c:v>2919</c:v>
                </c:pt>
                <c:pt idx="316">
                  <c:v>2928.471</c:v>
                </c:pt>
                <c:pt idx="317">
                  <c:v>2937.3760000000002</c:v>
                </c:pt>
                <c:pt idx="318">
                  <c:v>2946.433</c:v>
                </c:pt>
                <c:pt idx="319">
                  <c:v>2955.5419999999999</c:v>
                </c:pt>
                <c:pt idx="320">
                  <c:v>2964.7869999999998</c:v>
                </c:pt>
                <c:pt idx="321">
                  <c:v>2973.4540000000002</c:v>
                </c:pt>
                <c:pt idx="322">
                  <c:v>2982.7170000000001</c:v>
                </c:pt>
                <c:pt idx="323">
                  <c:v>2991.752</c:v>
                </c:pt>
                <c:pt idx="324">
                  <c:v>3001.1289999999999</c:v>
                </c:pt>
                <c:pt idx="325">
                  <c:v>3010.3589999999999</c:v>
                </c:pt>
                <c:pt idx="326">
                  <c:v>3019.576</c:v>
                </c:pt>
                <c:pt idx="327">
                  <c:v>3028.8879999999999</c:v>
                </c:pt>
                <c:pt idx="328">
                  <c:v>3038.0770000000002</c:v>
                </c:pt>
                <c:pt idx="329">
                  <c:v>3047.1759999999999</c:v>
                </c:pt>
                <c:pt idx="330">
                  <c:v>3056.2829999999999</c:v>
                </c:pt>
                <c:pt idx="331">
                  <c:v>3065.3910000000001</c:v>
                </c:pt>
                <c:pt idx="332">
                  <c:v>3074.5650000000001</c:v>
                </c:pt>
                <c:pt idx="333">
                  <c:v>3083.3110000000001</c:v>
                </c:pt>
                <c:pt idx="334">
                  <c:v>3092.373</c:v>
                </c:pt>
                <c:pt idx="335">
                  <c:v>3101.375</c:v>
                </c:pt>
                <c:pt idx="336">
                  <c:v>3110.38</c:v>
                </c:pt>
                <c:pt idx="337">
                  <c:v>3119.35</c:v>
                </c:pt>
                <c:pt idx="338">
                  <c:v>3128.3009999999999</c:v>
                </c:pt>
                <c:pt idx="339">
                  <c:v>3137.4879999999998</c:v>
                </c:pt>
                <c:pt idx="340">
                  <c:v>3146.799</c:v>
                </c:pt>
                <c:pt idx="341">
                  <c:v>3155.8870000000002</c:v>
                </c:pt>
                <c:pt idx="342">
                  <c:v>3165.2289999999998</c:v>
                </c:pt>
                <c:pt idx="343">
                  <c:v>3174.328</c:v>
                </c:pt>
                <c:pt idx="344">
                  <c:v>3183.268</c:v>
                </c:pt>
                <c:pt idx="345">
                  <c:v>3192.3679999999999</c:v>
                </c:pt>
                <c:pt idx="346">
                  <c:v>3201.6460000000002</c:v>
                </c:pt>
                <c:pt idx="347">
                  <c:v>3210.4319999999998</c:v>
                </c:pt>
                <c:pt idx="348">
                  <c:v>3219.2170000000001</c:v>
                </c:pt>
                <c:pt idx="349">
                  <c:v>3228.2420000000002</c:v>
                </c:pt>
                <c:pt idx="350">
                  <c:v>3237.3420000000001</c:v>
                </c:pt>
                <c:pt idx="351">
                  <c:v>3246.6819999999998</c:v>
                </c:pt>
                <c:pt idx="352">
                  <c:v>3255.9569999999999</c:v>
                </c:pt>
                <c:pt idx="353">
                  <c:v>3265.0770000000002</c:v>
                </c:pt>
                <c:pt idx="354">
                  <c:v>3274.3850000000002</c:v>
                </c:pt>
                <c:pt idx="355">
                  <c:v>3283.636</c:v>
                </c:pt>
                <c:pt idx="356">
                  <c:v>3292.8510000000001</c:v>
                </c:pt>
                <c:pt idx="357">
                  <c:v>3302.3020000000001</c:v>
                </c:pt>
                <c:pt idx="358">
                  <c:v>3311.6109999999999</c:v>
                </c:pt>
                <c:pt idx="359">
                  <c:v>3321.0509999999999</c:v>
                </c:pt>
                <c:pt idx="360">
                  <c:v>3330.1750000000002</c:v>
                </c:pt>
                <c:pt idx="361">
                  <c:v>3339.931</c:v>
                </c:pt>
                <c:pt idx="362">
                  <c:v>3348.8980000000001</c:v>
                </c:pt>
                <c:pt idx="363">
                  <c:v>3357.9949999999999</c:v>
                </c:pt>
                <c:pt idx="364">
                  <c:v>3367.3690000000001</c:v>
                </c:pt>
                <c:pt idx="365">
                  <c:v>3376.1689999999999</c:v>
                </c:pt>
                <c:pt idx="366">
                  <c:v>3385.3470000000002</c:v>
                </c:pt>
                <c:pt idx="367">
                  <c:v>3394.386</c:v>
                </c:pt>
                <c:pt idx="368">
                  <c:v>3403.6</c:v>
                </c:pt>
                <c:pt idx="369">
                  <c:v>3412.7330000000002</c:v>
                </c:pt>
                <c:pt idx="370">
                  <c:v>3421.9969999999998</c:v>
                </c:pt>
                <c:pt idx="371">
                  <c:v>3430.9780000000001</c:v>
                </c:pt>
                <c:pt idx="372">
                  <c:v>3440.2489999999998</c:v>
                </c:pt>
                <c:pt idx="373">
                  <c:v>3449.2429999999999</c:v>
                </c:pt>
                <c:pt idx="374">
                  <c:v>3458.712</c:v>
                </c:pt>
                <c:pt idx="375">
                  <c:v>3467.9090000000001</c:v>
                </c:pt>
                <c:pt idx="376">
                  <c:v>3476.8240000000001</c:v>
                </c:pt>
                <c:pt idx="377">
                  <c:v>3485.4989999999998</c:v>
                </c:pt>
                <c:pt idx="378">
                  <c:v>3494.5279999999998</c:v>
                </c:pt>
                <c:pt idx="379">
                  <c:v>3503.62</c:v>
                </c:pt>
                <c:pt idx="380">
                  <c:v>3512.7620000000002</c:v>
                </c:pt>
                <c:pt idx="381">
                  <c:v>3521.6869999999999</c:v>
                </c:pt>
                <c:pt idx="382">
                  <c:v>3531.0549999999998</c:v>
                </c:pt>
                <c:pt idx="383">
                  <c:v>3540.0970000000002</c:v>
                </c:pt>
                <c:pt idx="384">
                  <c:v>3549.6729999999998</c:v>
                </c:pt>
                <c:pt idx="385">
                  <c:v>3558.8890000000001</c:v>
                </c:pt>
                <c:pt idx="386">
                  <c:v>3567.9140000000002</c:v>
                </c:pt>
                <c:pt idx="387">
                  <c:v>3577.1880000000001</c:v>
                </c:pt>
                <c:pt idx="388">
                  <c:v>3586.2420000000002</c:v>
                </c:pt>
                <c:pt idx="389">
                  <c:v>3595.2840000000001</c:v>
                </c:pt>
                <c:pt idx="390">
                  <c:v>3604.4140000000002</c:v>
                </c:pt>
                <c:pt idx="391">
                  <c:v>3613.5</c:v>
                </c:pt>
                <c:pt idx="392">
                  <c:v>3622.547</c:v>
                </c:pt>
                <c:pt idx="393">
                  <c:v>3631.4479999999999</c:v>
                </c:pt>
                <c:pt idx="394">
                  <c:v>3640.3960000000002</c:v>
                </c:pt>
                <c:pt idx="395">
                  <c:v>3649.3649999999998</c:v>
                </c:pt>
                <c:pt idx="396">
                  <c:v>3658.56</c:v>
                </c:pt>
                <c:pt idx="397">
                  <c:v>3667.9389999999999</c:v>
                </c:pt>
                <c:pt idx="398">
                  <c:v>3677.1909999999998</c:v>
                </c:pt>
                <c:pt idx="399">
                  <c:v>3685.9969999999998</c:v>
                </c:pt>
                <c:pt idx="400">
                  <c:v>3694.9949999999999</c:v>
                </c:pt>
                <c:pt idx="401">
                  <c:v>3703.8670000000002</c:v>
                </c:pt>
                <c:pt idx="402">
                  <c:v>3712.752</c:v>
                </c:pt>
                <c:pt idx="403">
                  <c:v>3721.46</c:v>
                </c:pt>
                <c:pt idx="404">
                  <c:v>3730.85</c:v>
                </c:pt>
                <c:pt idx="405">
                  <c:v>3739.973</c:v>
                </c:pt>
                <c:pt idx="406">
                  <c:v>3748.5230000000001</c:v>
                </c:pt>
                <c:pt idx="407">
                  <c:v>3757.8589999999999</c:v>
                </c:pt>
                <c:pt idx="408">
                  <c:v>3767.2379999999998</c:v>
                </c:pt>
                <c:pt idx="409">
                  <c:v>3776.0749999999998</c:v>
                </c:pt>
                <c:pt idx="410">
                  <c:v>3785.08</c:v>
                </c:pt>
                <c:pt idx="411">
                  <c:v>3794.1120000000001</c:v>
                </c:pt>
                <c:pt idx="412">
                  <c:v>3803.3609999999999</c:v>
                </c:pt>
                <c:pt idx="413">
                  <c:v>3812.3829999999998</c:v>
                </c:pt>
                <c:pt idx="414">
                  <c:v>3821.5419999999999</c:v>
                </c:pt>
                <c:pt idx="415">
                  <c:v>3830.5360000000001</c:v>
                </c:pt>
                <c:pt idx="416">
                  <c:v>3839.7959999999998</c:v>
                </c:pt>
                <c:pt idx="417">
                  <c:v>3848.9879999999998</c:v>
                </c:pt>
                <c:pt idx="418">
                  <c:v>3857.6019999999999</c:v>
                </c:pt>
                <c:pt idx="419">
                  <c:v>3866.7759999999998</c:v>
                </c:pt>
                <c:pt idx="420">
                  <c:v>3875.7640000000001</c:v>
                </c:pt>
                <c:pt idx="421">
                  <c:v>3884.9670000000001</c:v>
                </c:pt>
                <c:pt idx="422">
                  <c:v>3893.982</c:v>
                </c:pt>
                <c:pt idx="423">
                  <c:v>3903.2379999999998</c:v>
                </c:pt>
                <c:pt idx="424">
                  <c:v>3912.6579999999999</c:v>
                </c:pt>
                <c:pt idx="425">
                  <c:v>3921.82</c:v>
                </c:pt>
                <c:pt idx="426">
                  <c:v>3930.9079999999999</c:v>
                </c:pt>
                <c:pt idx="427">
                  <c:v>3939.7539999999999</c:v>
                </c:pt>
                <c:pt idx="428">
                  <c:v>3949.0729999999999</c:v>
                </c:pt>
                <c:pt idx="429">
                  <c:v>3958.5349999999999</c:v>
                </c:pt>
                <c:pt idx="430">
                  <c:v>3967.7660000000001</c:v>
                </c:pt>
                <c:pt idx="431">
                  <c:v>3977.1089999999999</c:v>
                </c:pt>
                <c:pt idx="432">
                  <c:v>3986.49</c:v>
                </c:pt>
                <c:pt idx="433">
                  <c:v>3995.759</c:v>
                </c:pt>
                <c:pt idx="434">
                  <c:v>4005.13</c:v>
                </c:pt>
                <c:pt idx="435">
                  <c:v>4014.4059999999999</c:v>
                </c:pt>
                <c:pt idx="436">
                  <c:v>4023.38</c:v>
                </c:pt>
                <c:pt idx="437">
                  <c:v>4032.6060000000002</c:v>
                </c:pt>
                <c:pt idx="438">
                  <c:v>4041.6909999999998</c:v>
                </c:pt>
                <c:pt idx="439">
                  <c:v>4050.7440000000001</c:v>
                </c:pt>
                <c:pt idx="440">
                  <c:v>4060.0610000000001</c:v>
                </c:pt>
                <c:pt idx="441">
                  <c:v>4068.8820000000001</c:v>
                </c:pt>
                <c:pt idx="442">
                  <c:v>4077.681</c:v>
                </c:pt>
                <c:pt idx="443">
                  <c:v>4086.681</c:v>
                </c:pt>
                <c:pt idx="444">
                  <c:v>4095.8710000000001</c:v>
                </c:pt>
                <c:pt idx="445">
                  <c:v>4104.902</c:v>
                </c:pt>
                <c:pt idx="446">
                  <c:v>4114.0910000000003</c:v>
                </c:pt>
                <c:pt idx="447">
                  <c:v>4123.0770000000002</c:v>
                </c:pt>
                <c:pt idx="448">
                  <c:v>4132.1180000000004</c:v>
                </c:pt>
                <c:pt idx="449">
                  <c:v>4141.317</c:v>
                </c:pt>
                <c:pt idx="450">
                  <c:v>4150.3249999999998</c:v>
                </c:pt>
                <c:pt idx="451">
                  <c:v>4159.7579999999998</c:v>
                </c:pt>
                <c:pt idx="452">
                  <c:v>4169.0320000000002</c:v>
                </c:pt>
                <c:pt idx="453">
                  <c:v>4178.3419999999996</c:v>
                </c:pt>
                <c:pt idx="454">
                  <c:v>4187.442</c:v>
                </c:pt>
                <c:pt idx="455">
                  <c:v>4196.67</c:v>
                </c:pt>
                <c:pt idx="456">
                  <c:v>4206.0320000000002</c:v>
                </c:pt>
                <c:pt idx="457">
                  <c:v>4214.9650000000001</c:v>
                </c:pt>
                <c:pt idx="458">
                  <c:v>4224.5119999999997</c:v>
                </c:pt>
                <c:pt idx="459">
                  <c:v>4233.2560000000003</c:v>
                </c:pt>
                <c:pt idx="460">
                  <c:v>4242.1769999999997</c:v>
                </c:pt>
                <c:pt idx="461">
                  <c:v>4251.1580000000004</c:v>
                </c:pt>
                <c:pt idx="462">
                  <c:v>4260.4920000000002</c:v>
                </c:pt>
                <c:pt idx="463">
                  <c:v>4269.3090000000002</c:v>
                </c:pt>
                <c:pt idx="464">
                  <c:v>4278.87</c:v>
                </c:pt>
                <c:pt idx="465">
                  <c:v>4288.2539999999999</c:v>
                </c:pt>
                <c:pt idx="466">
                  <c:v>4297.3710000000001</c:v>
                </c:pt>
                <c:pt idx="467">
                  <c:v>4306.5150000000003</c:v>
                </c:pt>
                <c:pt idx="468">
                  <c:v>4315.4040000000005</c:v>
                </c:pt>
                <c:pt idx="469">
                  <c:v>4324.6189999999997</c:v>
                </c:pt>
                <c:pt idx="470">
                  <c:v>4334.1469999999999</c:v>
                </c:pt>
                <c:pt idx="471">
                  <c:v>4343.5129999999999</c:v>
                </c:pt>
                <c:pt idx="472">
                  <c:v>4352.6049999999996</c:v>
                </c:pt>
                <c:pt idx="473">
                  <c:v>4362.0649999999996</c:v>
                </c:pt>
                <c:pt idx="474">
                  <c:v>4371.2259999999997</c:v>
                </c:pt>
                <c:pt idx="475">
                  <c:v>4380.3999999999996</c:v>
                </c:pt>
                <c:pt idx="476">
                  <c:v>4389.4059999999999</c:v>
                </c:pt>
                <c:pt idx="477">
                  <c:v>4398.6220000000003</c:v>
                </c:pt>
                <c:pt idx="478">
                  <c:v>4408.0940000000001</c:v>
                </c:pt>
                <c:pt idx="479">
                  <c:v>4416.982</c:v>
                </c:pt>
                <c:pt idx="480">
                  <c:v>4426.384</c:v>
                </c:pt>
                <c:pt idx="481">
                  <c:v>4435.6369999999997</c:v>
                </c:pt>
                <c:pt idx="482">
                  <c:v>4445.0789999999997</c:v>
                </c:pt>
                <c:pt idx="483">
                  <c:v>4454.1409999999996</c:v>
                </c:pt>
                <c:pt idx="484">
                  <c:v>4463.152</c:v>
                </c:pt>
                <c:pt idx="485">
                  <c:v>4472.1409999999996</c:v>
                </c:pt>
                <c:pt idx="486">
                  <c:v>4481.2070000000003</c:v>
                </c:pt>
                <c:pt idx="487">
                  <c:v>4490.4139999999998</c:v>
                </c:pt>
                <c:pt idx="488">
                  <c:v>4499.6000000000004</c:v>
                </c:pt>
                <c:pt idx="489">
                  <c:v>4508.5630000000001</c:v>
                </c:pt>
                <c:pt idx="490">
                  <c:v>4517.6130000000003</c:v>
                </c:pt>
                <c:pt idx="491">
                  <c:v>4526.9750000000004</c:v>
                </c:pt>
                <c:pt idx="492">
                  <c:v>4536.0730000000003</c:v>
                </c:pt>
                <c:pt idx="493">
                  <c:v>4545.3270000000002</c:v>
                </c:pt>
                <c:pt idx="494">
                  <c:v>4554.2439999999997</c:v>
                </c:pt>
                <c:pt idx="495">
                  <c:v>4563.4409999999998</c:v>
                </c:pt>
                <c:pt idx="496">
                  <c:v>4573.0709999999999</c:v>
                </c:pt>
                <c:pt idx="497">
                  <c:v>4582.259</c:v>
                </c:pt>
                <c:pt idx="498">
                  <c:v>4591.4880000000003</c:v>
                </c:pt>
                <c:pt idx="499">
                  <c:v>4600.6450000000004</c:v>
                </c:pt>
                <c:pt idx="500">
                  <c:v>4610.0209999999997</c:v>
                </c:pt>
                <c:pt idx="501">
                  <c:v>4619.1940000000004</c:v>
                </c:pt>
                <c:pt idx="502">
                  <c:v>4628.2809999999999</c:v>
                </c:pt>
                <c:pt idx="503">
                  <c:v>4637.4920000000002</c:v>
                </c:pt>
                <c:pt idx="504">
                  <c:v>4647.0739999999996</c:v>
                </c:pt>
                <c:pt idx="505">
                  <c:v>4656.1229999999996</c:v>
                </c:pt>
                <c:pt idx="506">
                  <c:v>4665.2110000000002</c:v>
                </c:pt>
                <c:pt idx="507">
                  <c:v>4674.4560000000001</c:v>
                </c:pt>
                <c:pt idx="508">
                  <c:v>4683.5219999999999</c:v>
                </c:pt>
                <c:pt idx="509">
                  <c:v>4692.683</c:v>
                </c:pt>
                <c:pt idx="510">
                  <c:v>4701.7669999999998</c:v>
                </c:pt>
                <c:pt idx="511">
                  <c:v>4710.7820000000002</c:v>
                </c:pt>
                <c:pt idx="512">
                  <c:v>4719.6180000000004</c:v>
                </c:pt>
                <c:pt idx="513">
                  <c:v>4729.1549999999997</c:v>
                </c:pt>
                <c:pt idx="514">
                  <c:v>4738.5559999999996</c:v>
                </c:pt>
                <c:pt idx="515">
                  <c:v>4747.8829999999998</c:v>
                </c:pt>
                <c:pt idx="516">
                  <c:v>4757.2529999999997</c:v>
                </c:pt>
                <c:pt idx="517">
                  <c:v>4766.6210000000001</c:v>
                </c:pt>
                <c:pt idx="518">
                  <c:v>4775.4660000000003</c:v>
                </c:pt>
                <c:pt idx="519">
                  <c:v>4784.7730000000001</c:v>
                </c:pt>
                <c:pt idx="520">
                  <c:v>4794.0379999999996</c:v>
                </c:pt>
                <c:pt idx="521">
                  <c:v>4803.1719999999996</c:v>
                </c:pt>
                <c:pt idx="522">
                  <c:v>4812.41</c:v>
                </c:pt>
                <c:pt idx="523">
                  <c:v>4821.9409999999998</c:v>
                </c:pt>
                <c:pt idx="524">
                  <c:v>4831.1809999999996</c:v>
                </c:pt>
                <c:pt idx="525">
                  <c:v>4840.6289999999999</c:v>
                </c:pt>
                <c:pt idx="526">
                  <c:v>4850.0389999999998</c:v>
                </c:pt>
                <c:pt idx="527">
                  <c:v>4859.442</c:v>
                </c:pt>
                <c:pt idx="528">
                  <c:v>4868.7280000000001</c:v>
                </c:pt>
                <c:pt idx="529">
                  <c:v>4878.0249999999996</c:v>
                </c:pt>
                <c:pt idx="530">
                  <c:v>4886.9160000000002</c:v>
                </c:pt>
                <c:pt idx="531">
                  <c:v>4895.7439999999997</c:v>
                </c:pt>
                <c:pt idx="532">
                  <c:v>4904.8670000000002</c:v>
                </c:pt>
                <c:pt idx="533">
                  <c:v>4913.7280000000001</c:v>
                </c:pt>
                <c:pt idx="534">
                  <c:v>4923.1450000000004</c:v>
                </c:pt>
                <c:pt idx="535">
                  <c:v>4932.741</c:v>
                </c:pt>
                <c:pt idx="536">
                  <c:v>4941.9440000000004</c:v>
                </c:pt>
                <c:pt idx="537">
                  <c:v>4951.1719999999996</c:v>
                </c:pt>
                <c:pt idx="538">
                  <c:v>4960.201</c:v>
                </c:pt>
                <c:pt idx="539">
                  <c:v>4969.3130000000001</c:v>
                </c:pt>
                <c:pt idx="540">
                  <c:v>4978.3680000000004</c:v>
                </c:pt>
                <c:pt idx="541">
                  <c:v>4987.5209999999997</c:v>
                </c:pt>
                <c:pt idx="542">
                  <c:v>4996.8689999999997</c:v>
                </c:pt>
                <c:pt idx="543">
                  <c:v>5005.9530000000004</c:v>
                </c:pt>
                <c:pt idx="544">
                  <c:v>5015.424</c:v>
                </c:pt>
                <c:pt idx="545">
                  <c:v>5024.8789999999999</c:v>
                </c:pt>
                <c:pt idx="546">
                  <c:v>5034.6329999999998</c:v>
                </c:pt>
                <c:pt idx="547">
                  <c:v>5043.9229999999998</c:v>
                </c:pt>
                <c:pt idx="548">
                  <c:v>5052.8100000000004</c:v>
                </c:pt>
                <c:pt idx="549">
                  <c:v>5062.4380000000001</c:v>
                </c:pt>
                <c:pt idx="550">
                  <c:v>5071.491</c:v>
                </c:pt>
                <c:pt idx="551">
                  <c:v>5080.6170000000002</c:v>
                </c:pt>
                <c:pt idx="552">
                  <c:v>5089.4690000000001</c:v>
                </c:pt>
                <c:pt idx="553">
                  <c:v>5099.1629999999996</c:v>
                </c:pt>
                <c:pt idx="554">
                  <c:v>5108.1009999999997</c:v>
                </c:pt>
                <c:pt idx="555">
                  <c:v>5117.0320000000002</c:v>
                </c:pt>
                <c:pt idx="556">
                  <c:v>5126.0450000000001</c:v>
                </c:pt>
                <c:pt idx="557">
                  <c:v>5135.6819999999998</c:v>
                </c:pt>
                <c:pt idx="558">
                  <c:v>5144.9759999999997</c:v>
                </c:pt>
                <c:pt idx="559">
                  <c:v>5153.9939999999997</c:v>
                </c:pt>
                <c:pt idx="560">
                  <c:v>5162.7790000000005</c:v>
                </c:pt>
                <c:pt idx="561">
                  <c:v>5172.1459999999997</c:v>
                </c:pt>
                <c:pt idx="562">
                  <c:v>5181.223</c:v>
                </c:pt>
                <c:pt idx="563">
                  <c:v>5190.2740000000003</c:v>
                </c:pt>
                <c:pt idx="564">
                  <c:v>5199.8090000000002</c:v>
                </c:pt>
                <c:pt idx="565">
                  <c:v>5209.0379999999996</c:v>
                </c:pt>
                <c:pt idx="566">
                  <c:v>5217.7950000000001</c:v>
                </c:pt>
                <c:pt idx="567">
                  <c:v>5226.7860000000001</c:v>
                </c:pt>
                <c:pt idx="568">
                  <c:v>5235.7849999999999</c:v>
                </c:pt>
                <c:pt idx="569">
                  <c:v>5244.808</c:v>
                </c:pt>
                <c:pt idx="570">
                  <c:v>5253.7150000000001</c:v>
                </c:pt>
                <c:pt idx="571">
                  <c:v>5262.9260000000004</c:v>
                </c:pt>
                <c:pt idx="572">
                  <c:v>5272.223</c:v>
                </c:pt>
                <c:pt idx="573">
                  <c:v>5281.2359999999999</c:v>
                </c:pt>
                <c:pt idx="574">
                  <c:v>5290.3239999999996</c:v>
                </c:pt>
                <c:pt idx="575">
                  <c:v>5299.4080000000004</c:v>
                </c:pt>
                <c:pt idx="576">
                  <c:v>5308.5020000000004</c:v>
                </c:pt>
                <c:pt idx="577">
                  <c:v>5317.8519999999999</c:v>
                </c:pt>
                <c:pt idx="578">
                  <c:v>5326.7430000000004</c:v>
                </c:pt>
                <c:pt idx="579">
                  <c:v>5335.9120000000003</c:v>
                </c:pt>
                <c:pt idx="580">
                  <c:v>5345.1859999999997</c:v>
                </c:pt>
                <c:pt idx="581">
                  <c:v>5354.4669999999996</c:v>
                </c:pt>
                <c:pt idx="582">
                  <c:v>5363.92</c:v>
                </c:pt>
                <c:pt idx="583">
                  <c:v>5373.0789999999997</c:v>
                </c:pt>
                <c:pt idx="584">
                  <c:v>5382.0770000000002</c:v>
                </c:pt>
                <c:pt idx="585">
                  <c:v>5391.232</c:v>
                </c:pt>
                <c:pt idx="586">
                  <c:v>5400.1239999999998</c:v>
                </c:pt>
                <c:pt idx="587">
                  <c:v>5408.7250000000004</c:v>
                </c:pt>
                <c:pt idx="588">
                  <c:v>5418.0510000000004</c:v>
                </c:pt>
                <c:pt idx="589">
                  <c:v>5427.2569999999996</c:v>
                </c:pt>
                <c:pt idx="590">
                  <c:v>5436.2690000000002</c:v>
                </c:pt>
                <c:pt idx="591">
                  <c:v>5445.3739999999998</c:v>
                </c:pt>
                <c:pt idx="592">
                  <c:v>5454.1620000000003</c:v>
                </c:pt>
                <c:pt idx="593">
                  <c:v>5463.2049999999999</c:v>
                </c:pt>
                <c:pt idx="594">
                  <c:v>5472.6760000000004</c:v>
                </c:pt>
                <c:pt idx="595">
                  <c:v>5481.7020000000002</c:v>
                </c:pt>
                <c:pt idx="596">
                  <c:v>5490.86</c:v>
                </c:pt>
                <c:pt idx="597">
                  <c:v>5500.32</c:v>
                </c:pt>
                <c:pt idx="598">
                  <c:v>5509.4</c:v>
                </c:pt>
                <c:pt idx="599">
                  <c:v>5518.38</c:v>
                </c:pt>
                <c:pt idx="600">
                  <c:v>5527.1480000000001</c:v>
                </c:pt>
                <c:pt idx="601">
                  <c:v>5536.0410000000002</c:v>
                </c:pt>
                <c:pt idx="602">
                  <c:v>5545.3630000000003</c:v>
                </c:pt>
                <c:pt idx="603">
                  <c:v>5554.6180000000004</c:v>
                </c:pt>
                <c:pt idx="604">
                  <c:v>5563.4830000000002</c:v>
                </c:pt>
                <c:pt idx="605">
                  <c:v>5572.5929999999998</c:v>
                </c:pt>
                <c:pt idx="606">
                  <c:v>5581.8059999999996</c:v>
                </c:pt>
                <c:pt idx="607">
                  <c:v>5591.2690000000002</c:v>
                </c:pt>
                <c:pt idx="608">
                  <c:v>5600.1729999999998</c:v>
                </c:pt>
                <c:pt idx="609">
                  <c:v>5609.5159999999996</c:v>
                </c:pt>
                <c:pt idx="610">
                  <c:v>5618.4750000000004</c:v>
                </c:pt>
                <c:pt idx="611">
                  <c:v>5628.0460000000003</c:v>
                </c:pt>
                <c:pt idx="612">
                  <c:v>5637.3770000000004</c:v>
                </c:pt>
                <c:pt idx="613">
                  <c:v>5646.6949999999997</c:v>
                </c:pt>
                <c:pt idx="614">
                  <c:v>5655.8239999999996</c:v>
                </c:pt>
                <c:pt idx="615">
                  <c:v>5665.125</c:v>
                </c:pt>
                <c:pt idx="616">
                  <c:v>5674.1930000000002</c:v>
                </c:pt>
                <c:pt idx="617">
                  <c:v>5683.5519999999997</c:v>
                </c:pt>
                <c:pt idx="618">
                  <c:v>5692.99</c:v>
                </c:pt>
                <c:pt idx="619">
                  <c:v>5701.9690000000001</c:v>
                </c:pt>
                <c:pt idx="620">
                  <c:v>5710.8940000000002</c:v>
                </c:pt>
                <c:pt idx="621">
                  <c:v>5720.4549999999999</c:v>
                </c:pt>
                <c:pt idx="622">
                  <c:v>5729.9369999999999</c:v>
                </c:pt>
                <c:pt idx="623">
                  <c:v>5739.3329999999996</c:v>
                </c:pt>
                <c:pt idx="624">
                  <c:v>5748.4859999999999</c:v>
                </c:pt>
                <c:pt idx="625">
                  <c:v>5757.9290000000001</c:v>
                </c:pt>
                <c:pt idx="626">
                  <c:v>5767.0879999999997</c:v>
                </c:pt>
                <c:pt idx="627">
                  <c:v>5776.2879999999996</c:v>
                </c:pt>
                <c:pt idx="628">
                  <c:v>5785.3879999999999</c:v>
                </c:pt>
                <c:pt idx="629">
                  <c:v>5794.2790000000005</c:v>
                </c:pt>
                <c:pt idx="630">
                  <c:v>5803.5309999999999</c:v>
                </c:pt>
                <c:pt idx="631">
                  <c:v>5812.78</c:v>
                </c:pt>
                <c:pt idx="632">
                  <c:v>5822.0820000000003</c:v>
                </c:pt>
                <c:pt idx="633">
                  <c:v>5831.14</c:v>
                </c:pt>
                <c:pt idx="634">
                  <c:v>5840.2520000000004</c:v>
                </c:pt>
                <c:pt idx="635">
                  <c:v>5850.1139999999996</c:v>
                </c:pt>
                <c:pt idx="636">
                  <c:v>5859.393</c:v>
                </c:pt>
                <c:pt idx="637">
                  <c:v>5868.893</c:v>
                </c:pt>
                <c:pt idx="638">
                  <c:v>5878.326</c:v>
                </c:pt>
                <c:pt idx="639">
                  <c:v>5887.6620000000003</c:v>
                </c:pt>
                <c:pt idx="640">
                  <c:v>5896.75</c:v>
                </c:pt>
                <c:pt idx="641">
                  <c:v>5906.0590000000002</c:v>
                </c:pt>
                <c:pt idx="642">
                  <c:v>5914.8019999999997</c:v>
                </c:pt>
                <c:pt idx="643">
                  <c:v>5923.7449999999999</c:v>
                </c:pt>
                <c:pt idx="644">
                  <c:v>5932.8739999999998</c:v>
                </c:pt>
                <c:pt idx="645">
                  <c:v>5941.8720000000003</c:v>
                </c:pt>
                <c:pt idx="646">
                  <c:v>5950.92</c:v>
                </c:pt>
                <c:pt idx="647">
                  <c:v>5960.3410000000003</c:v>
                </c:pt>
                <c:pt idx="648">
                  <c:v>5969.576</c:v>
                </c:pt>
                <c:pt idx="649">
                  <c:v>5978.9949999999999</c:v>
                </c:pt>
                <c:pt idx="650">
                  <c:v>5988.1779999999999</c:v>
                </c:pt>
                <c:pt idx="651">
                  <c:v>5997.6940000000004</c:v>
                </c:pt>
                <c:pt idx="652">
                  <c:v>6006.6040000000003</c:v>
                </c:pt>
                <c:pt idx="653">
                  <c:v>6015.9859999999999</c:v>
                </c:pt>
                <c:pt idx="654">
                  <c:v>6025.34</c:v>
                </c:pt>
                <c:pt idx="655">
                  <c:v>6034.5259999999998</c:v>
                </c:pt>
                <c:pt idx="656">
                  <c:v>6043.5450000000001</c:v>
                </c:pt>
                <c:pt idx="657">
                  <c:v>6052.9790000000003</c:v>
                </c:pt>
                <c:pt idx="658">
                  <c:v>6062.1530000000002</c:v>
                </c:pt>
                <c:pt idx="659">
                  <c:v>6071.3869999999997</c:v>
                </c:pt>
                <c:pt idx="660">
                  <c:v>6080.7259999999997</c:v>
                </c:pt>
                <c:pt idx="661">
                  <c:v>6090.3819999999996</c:v>
                </c:pt>
                <c:pt idx="662">
                  <c:v>6099.2780000000002</c:v>
                </c:pt>
                <c:pt idx="663">
                  <c:v>6107.9440000000004</c:v>
                </c:pt>
                <c:pt idx="664">
                  <c:v>6117.1729999999998</c:v>
                </c:pt>
                <c:pt idx="665">
                  <c:v>6126.3490000000002</c:v>
                </c:pt>
                <c:pt idx="666">
                  <c:v>6135.4319999999998</c:v>
                </c:pt>
                <c:pt idx="667">
                  <c:v>6144.5640000000003</c:v>
                </c:pt>
                <c:pt idx="668">
                  <c:v>6153.8950000000004</c:v>
                </c:pt>
                <c:pt idx="669">
                  <c:v>6163.13</c:v>
                </c:pt>
                <c:pt idx="670">
                  <c:v>6172.4250000000002</c:v>
                </c:pt>
                <c:pt idx="671">
                  <c:v>6181.3159999999998</c:v>
                </c:pt>
                <c:pt idx="672">
                  <c:v>6190.2269999999999</c:v>
                </c:pt>
                <c:pt idx="673">
                  <c:v>6199.4930000000004</c:v>
                </c:pt>
                <c:pt idx="674">
                  <c:v>6208.7489999999998</c:v>
                </c:pt>
                <c:pt idx="675">
                  <c:v>6218.3109999999997</c:v>
                </c:pt>
                <c:pt idx="676">
                  <c:v>6227.7209999999995</c:v>
                </c:pt>
                <c:pt idx="677">
                  <c:v>6236.96</c:v>
                </c:pt>
                <c:pt idx="678">
                  <c:v>6246.2910000000002</c:v>
                </c:pt>
                <c:pt idx="679">
                  <c:v>6255.8559999999998</c:v>
                </c:pt>
                <c:pt idx="680">
                  <c:v>6264.866</c:v>
                </c:pt>
                <c:pt idx="681">
                  <c:v>6274.3050000000003</c:v>
                </c:pt>
                <c:pt idx="682">
                  <c:v>6283.4120000000003</c:v>
                </c:pt>
                <c:pt idx="683">
                  <c:v>6292.473</c:v>
                </c:pt>
                <c:pt idx="684">
                  <c:v>6301.57</c:v>
                </c:pt>
                <c:pt idx="685">
                  <c:v>6310.7830000000004</c:v>
                </c:pt>
                <c:pt idx="686">
                  <c:v>6319.6639999999998</c:v>
                </c:pt>
                <c:pt idx="687">
                  <c:v>6329.1379999999999</c:v>
                </c:pt>
                <c:pt idx="688">
                  <c:v>6338.348</c:v>
                </c:pt>
                <c:pt idx="689">
                  <c:v>6347.6859999999997</c:v>
                </c:pt>
                <c:pt idx="690">
                  <c:v>6356.7479999999996</c:v>
                </c:pt>
                <c:pt idx="691">
                  <c:v>6365.8729999999996</c:v>
                </c:pt>
                <c:pt idx="692">
                  <c:v>6374.5990000000002</c:v>
                </c:pt>
                <c:pt idx="693">
                  <c:v>6383.491</c:v>
                </c:pt>
                <c:pt idx="694">
                  <c:v>6392.5320000000002</c:v>
                </c:pt>
                <c:pt idx="695">
                  <c:v>6402.0169999999998</c:v>
                </c:pt>
                <c:pt idx="696">
                  <c:v>6411.33</c:v>
                </c:pt>
                <c:pt idx="697">
                  <c:v>6420.5940000000001</c:v>
                </c:pt>
                <c:pt idx="698">
                  <c:v>6429.51</c:v>
                </c:pt>
                <c:pt idx="699">
                  <c:v>6438.75</c:v>
                </c:pt>
                <c:pt idx="700">
                  <c:v>6447.9459999999999</c:v>
                </c:pt>
                <c:pt idx="701">
                  <c:v>6457.0360000000001</c:v>
                </c:pt>
                <c:pt idx="702">
                  <c:v>6466.3329999999996</c:v>
                </c:pt>
                <c:pt idx="703">
                  <c:v>6475.527</c:v>
                </c:pt>
                <c:pt idx="704">
                  <c:v>6484.8029999999999</c:v>
                </c:pt>
                <c:pt idx="705">
                  <c:v>6493.8969999999999</c:v>
                </c:pt>
                <c:pt idx="706">
                  <c:v>6503.4620000000004</c:v>
                </c:pt>
                <c:pt idx="707">
                  <c:v>6512.4589999999998</c:v>
                </c:pt>
                <c:pt idx="708">
                  <c:v>6521.83</c:v>
                </c:pt>
                <c:pt idx="709">
                  <c:v>6530.7820000000002</c:v>
                </c:pt>
                <c:pt idx="710">
                  <c:v>6539.875</c:v>
                </c:pt>
                <c:pt idx="711">
                  <c:v>6548.94</c:v>
                </c:pt>
                <c:pt idx="712">
                  <c:v>6558.2560000000003</c:v>
                </c:pt>
                <c:pt idx="713">
                  <c:v>6567.87</c:v>
                </c:pt>
                <c:pt idx="714">
                  <c:v>6577.1170000000002</c:v>
                </c:pt>
                <c:pt idx="715">
                  <c:v>6586.3249999999998</c:v>
                </c:pt>
                <c:pt idx="716">
                  <c:v>6595.8649999999998</c:v>
                </c:pt>
                <c:pt idx="717">
                  <c:v>6605.3360000000002</c:v>
                </c:pt>
                <c:pt idx="718">
                  <c:v>6614.57</c:v>
                </c:pt>
                <c:pt idx="719">
                  <c:v>6624.085</c:v>
                </c:pt>
                <c:pt idx="720">
                  <c:v>6633.4170000000004</c:v>
                </c:pt>
                <c:pt idx="721">
                  <c:v>6642.665</c:v>
                </c:pt>
                <c:pt idx="722">
                  <c:v>6651.6350000000002</c:v>
                </c:pt>
                <c:pt idx="723">
                  <c:v>6660.8559999999998</c:v>
                </c:pt>
                <c:pt idx="724">
                  <c:v>6669.8</c:v>
                </c:pt>
                <c:pt idx="725">
                  <c:v>6679.0259999999998</c:v>
                </c:pt>
                <c:pt idx="726">
                  <c:v>6688.4340000000002</c:v>
                </c:pt>
                <c:pt idx="727">
                  <c:v>6697.8549999999996</c:v>
                </c:pt>
                <c:pt idx="728">
                  <c:v>6707.1490000000003</c:v>
                </c:pt>
                <c:pt idx="729">
                  <c:v>6716.0240000000003</c:v>
                </c:pt>
                <c:pt idx="730">
                  <c:v>6725.3059999999996</c:v>
                </c:pt>
                <c:pt idx="731">
                  <c:v>6734.8879999999999</c:v>
                </c:pt>
                <c:pt idx="732">
                  <c:v>6743.8509999999997</c:v>
                </c:pt>
                <c:pt idx="733">
                  <c:v>6752.7079999999996</c:v>
                </c:pt>
                <c:pt idx="734">
                  <c:v>6761.8230000000003</c:v>
                </c:pt>
                <c:pt idx="735">
                  <c:v>6770.9679999999998</c:v>
                </c:pt>
                <c:pt idx="736">
                  <c:v>6779.8909999999996</c:v>
                </c:pt>
                <c:pt idx="737">
                  <c:v>6788.8890000000001</c:v>
                </c:pt>
                <c:pt idx="738">
                  <c:v>6798.0929999999998</c:v>
                </c:pt>
                <c:pt idx="739">
                  <c:v>6807.2879999999996</c:v>
                </c:pt>
                <c:pt idx="740">
                  <c:v>6816.3490000000002</c:v>
                </c:pt>
                <c:pt idx="741">
                  <c:v>6825.3130000000001</c:v>
                </c:pt>
                <c:pt idx="742">
                  <c:v>6834.4480000000003</c:v>
                </c:pt>
                <c:pt idx="743">
                  <c:v>6843.585</c:v>
                </c:pt>
                <c:pt idx="744">
                  <c:v>6852.5290000000005</c:v>
                </c:pt>
                <c:pt idx="745">
                  <c:v>6861.6059999999998</c:v>
                </c:pt>
                <c:pt idx="746">
                  <c:v>6870.9920000000002</c:v>
                </c:pt>
                <c:pt idx="747">
                  <c:v>6880.0839999999998</c:v>
                </c:pt>
                <c:pt idx="748">
                  <c:v>6889.3789999999999</c:v>
                </c:pt>
                <c:pt idx="749">
                  <c:v>6898.7309999999998</c:v>
                </c:pt>
                <c:pt idx="750">
                  <c:v>6907.93</c:v>
                </c:pt>
                <c:pt idx="751">
                  <c:v>6916.9459999999999</c:v>
                </c:pt>
                <c:pt idx="752">
                  <c:v>6925.9709999999995</c:v>
                </c:pt>
                <c:pt idx="753">
                  <c:v>6935.09</c:v>
                </c:pt>
                <c:pt idx="754">
                  <c:v>6944.3379999999997</c:v>
                </c:pt>
                <c:pt idx="755">
                  <c:v>6953.3149999999996</c:v>
                </c:pt>
                <c:pt idx="756">
                  <c:v>6962.3940000000002</c:v>
                </c:pt>
                <c:pt idx="757">
                  <c:v>6971.2870000000003</c:v>
                </c:pt>
                <c:pt idx="758">
                  <c:v>6980.2190000000001</c:v>
                </c:pt>
                <c:pt idx="759">
                  <c:v>6989.4849999999997</c:v>
                </c:pt>
                <c:pt idx="760">
                  <c:v>6998.6270000000004</c:v>
                </c:pt>
                <c:pt idx="761">
                  <c:v>7007.5529999999999</c:v>
                </c:pt>
                <c:pt idx="762">
                  <c:v>7016.8519999999999</c:v>
                </c:pt>
                <c:pt idx="763">
                  <c:v>7026.0320000000002</c:v>
                </c:pt>
                <c:pt idx="764">
                  <c:v>7034.9279999999999</c:v>
                </c:pt>
                <c:pt idx="765">
                  <c:v>7043.9440000000004</c:v>
                </c:pt>
                <c:pt idx="766">
                  <c:v>7053.0870000000004</c:v>
                </c:pt>
                <c:pt idx="767">
                  <c:v>7062.058</c:v>
                </c:pt>
                <c:pt idx="768">
                  <c:v>7071.45</c:v>
                </c:pt>
                <c:pt idx="769">
                  <c:v>7080.82</c:v>
                </c:pt>
                <c:pt idx="770">
                  <c:v>7090.0240000000003</c:v>
                </c:pt>
                <c:pt idx="771">
                  <c:v>7099.2629999999999</c:v>
                </c:pt>
                <c:pt idx="772">
                  <c:v>7108.5439999999999</c:v>
                </c:pt>
                <c:pt idx="773">
                  <c:v>7117.7</c:v>
                </c:pt>
                <c:pt idx="774">
                  <c:v>7126.8450000000003</c:v>
                </c:pt>
                <c:pt idx="775">
                  <c:v>7135.8680000000004</c:v>
                </c:pt>
                <c:pt idx="776">
                  <c:v>7144.9859999999999</c:v>
                </c:pt>
                <c:pt idx="777">
                  <c:v>7154.69</c:v>
                </c:pt>
                <c:pt idx="778">
                  <c:v>7163.915</c:v>
                </c:pt>
                <c:pt idx="779">
                  <c:v>7173.0290000000005</c:v>
                </c:pt>
                <c:pt idx="780">
                  <c:v>7182.1170000000002</c:v>
                </c:pt>
                <c:pt idx="781">
                  <c:v>7191.3969999999999</c:v>
                </c:pt>
                <c:pt idx="782">
                  <c:v>7200.8230000000003</c:v>
                </c:pt>
                <c:pt idx="783">
                  <c:v>7210.509</c:v>
                </c:pt>
                <c:pt idx="784">
                  <c:v>7219.7939999999999</c:v>
                </c:pt>
                <c:pt idx="785">
                  <c:v>7229.165</c:v>
                </c:pt>
                <c:pt idx="786">
                  <c:v>7238.1409999999996</c:v>
                </c:pt>
                <c:pt idx="787">
                  <c:v>7247.0839999999998</c:v>
                </c:pt>
                <c:pt idx="788">
                  <c:v>7256.1840000000002</c:v>
                </c:pt>
                <c:pt idx="789">
                  <c:v>7265.9359999999997</c:v>
                </c:pt>
                <c:pt idx="790">
                  <c:v>7275.1670000000004</c:v>
                </c:pt>
                <c:pt idx="791">
                  <c:v>7284.48</c:v>
                </c:pt>
                <c:pt idx="792">
                  <c:v>7293.4709999999995</c:v>
                </c:pt>
                <c:pt idx="793">
                  <c:v>7302.8180000000002</c:v>
                </c:pt>
                <c:pt idx="794">
                  <c:v>7311.8159999999998</c:v>
                </c:pt>
                <c:pt idx="795">
                  <c:v>7320.674</c:v>
                </c:pt>
                <c:pt idx="796">
                  <c:v>7329.78</c:v>
                </c:pt>
                <c:pt idx="797">
                  <c:v>7338.9650000000001</c:v>
                </c:pt>
                <c:pt idx="798">
                  <c:v>7347.991</c:v>
                </c:pt>
                <c:pt idx="799">
                  <c:v>7357.3010000000004</c:v>
                </c:pt>
                <c:pt idx="800">
                  <c:v>7366.3310000000001</c:v>
                </c:pt>
                <c:pt idx="801">
                  <c:v>7375.4340000000002</c:v>
                </c:pt>
                <c:pt idx="802">
                  <c:v>7384.5959999999995</c:v>
                </c:pt>
                <c:pt idx="803">
                  <c:v>7393.9520000000002</c:v>
                </c:pt>
                <c:pt idx="804">
                  <c:v>7403.1570000000002</c:v>
                </c:pt>
                <c:pt idx="805">
                  <c:v>7412.4470000000001</c:v>
                </c:pt>
                <c:pt idx="806">
                  <c:v>7422.3729999999996</c:v>
                </c:pt>
                <c:pt idx="807">
                  <c:v>7432.027</c:v>
                </c:pt>
                <c:pt idx="808">
                  <c:v>7441.36</c:v>
                </c:pt>
                <c:pt idx="809">
                  <c:v>7450.27</c:v>
                </c:pt>
                <c:pt idx="810">
                  <c:v>7459.4629999999997</c:v>
                </c:pt>
                <c:pt idx="811">
                  <c:v>7468.4070000000002</c:v>
                </c:pt>
                <c:pt idx="812">
                  <c:v>7477.5550000000003</c:v>
                </c:pt>
                <c:pt idx="813">
                  <c:v>7486.3019999999997</c:v>
                </c:pt>
                <c:pt idx="814">
                  <c:v>7495.6289999999999</c:v>
                </c:pt>
                <c:pt idx="815">
                  <c:v>7504.585</c:v>
                </c:pt>
                <c:pt idx="816">
                  <c:v>7513.8850000000002</c:v>
                </c:pt>
                <c:pt idx="817">
                  <c:v>7522.9759999999997</c:v>
                </c:pt>
                <c:pt idx="818">
                  <c:v>7532.1949999999997</c:v>
                </c:pt>
                <c:pt idx="819">
                  <c:v>7541.2629999999999</c:v>
                </c:pt>
                <c:pt idx="820">
                  <c:v>7550.4409999999998</c:v>
                </c:pt>
                <c:pt idx="821">
                  <c:v>7559.3530000000001</c:v>
                </c:pt>
                <c:pt idx="822">
                  <c:v>7568.5649999999996</c:v>
                </c:pt>
                <c:pt idx="823">
                  <c:v>7577.5219999999999</c:v>
                </c:pt>
                <c:pt idx="824">
                  <c:v>7586.69</c:v>
                </c:pt>
                <c:pt idx="825">
                  <c:v>7595.75</c:v>
                </c:pt>
                <c:pt idx="826">
                  <c:v>7604.8109999999997</c:v>
                </c:pt>
                <c:pt idx="827">
                  <c:v>7613.72</c:v>
                </c:pt>
                <c:pt idx="828">
                  <c:v>7623.1239999999998</c:v>
                </c:pt>
                <c:pt idx="829">
                  <c:v>7632.5559999999996</c:v>
                </c:pt>
                <c:pt idx="830">
                  <c:v>7641.83</c:v>
                </c:pt>
                <c:pt idx="831">
                  <c:v>7650.7809999999999</c:v>
                </c:pt>
                <c:pt idx="832">
                  <c:v>7659.9030000000002</c:v>
                </c:pt>
                <c:pt idx="833">
                  <c:v>7669.52</c:v>
                </c:pt>
                <c:pt idx="834">
                  <c:v>7678.2629999999999</c:v>
                </c:pt>
                <c:pt idx="835">
                  <c:v>7687.4449999999997</c:v>
                </c:pt>
                <c:pt idx="836">
                  <c:v>7696.6130000000003</c:v>
                </c:pt>
                <c:pt idx="837">
                  <c:v>7705.6840000000002</c:v>
                </c:pt>
                <c:pt idx="838">
                  <c:v>7714.9790000000003</c:v>
                </c:pt>
                <c:pt idx="839">
                  <c:v>7723.4530000000004</c:v>
                </c:pt>
                <c:pt idx="840">
                  <c:v>7732.3270000000002</c:v>
                </c:pt>
                <c:pt idx="841">
                  <c:v>7741.8059999999996</c:v>
                </c:pt>
                <c:pt idx="842">
                  <c:v>7750.9530000000004</c:v>
                </c:pt>
                <c:pt idx="843">
                  <c:v>7759.8180000000002</c:v>
                </c:pt>
                <c:pt idx="844">
                  <c:v>7768.8739999999998</c:v>
                </c:pt>
                <c:pt idx="845">
                  <c:v>7777.8360000000002</c:v>
                </c:pt>
                <c:pt idx="846">
                  <c:v>7787.2179999999998</c:v>
                </c:pt>
                <c:pt idx="847">
                  <c:v>7796.1450000000004</c:v>
                </c:pt>
                <c:pt idx="848">
                  <c:v>7805.3379999999997</c:v>
                </c:pt>
                <c:pt idx="849">
                  <c:v>7814.5209999999997</c:v>
                </c:pt>
                <c:pt idx="850">
                  <c:v>7823.7060000000001</c:v>
                </c:pt>
                <c:pt idx="851">
                  <c:v>7832.4780000000001</c:v>
                </c:pt>
                <c:pt idx="852">
                  <c:v>7841.37</c:v>
                </c:pt>
                <c:pt idx="853">
                  <c:v>7850.723</c:v>
                </c:pt>
                <c:pt idx="854">
                  <c:v>7859.7870000000003</c:v>
                </c:pt>
                <c:pt idx="855">
                  <c:v>7868.7190000000001</c:v>
                </c:pt>
                <c:pt idx="856">
                  <c:v>7877.8890000000001</c:v>
                </c:pt>
                <c:pt idx="857">
                  <c:v>7886.9570000000003</c:v>
                </c:pt>
                <c:pt idx="858">
                  <c:v>7896.2579999999998</c:v>
                </c:pt>
                <c:pt idx="859">
                  <c:v>7905.42</c:v>
                </c:pt>
                <c:pt idx="860">
                  <c:v>7914.7929999999997</c:v>
                </c:pt>
                <c:pt idx="861">
                  <c:v>7923.9210000000003</c:v>
                </c:pt>
                <c:pt idx="862">
                  <c:v>7932.9359999999997</c:v>
                </c:pt>
                <c:pt idx="863">
                  <c:v>7942.3419999999996</c:v>
                </c:pt>
                <c:pt idx="864">
                  <c:v>7950.866</c:v>
                </c:pt>
                <c:pt idx="865">
                  <c:v>7959.8860000000004</c:v>
                </c:pt>
                <c:pt idx="866">
                  <c:v>7969.2820000000002</c:v>
                </c:pt>
                <c:pt idx="867">
                  <c:v>7978.4970000000003</c:v>
                </c:pt>
                <c:pt idx="868">
                  <c:v>7987.7259999999997</c:v>
                </c:pt>
                <c:pt idx="869">
                  <c:v>7996.8469999999998</c:v>
                </c:pt>
                <c:pt idx="870">
                  <c:v>8005.8459999999995</c:v>
                </c:pt>
                <c:pt idx="871">
                  <c:v>8015.192</c:v>
                </c:pt>
                <c:pt idx="872">
                  <c:v>8024.15</c:v>
                </c:pt>
                <c:pt idx="873">
                  <c:v>8033.174</c:v>
                </c:pt>
                <c:pt idx="874">
                  <c:v>8042.5190000000002</c:v>
                </c:pt>
                <c:pt idx="875">
                  <c:v>8051.9229999999998</c:v>
                </c:pt>
                <c:pt idx="876">
                  <c:v>8060.9629999999997</c:v>
                </c:pt>
                <c:pt idx="877">
                  <c:v>8069.9570000000003</c:v>
                </c:pt>
                <c:pt idx="878">
                  <c:v>8079.2719999999999</c:v>
                </c:pt>
                <c:pt idx="879">
                  <c:v>8088.0519999999997</c:v>
                </c:pt>
                <c:pt idx="880">
                  <c:v>8097.0559999999996</c:v>
                </c:pt>
                <c:pt idx="881">
                  <c:v>8106.26</c:v>
                </c:pt>
                <c:pt idx="882">
                  <c:v>8115.3549999999996</c:v>
                </c:pt>
                <c:pt idx="883">
                  <c:v>8124.3109999999997</c:v>
                </c:pt>
                <c:pt idx="884">
                  <c:v>8133.1760000000004</c:v>
                </c:pt>
                <c:pt idx="885">
                  <c:v>8142.42</c:v>
                </c:pt>
                <c:pt idx="886">
                  <c:v>8151.6890000000003</c:v>
                </c:pt>
                <c:pt idx="887">
                  <c:v>8160.6120000000001</c:v>
                </c:pt>
                <c:pt idx="888">
                  <c:v>8169.9849999999997</c:v>
                </c:pt>
                <c:pt idx="889">
                  <c:v>8179.0680000000002</c:v>
                </c:pt>
                <c:pt idx="890">
                  <c:v>8188.1120000000001</c:v>
                </c:pt>
                <c:pt idx="891">
                  <c:v>8197.4390000000003</c:v>
                </c:pt>
                <c:pt idx="892">
                  <c:v>8206.5400000000009</c:v>
                </c:pt>
                <c:pt idx="893">
                  <c:v>8215.8430000000008</c:v>
                </c:pt>
                <c:pt idx="894">
                  <c:v>8224.7839999999997</c:v>
                </c:pt>
                <c:pt idx="895">
                  <c:v>8233.9509999999991</c:v>
                </c:pt>
                <c:pt idx="896">
                  <c:v>8243.2819999999992</c:v>
                </c:pt>
                <c:pt idx="897">
                  <c:v>8252.2639999999992</c:v>
                </c:pt>
                <c:pt idx="898">
                  <c:v>8261.2559999999994</c:v>
                </c:pt>
                <c:pt idx="899">
                  <c:v>8270.25</c:v>
                </c:pt>
                <c:pt idx="900">
                  <c:v>8279.0959999999995</c:v>
                </c:pt>
                <c:pt idx="901">
                  <c:v>8288.0840000000007</c:v>
                </c:pt>
                <c:pt idx="902">
                  <c:v>8297.1319999999996</c:v>
                </c:pt>
                <c:pt idx="903">
                  <c:v>8306.6859999999997</c:v>
                </c:pt>
                <c:pt idx="904">
                  <c:v>8315.7649999999994</c:v>
                </c:pt>
                <c:pt idx="905">
                  <c:v>8324.8520000000008</c:v>
                </c:pt>
                <c:pt idx="906">
                  <c:v>8334.1170000000002</c:v>
                </c:pt>
                <c:pt idx="907">
                  <c:v>8343.2780000000002</c:v>
                </c:pt>
                <c:pt idx="908">
                  <c:v>8352.7070000000003</c:v>
                </c:pt>
                <c:pt idx="909">
                  <c:v>8361.9</c:v>
                </c:pt>
                <c:pt idx="910">
                  <c:v>8370.81</c:v>
                </c:pt>
                <c:pt idx="911">
                  <c:v>8379.7929999999997</c:v>
                </c:pt>
                <c:pt idx="912">
                  <c:v>8389.1839999999993</c:v>
                </c:pt>
                <c:pt idx="913">
                  <c:v>8398.5630000000001</c:v>
                </c:pt>
                <c:pt idx="914">
                  <c:v>8407.6209999999992</c:v>
                </c:pt>
                <c:pt idx="915">
                  <c:v>8416.9159999999993</c:v>
                </c:pt>
                <c:pt idx="916">
                  <c:v>8425.9629999999997</c:v>
                </c:pt>
                <c:pt idx="917">
                  <c:v>8435.2549999999992</c:v>
                </c:pt>
                <c:pt idx="918">
                  <c:v>8444.5750000000007</c:v>
                </c:pt>
                <c:pt idx="919">
                  <c:v>8453.7189999999991</c:v>
                </c:pt>
                <c:pt idx="920">
                  <c:v>8462.9689999999991</c:v>
                </c:pt>
                <c:pt idx="921">
                  <c:v>8472.3819999999996</c:v>
                </c:pt>
                <c:pt idx="922">
                  <c:v>8481.3109999999997</c:v>
                </c:pt>
                <c:pt idx="923">
                  <c:v>8490.4490000000005</c:v>
                </c:pt>
                <c:pt idx="924">
                  <c:v>8499.6530000000002</c:v>
                </c:pt>
                <c:pt idx="925">
                  <c:v>8508.8420000000006</c:v>
                </c:pt>
                <c:pt idx="926">
                  <c:v>8517.9150000000009</c:v>
                </c:pt>
                <c:pt idx="927">
                  <c:v>8526.9179999999997</c:v>
                </c:pt>
                <c:pt idx="928">
                  <c:v>8536.3310000000001</c:v>
                </c:pt>
                <c:pt idx="929">
                  <c:v>8545.4480000000003</c:v>
                </c:pt>
                <c:pt idx="930">
                  <c:v>8554.5149999999994</c:v>
                </c:pt>
                <c:pt idx="931">
                  <c:v>8563.8349999999991</c:v>
                </c:pt>
                <c:pt idx="932">
                  <c:v>8573.1550000000007</c:v>
                </c:pt>
                <c:pt idx="933">
                  <c:v>8582.48</c:v>
                </c:pt>
                <c:pt idx="934">
                  <c:v>8591.76</c:v>
                </c:pt>
                <c:pt idx="935">
                  <c:v>8601.1059999999998</c:v>
                </c:pt>
                <c:pt idx="936">
                  <c:v>8610.2559999999994</c:v>
                </c:pt>
                <c:pt idx="937">
                  <c:v>8619.5049999999992</c:v>
                </c:pt>
                <c:pt idx="938">
                  <c:v>8629.0499999999993</c:v>
                </c:pt>
                <c:pt idx="939">
                  <c:v>8637.9930000000004</c:v>
                </c:pt>
                <c:pt idx="940">
                  <c:v>8647.0689999999995</c:v>
                </c:pt>
                <c:pt idx="941">
                  <c:v>8656.4920000000002</c:v>
                </c:pt>
                <c:pt idx="942">
                  <c:v>8665.6939999999995</c:v>
                </c:pt>
                <c:pt idx="943">
                  <c:v>8674.4959999999992</c:v>
                </c:pt>
                <c:pt idx="944">
                  <c:v>8683.6389999999992</c:v>
                </c:pt>
                <c:pt idx="945">
                  <c:v>8692.8829999999998</c:v>
                </c:pt>
                <c:pt idx="946">
                  <c:v>8702.2710000000006</c:v>
                </c:pt>
                <c:pt idx="947">
                  <c:v>8711.3529999999992</c:v>
                </c:pt>
                <c:pt idx="948">
                  <c:v>8720.6319999999996</c:v>
                </c:pt>
                <c:pt idx="949">
                  <c:v>8729.9989999999998</c:v>
                </c:pt>
                <c:pt idx="950">
                  <c:v>8739.3549999999996</c:v>
                </c:pt>
                <c:pt idx="951">
                  <c:v>8748.2639999999992</c:v>
                </c:pt>
                <c:pt idx="952">
                  <c:v>8757.366</c:v>
                </c:pt>
                <c:pt idx="953">
                  <c:v>8766.4609999999993</c:v>
                </c:pt>
                <c:pt idx="954">
                  <c:v>8775.7649999999994</c:v>
                </c:pt>
                <c:pt idx="955">
                  <c:v>8784.9519999999993</c:v>
                </c:pt>
                <c:pt idx="956">
                  <c:v>8794.1530000000002</c:v>
                </c:pt>
                <c:pt idx="957">
                  <c:v>8802.9989999999998</c:v>
                </c:pt>
                <c:pt idx="958">
                  <c:v>8812.1650000000009</c:v>
                </c:pt>
                <c:pt idx="959">
                  <c:v>8821.2199999999993</c:v>
                </c:pt>
                <c:pt idx="960">
                  <c:v>8830.1479999999992</c:v>
                </c:pt>
                <c:pt idx="961">
                  <c:v>8839.3359999999993</c:v>
                </c:pt>
                <c:pt idx="962">
                  <c:v>8848.6880000000001</c:v>
                </c:pt>
                <c:pt idx="963">
                  <c:v>8857.7939999999999</c:v>
                </c:pt>
                <c:pt idx="964">
                  <c:v>8867.1319999999996</c:v>
                </c:pt>
                <c:pt idx="965">
                  <c:v>8876.1470000000008</c:v>
                </c:pt>
                <c:pt idx="966">
                  <c:v>8885.33</c:v>
                </c:pt>
                <c:pt idx="967">
                  <c:v>8894.3109999999997</c:v>
                </c:pt>
                <c:pt idx="968">
                  <c:v>8903.3529999999992</c:v>
                </c:pt>
                <c:pt idx="969">
                  <c:v>8912.3410000000003</c:v>
                </c:pt>
                <c:pt idx="970">
                  <c:v>8921.4560000000001</c:v>
                </c:pt>
                <c:pt idx="971">
                  <c:v>8930.9130000000005</c:v>
                </c:pt>
                <c:pt idx="972">
                  <c:v>8940.1170000000002</c:v>
                </c:pt>
                <c:pt idx="973">
                  <c:v>8948.8960000000006</c:v>
                </c:pt>
                <c:pt idx="974">
                  <c:v>8957.9140000000007</c:v>
                </c:pt>
                <c:pt idx="975">
                  <c:v>8966.9320000000007</c:v>
                </c:pt>
                <c:pt idx="976">
                  <c:v>8976.0930000000008</c:v>
                </c:pt>
                <c:pt idx="977">
                  <c:v>8985.3770000000004</c:v>
                </c:pt>
                <c:pt idx="978">
                  <c:v>8994.4760000000006</c:v>
                </c:pt>
                <c:pt idx="979">
                  <c:v>9003.6630000000005</c:v>
                </c:pt>
                <c:pt idx="980">
                  <c:v>9012.9850000000006</c:v>
                </c:pt>
                <c:pt idx="981">
                  <c:v>9022.65</c:v>
                </c:pt>
                <c:pt idx="982">
                  <c:v>9031.5409999999993</c:v>
                </c:pt>
                <c:pt idx="983">
                  <c:v>9041.0259999999998</c:v>
                </c:pt>
                <c:pt idx="984">
                  <c:v>9050.44</c:v>
                </c:pt>
                <c:pt idx="985">
                  <c:v>9059.69</c:v>
                </c:pt>
                <c:pt idx="986">
                  <c:v>9068.6450000000004</c:v>
                </c:pt>
                <c:pt idx="987">
                  <c:v>9078.0830000000005</c:v>
                </c:pt>
                <c:pt idx="988">
                  <c:v>9087.23</c:v>
                </c:pt>
                <c:pt idx="989">
                  <c:v>9096.8919999999998</c:v>
                </c:pt>
                <c:pt idx="990">
                  <c:v>9106.009</c:v>
                </c:pt>
                <c:pt idx="991">
                  <c:v>9115.348</c:v>
                </c:pt>
                <c:pt idx="992">
                  <c:v>9124.232</c:v>
                </c:pt>
                <c:pt idx="993">
                  <c:v>9133.2530000000006</c:v>
                </c:pt>
                <c:pt idx="994">
                  <c:v>9142.4279999999999</c:v>
                </c:pt>
                <c:pt idx="995">
                  <c:v>9151.1280000000006</c:v>
                </c:pt>
                <c:pt idx="996">
                  <c:v>9160.5789999999997</c:v>
                </c:pt>
                <c:pt idx="997">
                  <c:v>9169.7379999999994</c:v>
                </c:pt>
                <c:pt idx="998">
                  <c:v>9179.0889999999999</c:v>
                </c:pt>
                <c:pt idx="999">
                  <c:v>9188.4040000000005</c:v>
                </c:pt>
              </c:numCache>
            </c:numRef>
          </c:xVal>
          <c:yVal>
            <c:numRef>
              <c:f>'KF Ex 1'!$M$14:$M$1013</c:f>
              <c:numCache>
                <c:formatCode>General</c:formatCode>
                <c:ptCount val="1000"/>
                <c:pt idx="0">
                  <c:v>15.83943</c:v>
                </c:pt>
                <c:pt idx="1">
                  <c:v>28.786169999999998</c:v>
                </c:pt>
                <c:pt idx="2">
                  <c:v>40.395910000000001</c:v>
                </c:pt>
                <c:pt idx="3">
                  <c:v>51.285200000000003</c:v>
                </c:pt>
                <c:pt idx="4">
                  <c:v>61.776829999999997</c:v>
                </c:pt>
                <c:pt idx="5">
                  <c:v>71.90222</c:v>
                </c:pt>
                <c:pt idx="6">
                  <c:v>81.784239999999997</c:v>
                </c:pt>
                <c:pt idx="7">
                  <c:v>91.404719999999998</c:v>
                </c:pt>
                <c:pt idx="8">
                  <c:v>100.9735</c:v>
                </c:pt>
                <c:pt idx="9">
                  <c:v>110.41719999999999</c:v>
                </c:pt>
                <c:pt idx="10">
                  <c:v>119.95269999999999</c:v>
                </c:pt>
                <c:pt idx="11">
                  <c:v>129.25579999999999</c:v>
                </c:pt>
                <c:pt idx="12">
                  <c:v>138.49719999999999</c:v>
                </c:pt>
                <c:pt idx="13">
                  <c:v>147.50970000000001</c:v>
                </c:pt>
                <c:pt idx="14">
                  <c:v>156.50229999999999</c:v>
                </c:pt>
                <c:pt idx="15">
                  <c:v>165.4367</c:v>
                </c:pt>
                <c:pt idx="16">
                  <c:v>174.59829999999999</c:v>
                </c:pt>
                <c:pt idx="17">
                  <c:v>183.93279999999999</c:v>
                </c:pt>
                <c:pt idx="18">
                  <c:v>192.92269999999999</c:v>
                </c:pt>
                <c:pt idx="19">
                  <c:v>202.24010000000001</c:v>
                </c:pt>
                <c:pt idx="20">
                  <c:v>211.3023</c:v>
                </c:pt>
                <c:pt idx="21">
                  <c:v>220.2568</c:v>
                </c:pt>
                <c:pt idx="22">
                  <c:v>229.28870000000001</c:v>
                </c:pt>
                <c:pt idx="23">
                  <c:v>238.13659999999999</c:v>
                </c:pt>
                <c:pt idx="24">
                  <c:v>246.78210000000001</c:v>
                </c:pt>
                <c:pt idx="25">
                  <c:v>255.60929999999999</c:v>
                </c:pt>
                <c:pt idx="26">
                  <c:v>264.17160000000001</c:v>
                </c:pt>
                <c:pt idx="27">
                  <c:v>272.9135</c:v>
                </c:pt>
                <c:pt idx="28">
                  <c:v>281.7054</c:v>
                </c:pt>
                <c:pt idx="29">
                  <c:v>290.58179999999999</c:v>
                </c:pt>
                <c:pt idx="30">
                  <c:v>299.37200000000001</c:v>
                </c:pt>
                <c:pt idx="31">
                  <c:v>307.87959999999998</c:v>
                </c:pt>
                <c:pt idx="32">
                  <c:v>316.27379999999999</c:v>
                </c:pt>
                <c:pt idx="33">
                  <c:v>325.08170000000001</c:v>
                </c:pt>
                <c:pt idx="34">
                  <c:v>333.6071</c:v>
                </c:pt>
                <c:pt idx="35">
                  <c:v>341.86849999999998</c:v>
                </c:pt>
                <c:pt idx="36">
                  <c:v>350.20800000000003</c:v>
                </c:pt>
                <c:pt idx="37">
                  <c:v>358.6651</c:v>
                </c:pt>
                <c:pt idx="38">
                  <c:v>367.07859999999999</c:v>
                </c:pt>
                <c:pt idx="39">
                  <c:v>375.50540000000001</c:v>
                </c:pt>
                <c:pt idx="40">
                  <c:v>383.9427</c:v>
                </c:pt>
                <c:pt idx="41">
                  <c:v>392.27690000000001</c:v>
                </c:pt>
                <c:pt idx="42">
                  <c:v>400.85879999999997</c:v>
                </c:pt>
                <c:pt idx="43">
                  <c:v>409.20780000000002</c:v>
                </c:pt>
                <c:pt idx="44">
                  <c:v>417.46190000000001</c:v>
                </c:pt>
                <c:pt idx="45">
                  <c:v>426.12369999999999</c:v>
                </c:pt>
                <c:pt idx="46">
                  <c:v>434.39049999999997</c:v>
                </c:pt>
                <c:pt idx="47">
                  <c:v>442.68029999999999</c:v>
                </c:pt>
                <c:pt idx="48">
                  <c:v>451.07029999999997</c:v>
                </c:pt>
                <c:pt idx="49">
                  <c:v>459.55560000000003</c:v>
                </c:pt>
                <c:pt idx="50">
                  <c:v>467.50580000000002</c:v>
                </c:pt>
                <c:pt idx="51">
                  <c:v>476.1345</c:v>
                </c:pt>
                <c:pt idx="52">
                  <c:v>484.4683</c:v>
                </c:pt>
                <c:pt idx="53">
                  <c:v>492.69290000000001</c:v>
                </c:pt>
                <c:pt idx="54">
                  <c:v>500.71109999999999</c:v>
                </c:pt>
                <c:pt idx="55">
                  <c:v>508.70909999999998</c:v>
                </c:pt>
                <c:pt idx="56">
                  <c:v>517.12</c:v>
                </c:pt>
                <c:pt idx="57">
                  <c:v>525.20770000000005</c:v>
                </c:pt>
                <c:pt idx="58">
                  <c:v>533.08849999999995</c:v>
                </c:pt>
                <c:pt idx="59">
                  <c:v>541.04499999999996</c:v>
                </c:pt>
                <c:pt idx="60">
                  <c:v>549.02070000000003</c:v>
                </c:pt>
                <c:pt idx="61">
                  <c:v>557.11900000000003</c:v>
                </c:pt>
                <c:pt idx="62">
                  <c:v>565.09540000000004</c:v>
                </c:pt>
                <c:pt idx="63">
                  <c:v>573.58479999999997</c:v>
                </c:pt>
                <c:pt idx="64">
                  <c:v>581.75519999999995</c:v>
                </c:pt>
                <c:pt idx="65">
                  <c:v>589.72739999999999</c:v>
                </c:pt>
                <c:pt idx="66">
                  <c:v>597.51</c:v>
                </c:pt>
                <c:pt idx="67">
                  <c:v>605.36120000000005</c:v>
                </c:pt>
                <c:pt idx="68">
                  <c:v>613.69719999999995</c:v>
                </c:pt>
                <c:pt idx="69">
                  <c:v>621.43089999999995</c:v>
                </c:pt>
                <c:pt idx="70">
                  <c:v>629.22019999999998</c:v>
                </c:pt>
                <c:pt idx="71">
                  <c:v>637.16690000000006</c:v>
                </c:pt>
                <c:pt idx="72">
                  <c:v>644.77</c:v>
                </c:pt>
                <c:pt idx="73">
                  <c:v>652.91719999999998</c:v>
                </c:pt>
                <c:pt idx="74">
                  <c:v>661.13149999999996</c:v>
                </c:pt>
                <c:pt idx="75">
                  <c:v>669.04579999999999</c:v>
                </c:pt>
                <c:pt idx="76">
                  <c:v>676.84119999999996</c:v>
                </c:pt>
                <c:pt idx="77">
                  <c:v>684.85619999999994</c:v>
                </c:pt>
                <c:pt idx="78">
                  <c:v>692.57910000000004</c:v>
                </c:pt>
                <c:pt idx="79">
                  <c:v>700.39930000000004</c:v>
                </c:pt>
                <c:pt idx="80">
                  <c:v>708.41750000000002</c:v>
                </c:pt>
                <c:pt idx="81">
                  <c:v>716.25049999999999</c:v>
                </c:pt>
                <c:pt idx="82">
                  <c:v>723.92840000000001</c:v>
                </c:pt>
                <c:pt idx="83">
                  <c:v>731.65530000000001</c:v>
                </c:pt>
                <c:pt idx="84">
                  <c:v>739.02009999999996</c:v>
                </c:pt>
                <c:pt idx="85">
                  <c:v>746.74609999999996</c:v>
                </c:pt>
                <c:pt idx="86">
                  <c:v>754.64679999999998</c:v>
                </c:pt>
                <c:pt idx="87">
                  <c:v>762.33410000000003</c:v>
                </c:pt>
                <c:pt idx="88">
                  <c:v>769.69029999999998</c:v>
                </c:pt>
                <c:pt idx="89">
                  <c:v>776.90909999999997</c:v>
                </c:pt>
                <c:pt idx="90">
                  <c:v>784.50720000000001</c:v>
                </c:pt>
                <c:pt idx="91">
                  <c:v>791.85919999999999</c:v>
                </c:pt>
                <c:pt idx="92">
                  <c:v>799.2953</c:v>
                </c:pt>
                <c:pt idx="93">
                  <c:v>806.84289999999999</c:v>
                </c:pt>
                <c:pt idx="94">
                  <c:v>814.1327</c:v>
                </c:pt>
                <c:pt idx="95">
                  <c:v>821.55629999999996</c:v>
                </c:pt>
                <c:pt idx="96">
                  <c:v>829.22249999999997</c:v>
                </c:pt>
                <c:pt idx="97">
                  <c:v>836.59640000000002</c:v>
                </c:pt>
                <c:pt idx="98">
                  <c:v>843.98479999999995</c:v>
                </c:pt>
                <c:pt idx="99">
                  <c:v>851.70169999999996</c:v>
                </c:pt>
                <c:pt idx="100">
                  <c:v>858.9615</c:v>
                </c:pt>
                <c:pt idx="101">
                  <c:v>866.12070000000006</c:v>
                </c:pt>
                <c:pt idx="102">
                  <c:v>873.36559999999997</c:v>
                </c:pt>
                <c:pt idx="103">
                  <c:v>880.6902</c:v>
                </c:pt>
                <c:pt idx="104">
                  <c:v>887.87139999999999</c:v>
                </c:pt>
                <c:pt idx="105">
                  <c:v>894.81449999999995</c:v>
                </c:pt>
                <c:pt idx="106">
                  <c:v>902.17359999999996</c:v>
                </c:pt>
                <c:pt idx="107">
                  <c:v>909.38660000000004</c:v>
                </c:pt>
                <c:pt idx="108">
                  <c:v>916.31600000000003</c:v>
                </c:pt>
                <c:pt idx="109">
                  <c:v>922.99559999999997</c:v>
                </c:pt>
                <c:pt idx="110">
                  <c:v>929.98109999999997</c:v>
                </c:pt>
                <c:pt idx="111">
                  <c:v>937.04369999999994</c:v>
                </c:pt>
                <c:pt idx="112">
                  <c:v>944.34439999999995</c:v>
                </c:pt>
                <c:pt idx="113">
                  <c:v>951.28340000000003</c:v>
                </c:pt>
                <c:pt idx="114">
                  <c:v>958.82539999999995</c:v>
                </c:pt>
                <c:pt idx="115">
                  <c:v>965.86260000000004</c:v>
                </c:pt>
                <c:pt idx="116">
                  <c:v>973.06089999999995</c:v>
                </c:pt>
                <c:pt idx="117">
                  <c:v>980.2473</c:v>
                </c:pt>
                <c:pt idx="118">
                  <c:v>987.25879999999995</c:v>
                </c:pt>
                <c:pt idx="119">
                  <c:v>994.13379999999995</c:v>
                </c:pt>
                <c:pt idx="120">
                  <c:v>1001.21</c:v>
                </c:pt>
                <c:pt idx="121">
                  <c:v>1008.194</c:v>
                </c:pt>
                <c:pt idx="122">
                  <c:v>1015.396</c:v>
                </c:pt>
                <c:pt idx="123">
                  <c:v>1022.466</c:v>
                </c:pt>
                <c:pt idx="124">
                  <c:v>1029.3150000000001</c:v>
                </c:pt>
                <c:pt idx="125">
                  <c:v>1036.385</c:v>
                </c:pt>
                <c:pt idx="126">
                  <c:v>1043.0840000000001</c:v>
                </c:pt>
                <c:pt idx="127">
                  <c:v>1049.7919999999999</c:v>
                </c:pt>
                <c:pt idx="128">
                  <c:v>1056.5239999999999</c:v>
                </c:pt>
                <c:pt idx="129">
                  <c:v>1063.6569999999999</c:v>
                </c:pt>
                <c:pt idx="130">
                  <c:v>1070.306</c:v>
                </c:pt>
                <c:pt idx="131">
                  <c:v>1077.2850000000001</c:v>
                </c:pt>
                <c:pt idx="132">
                  <c:v>1084.5119999999999</c:v>
                </c:pt>
                <c:pt idx="133">
                  <c:v>1091.059</c:v>
                </c:pt>
                <c:pt idx="134">
                  <c:v>1097.6769999999999</c:v>
                </c:pt>
                <c:pt idx="135">
                  <c:v>1104.576</c:v>
                </c:pt>
                <c:pt idx="136">
                  <c:v>1111.354</c:v>
                </c:pt>
                <c:pt idx="137">
                  <c:v>1118.1189999999999</c:v>
                </c:pt>
                <c:pt idx="138">
                  <c:v>1124.7929999999999</c:v>
                </c:pt>
                <c:pt idx="139">
                  <c:v>1131.5239999999999</c:v>
                </c:pt>
                <c:pt idx="140">
                  <c:v>1137.828</c:v>
                </c:pt>
                <c:pt idx="141">
                  <c:v>1144.1990000000001</c:v>
                </c:pt>
                <c:pt idx="142">
                  <c:v>1150.97</c:v>
                </c:pt>
                <c:pt idx="143">
                  <c:v>1157.615</c:v>
                </c:pt>
                <c:pt idx="144">
                  <c:v>1164.087</c:v>
                </c:pt>
                <c:pt idx="145">
                  <c:v>1170.8140000000001</c:v>
                </c:pt>
                <c:pt idx="146">
                  <c:v>1177.124</c:v>
                </c:pt>
                <c:pt idx="147">
                  <c:v>1183.5650000000001</c:v>
                </c:pt>
                <c:pt idx="148">
                  <c:v>1190.1690000000001</c:v>
                </c:pt>
                <c:pt idx="149">
                  <c:v>1196.788</c:v>
                </c:pt>
                <c:pt idx="150">
                  <c:v>1203.2249999999999</c:v>
                </c:pt>
                <c:pt idx="151">
                  <c:v>1209.729</c:v>
                </c:pt>
                <c:pt idx="152">
                  <c:v>1215.895</c:v>
                </c:pt>
                <c:pt idx="153">
                  <c:v>1222.0409999999999</c:v>
                </c:pt>
                <c:pt idx="154">
                  <c:v>1228.7260000000001</c:v>
                </c:pt>
                <c:pt idx="155">
                  <c:v>1234.6790000000001</c:v>
                </c:pt>
                <c:pt idx="156">
                  <c:v>1241.0519999999999</c:v>
                </c:pt>
                <c:pt idx="157">
                  <c:v>1247.2260000000001</c:v>
                </c:pt>
                <c:pt idx="158">
                  <c:v>1253.662</c:v>
                </c:pt>
                <c:pt idx="159">
                  <c:v>1260.1790000000001</c:v>
                </c:pt>
                <c:pt idx="160">
                  <c:v>1266.067</c:v>
                </c:pt>
                <c:pt idx="161">
                  <c:v>1272.0060000000001</c:v>
                </c:pt>
                <c:pt idx="162">
                  <c:v>1277.788</c:v>
                </c:pt>
                <c:pt idx="163">
                  <c:v>1284.2560000000001</c:v>
                </c:pt>
                <c:pt idx="164">
                  <c:v>1290.2719999999999</c:v>
                </c:pt>
                <c:pt idx="165">
                  <c:v>1296.4770000000001</c:v>
                </c:pt>
                <c:pt idx="166">
                  <c:v>1302.3219999999999</c:v>
                </c:pt>
                <c:pt idx="167">
                  <c:v>1308.164</c:v>
                </c:pt>
                <c:pt idx="168">
                  <c:v>1313.9469999999999</c:v>
                </c:pt>
                <c:pt idx="169">
                  <c:v>1319.873</c:v>
                </c:pt>
                <c:pt idx="170">
                  <c:v>1325.5940000000001</c:v>
                </c:pt>
                <c:pt idx="171">
                  <c:v>1331.828</c:v>
                </c:pt>
                <c:pt idx="172">
                  <c:v>1337.595</c:v>
                </c:pt>
                <c:pt idx="173">
                  <c:v>1343.586</c:v>
                </c:pt>
                <c:pt idx="174">
                  <c:v>1349.578</c:v>
                </c:pt>
                <c:pt idx="175">
                  <c:v>1355.8009999999999</c:v>
                </c:pt>
                <c:pt idx="176">
                  <c:v>1361.7239999999999</c:v>
                </c:pt>
                <c:pt idx="177">
                  <c:v>1367.732</c:v>
                </c:pt>
                <c:pt idx="178">
                  <c:v>1373.797</c:v>
                </c:pt>
                <c:pt idx="179">
                  <c:v>1379.4</c:v>
                </c:pt>
                <c:pt idx="180">
                  <c:v>1385.5070000000001</c:v>
                </c:pt>
                <c:pt idx="181">
                  <c:v>1391.6389999999999</c:v>
                </c:pt>
                <c:pt idx="182">
                  <c:v>1397.9960000000001</c:v>
                </c:pt>
                <c:pt idx="183">
                  <c:v>1403.7239999999999</c:v>
                </c:pt>
                <c:pt idx="184">
                  <c:v>1409.443</c:v>
                </c:pt>
                <c:pt idx="185">
                  <c:v>1415.086</c:v>
                </c:pt>
                <c:pt idx="186">
                  <c:v>1420.835</c:v>
                </c:pt>
                <c:pt idx="187">
                  <c:v>1427.1110000000001</c:v>
                </c:pt>
                <c:pt idx="188">
                  <c:v>1433.0170000000001</c:v>
                </c:pt>
                <c:pt idx="189">
                  <c:v>1438.3030000000001</c:v>
                </c:pt>
                <c:pt idx="190">
                  <c:v>1444.029</c:v>
                </c:pt>
                <c:pt idx="191">
                  <c:v>1450.1959999999999</c:v>
                </c:pt>
                <c:pt idx="192">
                  <c:v>1455.3920000000001</c:v>
                </c:pt>
                <c:pt idx="193">
                  <c:v>1461.134</c:v>
                </c:pt>
                <c:pt idx="194">
                  <c:v>1466.579</c:v>
                </c:pt>
                <c:pt idx="195">
                  <c:v>1472.1389999999999</c:v>
                </c:pt>
                <c:pt idx="196">
                  <c:v>1477.693</c:v>
                </c:pt>
                <c:pt idx="197">
                  <c:v>1483.5050000000001</c:v>
                </c:pt>
                <c:pt idx="198">
                  <c:v>1488.8510000000001</c:v>
                </c:pt>
                <c:pt idx="199">
                  <c:v>1494.271</c:v>
                </c:pt>
                <c:pt idx="200">
                  <c:v>1499.7429999999999</c:v>
                </c:pt>
                <c:pt idx="201">
                  <c:v>1504.9870000000001</c:v>
                </c:pt>
                <c:pt idx="202">
                  <c:v>1510.1849999999999</c:v>
                </c:pt>
                <c:pt idx="203">
                  <c:v>1515.7370000000001</c:v>
                </c:pt>
                <c:pt idx="204">
                  <c:v>1520.9480000000001</c:v>
                </c:pt>
                <c:pt idx="205">
                  <c:v>1526.577</c:v>
                </c:pt>
                <c:pt idx="206">
                  <c:v>1531.92</c:v>
                </c:pt>
                <c:pt idx="207">
                  <c:v>1537.336</c:v>
                </c:pt>
                <c:pt idx="208">
                  <c:v>1542.644</c:v>
                </c:pt>
                <c:pt idx="209">
                  <c:v>1547.7439999999999</c:v>
                </c:pt>
                <c:pt idx="210">
                  <c:v>1553.009</c:v>
                </c:pt>
                <c:pt idx="211">
                  <c:v>1558.2380000000001</c:v>
                </c:pt>
                <c:pt idx="212">
                  <c:v>1563.4649999999999</c:v>
                </c:pt>
                <c:pt idx="213">
                  <c:v>1568.704</c:v>
                </c:pt>
                <c:pt idx="214">
                  <c:v>1573.925</c:v>
                </c:pt>
                <c:pt idx="215">
                  <c:v>1579.1510000000001</c:v>
                </c:pt>
                <c:pt idx="216">
                  <c:v>1584.6310000000001</c:v>
                </c:pt>
                <c:pt idx="217">
                  <c:v>1589.893</c:v>
                </c:pt>
                <c:pt idx="218">
                  <c:v>1595.08</c:v>
                </c:pt>
                <c:pt idx="219">
                  <c:v>1600.144</c:v>
                </c:pt>
                <c:pt idx="220">
                  <c:v>1604.94</c:v>
                </c:pt>
                <c:pt idx="221">
                  <c:v>1610.2349999999999</c:v>
                </c:pt>
                <c:pt idx="222">
                  <c:v>1615.6030000000001</c:v>
                </c:pt>
                <c:pt idx="223">
                  <c:v>1620.6010000000001</c:v>
                </c:pt>
                <c:pt idx="224">
                  <c:v>1625.4929999999999</c:v>
                </c:pt>
                <c:pt idx="225">
                  <c:v>1630.366</c:v>
                </c:pt>
                <c:pt idx="226">
                  <c:v>1635.5309999999999</c:v>
                </c:pt>
                <c:pt idx="227">
                  <c:v>1640.5619999999999</c:v>
                </c:pt>
                <c:pt idx="228">
                  <c:v>1645.652</c:v>
                </c:pt>
                <c:pt idx="229">
                  <c:v>1650.6980000000001</c:v>
                </c:pt>
                <c:pt idx="230">
                  <c:v>1655.453</c:v>
                </c:pt>
                <c:pt idx="231">
                  <c:v>1660.239</c:v>
                </c:pt>
                <c:pt idx="232">
                  <c:v>1664.893</c:v>
                </c:pt>
                <c:pt idx="233">
                  <c:v>1669.8689999999999</c:v>
                </c:pt>
                <c:pt idx="234">
                  <c:v>1674.605</c:v>
                </c:pt>
                <c:pt idx="235">
                  <c:v>1679.2349999999999</c:v>
                </c:pt>
                <c:pt idx="236">
                  <c:v>1684.4179999999999</c:v>
                </c:pt>
                <c:pt idx="237">
                  <c:v>1689.3230000000001</c:v>
                </c:pt>
                <c:pt idx="238">
                  <c:v>1694.35</c:v>
                </c:pt>
                <c:pt idx="239">
                  <c:v>1699.0229999999999</c:v>
                </c:pt>
                <c:pt idx="240">
                  <c:v>1703.8150000000001</c:v>
                </c:pt>
                <c:pt idx="241">
                  <c:v>1708.7470000000001</c:v>
                </c:pt>
                <c:pt idx="242">
                  <c:v>1713.288</c:v>
                </c:pt>
                <c:pt idx="243">
                  <c:v>1718.3040000000001</c:v>
                </c:pt>
                <c:pt idx="244">
                  <c:v>1723.18</c:v>
                </c:pt>
                <c:pt idx="245">
                  <c:v>1727.741</c:v>
                </c:pt>
                <c:pt idx="246">
                  <c:v>1732.7809999999999</c:v>
                </c:pt>
                <c:pt idx="247">
                  <c:v>1737.269</c:v>
                </c:pt>
                <c:pt idx="248">
                  <c:v>1741.74</c:v>
                </c:pt>
                <c:pt idx="249">
                  <c:v>1746.4860000000001</c:v>
                </c:pt>
                <c:pt idx="250">
                  <c:v>1751.5070000000001</c:v>
                </c:pt>
                <c:pt idx="251">
                  <c:v>1756.1569999999999</c:v>
                </c:pt>
                <c:pt idx="252">
                  <c:v>1760.4369999999999</c:v>
                </c:pt>
                <c:pt idx="253">
                  <c:v>1765.2370000000001</c:v>
                </c:pt>
                <c:pt idx="254">
                  <c:v>1769.354</c:v>
                </c:pt>
                <c:pt idx="255">
                  <c:v>1773.731</c:v>
                </c:pt>
                <c:pt idx="256">
                  <c:v>1778</c:v>
                </c:pt>
                <c:pt idx="257">
                  <c:v>1782.4749999999999</c:v>
                </c:pt>
                <c:pt idx="258">
                  <c:v>1787.0419999999999</c:v>
                </c:pt>
                <c:pt idx="259">
                  <c:v>1791.586</c:v>
                </c:pt>
                <c:pt idx="260">
                  <c:v>1795.7070000000001</c:v>
                </c:pt>
                <c:pt idx="261">
                  <c:v>1799.912</c:v>
                </c:pt>
                <c:pt idx="262">
                  <c:v>1804.47</c:v>
                </c:pt>
                <c:pt idx="263">
                  <c:v>1808.836</c:v>
                </c:pt>
                <c:pt idx="264">
                  <c:v>1813.1959999999999</c:v>
                </c:pt>
                <c:pt idx="265">
                  <c:v>1817.5809999999999</c:v>
                </c:pt>
                <c:pt idx="266">
                  <c:v>1821.761</c:v>
                </c:pt>
                <c:pt idx="267">
                  <c:v>1826.338</c:v>
                </c:pt>
                <c:pt idx="268">
                  <c:v>1830.327</c:v>
                </c:pt>
                <c:pt idx="269">
                  <c:v>1834.377</c:v>
                </c:pt>
                <c:pt idx="270">
                  <c:v>1838.8150000000001</c:v>
                </c:pt>
                <c:pt idx="271">
                  <c:v>1842.9949999999999</c:v>
                </c:pt>
                <c:pt idx="272">
                  <c:v>1847.2329999999999</c:v>
                </c:pt>
                <c:pt idx="273">
                  <c:v>1851.431</c:v>
                </c:pt>
                <c:pt idx="274">
                  <c:v>1855.56</c:v>
                </c:pt>
                <c:pt idx="275">
                  <c:v>1859.6289999999999</c:v>
                </c:pt>
                <c:pt idx="276">
                  <c:v>1863.64</c:v>
                </c:pt>
                <c:pt idx="277">
                  <c:v>1867.7170000000001</c:v>
                </c:pt>
                <c:pt idx="278">
                  <c:v>1871.711</c:v>
                </c:pt>
                <c:pt idx="279">
                  <c:v>1875.644</c:v>
                </c:pt>
                <c:pt idx="280">
                  <c:v>1879.4760000000001</c:v>
                </c:pt>
                <c:pt idx="281">
                  <c:v>1883.5930000000001</c:v>
                </c:pt>
                <c:pt idx="282">
                  <c:v>1888.079</c:v>
                </c:pt>
                <c:pt idx="283">
                  <c:v>1892.0029999999999</c:v>
                </c:pt>
                <c:pt idx="284">
                  <c:v>1896.1669999999999</c:v>
                </c:pt>
                <c:pt idx="285">
                  <c:v>1899.846</c:v>
                </c:pt>
                <c:pt idx="286">
                  <c:v>1903.9880000000001</c:v>
                </c:pt>
                <c:pt idx="287">
                  <c:v>1907.5619999999999</c:v>
                </c:pt>
                <c:pt idx="288">
                  <c:v>1911.2760000000001</c:v>
                </c:pt>
                <c:pt idx="289">
                  <c:v>1915.162</c:v>
                </c:pt>
                <c:pt idx="290">
                  <c:v>1918.857</c:v>
                </c:pt>
                <c:pt idx="291">
                  <c:v>1922.8620000000001</c:v>
                </c:pt>
                <c:pt idx="292">
                  <c:v>1926.6510000000001</c:v>
                </c:pt>
                <c:pt idx="293">
                  <c:v>1930.4839999999999</c:v>
                </c:pt>
                <c:pt idx="294">
                  <c:v>1934.249</c:v>
                </c:pt>
                <c:pt idx="295">
                  <c:v>1937.8589999999999</c:v>
                </c:pt>
                <c:pt idx="296">
                  <c:v>1941.703</c:v>
                </c:pt>
                <c:pt idx="297">
                  <c:v>1945.47</c:v>
                </c:pt>
                <c:pt idx="298">
                  <c:v>1949.08</c:v>
                </c:pt>
                <c:pt idx="299">
                  <c:v>1952.7619999999999</c:v>
                </c:pt>
                <c:pt idx="300">
                  <c:v>1956.2439999999999</c:v>
                </c:pt>
                <c:pt idx="301">
                  <c:v>1959.991</c:v>
                </c:pt>
                <c:pt idx="302">
                  <c:v>1963.405</c:v>
                </c:pt>
                <c:pt idx="303">
                  <c:v>1967.5060000000001</c:v>
                </c:pt>
                <c:pt idx="304">
                  <c:v>1970.9</c:v>
                </c:pt>
                <c:pt idx="305">
                  <c:v>1974.07</c:v>
                </c:pt>
                <c:pt idx="306">
                  <c:v>1977.3810000000001</c:v>
                </c:pt>
                <c:pt idx="307">
                  <c:v>1981.0170000000001</c:v>
                </c:pt>
                <c:pt idx="308">
                  <c:v>1984.3879999999999</c:v>
                </c:pt>
                <c:pt idx="309">
                  <c:v>1988.106</c:v>
                </c:pt>
                <c:pt idx="310">
                  <c:v>1991.5309999999999</c:v>
                </c:pt>
                <c:pt idx="311">
                  <c:v>1995.0740000000001</c:v>
                </c:pt>
                <c:pt idx="312">
                  <c:v>1998.7170000000001</c:v>
                </c:pt>
                <c:pt idx="313">
                  <c:v>2002.298</c:v>
                </c:pt>
                <c:pt idx="314">
                  <c:v>2005.739</c:v>
                </c:pt>
                <c:pt idx="315">
                  <c:v>2009.12</c:v>
                </c:pt>
                <c:pt idx="316">
                  <c:v>2012.2139999999999</c:v>
                </c:pt>
                <c:pt idx="317">
                  <c:v>2015.7239999999999</c:v>
                </c:pt>
                <c:pt idx="318">
                  <c:v>2019.5029999999999</c:v>
                </c:pt>
                <c:pt idx="319">
                  <c:v>2022.5429999999999</c:v>
                </c:pt>
                <c:pt idx="320">
                  <c:v>2025.884</c:v>
                </c:pt>
                <c:pt idx="321">
                  <c:v>2029.0920000000001</c:v>
                </c:pt>
                <c:pt idx="322">
                  <c:v>2032.037</c:v>
                </c:pt>
                <c:pt idx="323">
                  <c:v>2035.32</c:v>
                </c:pt>
                <c:pt idx="324">
                  <c:v>2038.356</c:v>
                </c:pt>
                <c:pt idx="325">
                  <c:v>2041.605</c:v>
                </c:pt>
                <c:pt idx="326">
                  <c:v>2044.925</c:v>
                </c:pt>
                <c:pt idx="327">
                  <c:v>2047.954</c:v>
                </c:pt>
                <c:pt idx="328">
                  <c:v>2051.3409999999999</c:v>
                </c:pt>
                <c:pt idx="329">
                  <c:v>2054.5619999999999</c:v>
                </c:pt>
                <c:pt idx="330">
                  <c:v>2057.4960000000001</c:v>
                </c:pt>
                <c:pt idx="331">
                  <c:v>2060.6239999999998</c:v>
                </c:pt>
                <c:pt idx="332">
                  <c:v>2063.7570000000001</c:v>
                </c:pt>
                <c:pt idx="333">
                  <c:v>2066.951</c:v>
                </c:pt>
                <c:pt idx="334">
                  <c:v>2069.768</c:v>
                </c:pt>
                <c:pt idx="335">
                  <c:v>2072.9549999999999</c:v>
                </c:pt>
                <c:pt idx="336">
                  <c:v>2076.0189999999998</c:v>
                </c:pt>
                <c:pt idx="337">
                  <c:v>2078.893</c:v>
                </c:pt>
                <c:pt idx="338">
                  <c:v>2081.9879999999998</c:v>
                </c:pt>
                <c:pt idx="339">
                  <c:v>2084.527</c:v>
                </c:pt>
                <c:pt idx="340">
                  <c:v>2087.8429999999998</c:v>
                </c:pt>
                <c:pt idx="341">
                  <c:v>2090.8069999999998</c:v>
                </c:pt>
                <c:pt idx="342">
                  <c:v>2093.6010000000001</c:v>
                </c:pt>
                <c:pt idx="343">
                  <c:v>2096.4789999999998</c:v>
                </c:pt>
                <c:pt idx="344">
                  <c:v>2099.48</c:v>
                </c:pt>
                <c:pt idx="345">
                  <c:v>2102.2139999999999</c:v>
                </c:pt>
                <c:pt idx="346">
                  <c:v>2105.0059999999999</c:v>
                </c:pt>
                <c:pt idx="347">
                  <c:v>2107.7240000000002</c:v>
                </c:pt>
                <c:pt idx="348">
                  <c:v>2110.4920000000002</c:v>
                </c:pt>
                <c:pt idx="349">
                  <c:v>2113.6210000000001</c:v>
                </c:pt>
                <c:pt idx="350">
                  <c:v>2116.3029999999999</c:v>
                </c:pt>
                <c:pt idx="351">
                  <c:v>2119.1759999999999</c:v>
                </c:pt>
                <c:pt idx="352">
                  <c:v>2121.9360000000001</c:v>
                </c:pt>
                <c:pt idx="353">
                  <c:v>2124.7750000000001</c:v>
                </c:pt>
                <c:pt idx="354">
                  <c:v>2127.4560000000001</c:v>
                </c:pt>
                <c:pt idx="355">
                  <c:v>2130.3780000000002</c:v>
                </c:pt>
                <c:pt idx="356">
                  <c:v>2133.0610000000001</c:v>
                </c:pt>
                <c:pt idx="357">
                  <c:v>2135.7640000000001</c:v>
                </c:pt>
                <c:pt idx="358">
                  <c:v>2138.5259999999998</c:v>
                </c:pt>
                <c:pt idx="359">
                  <c:v>2140.8180000000002</c:v>
                </c:pt>
                <c:pt idx="360">
                  <c:v>2143.7710000000002</c:v>
                </c:pt>
                <c:pt idx="361">
                  <c:v>2146.4789999999998</c:v>
                </c:pt>
                <c:pt idx="362">
                  <c:v>2148.6729999999998</c:v>
                </c:pt>
                <c:pt idx="363">
                  <c:v>2151.1909999999998</c:v>
                </c:pt>
                <c:pt idx="364">
                  <c:v>2153.4850000000001</c:v>
                </c:pt>
                <c:pt idx="365">
                  <c:v>2156.23</c:v>
                </c:pt>
                <c:pt idx="366">
                  <c:v>2158.7080000000001</c:v>
                </c:pt>
                <c:pt idx="367">
                  <c:v>2161.203</c:v>
                </c:pt>
                <c:pt idx="368">
                  <c:v>2163.3209999999999</c:v>
                </c:pt>
                <c:pt idx="369">
                  <c:v>2165.5439999999999</c:v>
                </c:pt>
                <c:pt idx="370">
                  <c:v>2167.578</c:v>
                </c:pt>
                <c:pt idx="371">
                  <c:v>2170.1950000000002</c:v>
                </c:pt>
                <c:pt idx="372">
                  <c:v>2172.5920000000001</c:v>
                </c:pt>
                <c:pt idx="373">
                  <c:v>2174.6860000000001</c:v>
                </c:pt>
                <c:pt idx="374">
                  <c:v>2176.9169999999999</c:v>
                </c:pt>
                <c:pt idx="375">
                  <c:v>2179.0010000000002</c:v>
                </c:pt>
                <c:pt idx="376">
                  <c:v>2181.056</c:v>
                </c:pt>
                <c:pt idx="377">
                  <c:v>2183.473</c:v>
                </c:pt>
                <c:pt idx="378">
                  <c:v>2185.9720000000002</c:v>
                </c:pt>
                <c:pt idx="379">
                  <c:v>2187.846</c:v>
                </c:pt>
                <c:pt idx="380">
                  <c:v>2189.9810000000002</c:v>
                </c:pt>
                <c:pt idx="381">
                  <c:v>2192.2280000000001</c:v>
                </c:pt>
                <c:pt idx="382">
                  <c:v>2194.2440000000001</c:v>
                </c:pt>
                <c:pt idx="383">
                  <c:v>2196.87</c:v>
                </c:pt>
                <c:pt idx="384">
                  <c:v>2198.8560000000002</c:v>
                </c:pt>
                <c:pt idx="385">
                  <c:v>2200.877</c:v>
                </c:pt>
                <c:pt idx="386">
                  <c:v>2202.877</c:v>
                </c:pt>
                <c:pt idx="387">
                  <c:v>2205.2249999999999</c:v>
                </c:pt>
                <c:pt idx="388">
                  <c:v>2207.3240000000001</c:v>
                </c:pt>
                <c:pt idx="389">
                  <c:v>2209.261</c:v>
                </c:pt>
                <c:pt idx="390">
                  <c:v>2211.4879999999998</c:v>
                </c:pt>
                <c:pt idx="391">
                  <c:v>2213.7280000000001</c:v>
                </c:pt>
                <c:pt idx="392">
                  <c:v>2215.6959999999999</c:v>
                </c:pt>
                <c:pt idx="393">
                  <c:v>2217.8150000000001</c:v>
                </c:pt>
                <c:pt idx="394">
                  <c:v>2220.0700000000002</c:v>
                </c:pt>
                <c:pt idx="395">
                  <c:v>2222.1689999999999</c:v>
                </c:pt>
                <c:pt idx="396">
                  <c:v>2223.732</c:v>
                </c:pt>
                <c:pt idx="397">
                  <c:v>2225.451</c:v>
                </c:pt>
                <c:pt idx="398">
                  <c:v>2227.0659999999998</c:v>
                </c:pt>
                <c:pt idx="399">
                  <c:v>2229.0549999999998</c:v>
                </c:pt>
                <c:pt idx="400">
                  <c:v>2230.8290000000002</c:v>
                </c:pt>
                <c:pt idx="401">
                  <c:v>2232.4340000000002</c:v>
                </c:pt>
                <c:pt idx="402">
                  <c:v>2234.2179999999998</c:v>
                </c:pt>
                <c:pt idx="403">
                  <c:v>2235.63</c:v>
                </c:pt>
                <c:pt idx="404">
                  <c:v>2237.6289999999999</c:v>
                </c:pt>
                <c:pt idx="405">
                  <c:v>2239.1999999999998</c:v>
                </c:pt>
                <c:pt idx="406">
                  <c:v>2240.9989999999998</c:v>
                </c:pt>
                <c:pt idx="407">
                  <c:v>2242.6289999999999</c:v>
                </c:pt>
                <c:pt idx="408">
                  <c:v>2244.384</c:v>
                </c:pt>
                <c:pt idx="409">
                  <c:v>2245.8049999999998</c:v>
                </c:pt>
                <c:pt idx="410">
                  <c:v>2247.4760000000001</c:v>
                </c:pt>
                <c:pt idx="411">
                  <c:v>2249.038</c:v>
                </c:pt>
                <c:pt idx="412">
                  <c:v>2250.4470000000001</c:v>
                </c:pt>
                <c:pt idx="413">
                  <c:v>2252.3510000000001</c:v>
                </c:pt>
                <c:pt idx="414">
                  <c:v>2253.942</c:v>
                </c:pt>
                <c:pt idx="415">
                  <c:v>2255.7869999999998</c:v>
                </c:pt>
                <c:pt idx="416">
                  <c:v>2257.4609999999998</c:v>
                </c:pt>
                <c:pt idx="417">
                  <c:v>2259.152</c:v>
                </c:pt>
                <c:pt idx="418">
                  <c:v>2260.8690000000001</c:v>
                </c:pt>
                <c:pt idx="419">
                  <c:v>2262.3339999999998</c:v>
                </c:pt>
                <c:pt idx="420">
                  <c:v>2263.4140000000002</c:v>
                </c:pt>
                <c:pt idx="421">
                  <c:v>2264.672</c:v>
                </c:pt>
                <c:pt idx="422">
                  <c:v>2266.0070000000001</c:v>
                </c:pt>
                <c:pt idx="423">
                  <c:v>2267.386</c:v>
                </c:pt>
                <c:pt idx="424">
                  <c:v>2269.2089999999998</c:v>
                </c:pt>
                <c:pt idx="425">
                  <c:v>2270.9279999999999</c:v>
                </c:pt>
                <c:pt idx="426">
                  <c:v>2272.431</c:v>
                </c:pt>
                <c:pt idx="427">
                  <c:v>2274.0120000000002</c:v>
                </c:pt>
                <c:pt idx="428">
                  <c:v>2275.3409999999999</c:v>
                </c:pt>
                <c:pt idx="429">
                  <c:v>2276.9760000000001</c:v>
                </c:pt>
                <c:pt idx="430">
                  <c:v>2278.5210000000002</c:v>
                </c:pt>
                <c:pt idx="431">
                  <c:v>2279.7869999999998</c:v>
                </c:pt>
                <c:pt idx="432">
                  <c:v>2281.5430000000001</c:v>
                </c:pt>
                <c:pt idx="433">
                  <c:v>2282.81</c:v>
                </c:pt>
                <c:pt idx="434">
                  <c:v>2284.038</c:v>
                </c:pt>
                <c:pt idx="435">
                  <c:v>2285.355</c:v>
                </c:pt>
                <c:pt idx="436">
                  <c:v>2286.4189999999999</c:v>
                </c:pt>
                <c:pt idx="437">
                  <c:v>2287.752</c:v>
                </c:pt>
                <c:pt idx="438">
                  <c:v>2288.8130000000001</c:v>
                </c:pt>
                <c:pt idx="439">
                  <c:v>2289.991</c:v>
                </c:pt>
                <c:pt idx="440">
                  <c:v>2290.8980000000001</c:v>
                </c:pt>
                <c:pt idx="441">
                  <c:v>2292.4279999999999</c:v>
                </c:pt>
                <c:pt idx="442">
                  <c:v>2293.491</c:v>
                </c:pt>
                <c:pt idx="443">
                  <c:v>2294.4279999999999</c:v>
                </c:pt>
                <c:pt idx="444">
                  <c:v>2295.4209999999998</c:v>
                </c:pt>
                <c:pt idx="445">
                  <c:v>2296.549</c:v>
                </c:pt>
                <c:pt idx="446">
                  <c:v>2297.692</c:v>
                </c:pt>
                <c:pt idx="447">
                  <c:v>2298.7939999999999</c:v>
                </c:pt>
                <c:pt idx="448">
                  <c:v>2299.489</c:v>
                </c:pt>
                <c:pt idx="449">
                  <c:v>2300.5419999999999</c:v>
                </c:pt>
                <c:pt idx="450">
                  <c:v>2301.498</c:v>
                </c:pt>
                <c:pt idx="451">
                  <c:v>2302.5050000000001</c:v>
                </c:pt>
                <c:pt idx="452">
                  <c:v>2303.2020000000002</c:v>
                </c:pt>
                <c:pt idx="453">
                  <c:v>2304.2750000000001</c:v>
                </c:pt>
                <c:pt idx="454">
                  <c:v>2305.34</c:v>
                </c:pt>
                <c:pt idx="455">
                  <c:v>2306.3359999999998</c:v>
                </c:pt>
                <c:pt idx="456">
                  <c:v>2307.15</c:v>
                </c:pt>
                <c:pt idx="457">
                  <c:v>2308.0239999999999</c:v>
                </c:pt>
                <c:pt idx="458">
                  <c:v>2308.9110000000001</c:v>
                </c:pt>
                <c:pt idx="459">
                  <c:v>2309.7370000000001</c:v>
                </c:pt>
                <c:pt idx="460">
                  <c:v>2310.2750000000001</c:v>
                </c:pt>
                <c:pt idx="461">
                  <c:v>2310.9830000000002</c:v>
                </c:pt>
                <c:pt idx="462">
                  <c:v>2311.7260000000001</c:v>
                </c:pt>
                <c:pt idx="463">
                  <c:v>2312.5239999999999</c:v>
                </c:pt>
                <c:pt idx="464">
                  <c:v>2312.8359999999998</c:v>
                </c:pt>
                <c:pt idx="465">
                  <c:v>2313.768</c:v>
                </c:pt>
                <c:pt idx="466">
                  <c:v>2314.2950000000001</c:v>
                </c:pt>
                <c:pt idx="467">
                  <c:v>2315.0920000000001</c:v>
                </c:pt>
                <c:pt idx="468">
                  <c:v>2315.48</c:v>
                </c:pt>
                <c:pt idx="469">
                  <c:v>2316.4479999999999</c:v>
                </c:pt>
                <c:pt idx="470">
                  <c:v>2316.8679999999999</c:v>
                </c:pt>
                <c:pt idx="471">
                  <c:v>2317.3470000000002</c:v>
                </c:pt>
                <c:pt idx="472">
                  <c:v>2318.3159999999998</c:v>
                </c:pt>
                <c:pt idx="473">
                  <c:v>2318.6669999999999</c:v>
                </c:pt>
                <c:pt idx="474">
                  <c:v>2319.415</c:v>
                </c:pt>
                <c:pt idx="475">
                  <c:v>2319.5970000000002</c:v>
                </c:pt>
                <c:pt idx="476">
                  <c:v>2319.9540000000002</c:v>
                </c:pt>
                <c:pt idx="477">
                  <c:v>2320.4430000000002</c:v>
                </c:pt>
                <c:pt idx="478">
                  <c:v>2321.1990000000001</c:v>
                </c:pt>
                <c:pt idx="479">
                  <c:v>2321.6410000000001</c:v>
                </c:pt>
                <c:pt idx="480">
                  <c:v>2322.0929999999998</c:v>
                </c:pt>
                <c:pt idx="481">
                  <c:v>2322.46</c:v>
                </c:pt>
                <c:pt idx="482">
                  <c:v>2322.7069999999999</c:v>
                </c:pt>
                <c:pt idx="483">
                  <c:v>2322.654</c:v>
                </c:pt>
                <c:pt idx="484">
                  <c:v>2323.09</c:v>
                </c:pt>
                <c:pt idx="485">
                  <c:v>2323.09</c:v>
                </c:pt>
                <c:pt idx="486">
                  <c:v>2323.6579999999999</c:v>
                </c:pt>
                <c:pt idx="487">
                  <c:v>2323.3270000000002</c:v>
                </c:pt>
                <c:pt idx="488">
                  <c:v>2323.3270000000002</c:v>
                </c:pt>
                <c:pt idx="489">
                  <c:v>2323.4810000000002</c:v>
                </c:pt>
                <c:pt idx="490">
                  <c:v>2323.5309999999999</c:v>
                </c:pt>
                <c:pt idx="491">
                  <c:v>2323.761</c:v>
                </c:pt>
                <c:pt idx="492">
                  <c:v>2323.761</c:v>
                </c:pt>
                <c:pt idx="493">
                  <c:v>2324.2440000000001</c:v>
                </c:pt>
                <c:pt idx="494">
                  <c:v>2324.3310000000001</c:v>
                </c:pt>
                <c:pt idx="495">
                  <c:v>2324.4870000000001</c:v>
                </c:pt>
                <c:pt idx="496">
                  <c:v>2325.0419999999999</c:v>
                </c:pt>
                <c:pt idx="497">
                  <c:v>2325.3310000000001</c:v>
                </c:pt>
                <c:pt idx="498">
                  <c:v>2325.194</c:v>
                </c:pt>
                <c:pt idx="499">
                  <c:v>2325.0059999999999</c:v>
                </c:pt>
                <c:pt idx="500">
                  <c:v>2325.2959999999998</c:v>
                </c:pt>
                <c:pt idx="501">
                  <c:v>2325.5050000000001</c:v>
                </c:pt>
                <c:pt idx="502">
                  <c:v>2325.2669999999998</c:v>
                </c:pt>
                <c:pt idx="503">
                  <c:v>2325.4050000000002</c:v>
                </c:pt>
                <c:pt idx="504">
                  <c:v>2325.6779999999999</c:v>
                </c:pt>
                <c:pt idx="505">
                  <c:v>2325.424</c:v>
                </c:pt>
                <c:pt idx="506">
                  <c:v>2325.1469999999999</c:v>
                </c:pt>
                <c:pt idx="507">
                  <c:v>2324.7379999999998</c:v>
                </c:pt>
                <c:pt idx="508">
                  <c:v>2324.7190000000001</c:v>
                </c:pt>
                <c:pt idx="509">
                  <c:v>2324.3510000000001</c:v>
                </c:pt>
                <c:pt idx="510">
                  <c:v>2323.9609999999998</c:v>
                </c:pt>
                <c:pt idx="511">
                  <c:v>2323.5410000000002</c:v>
                </c:pt>
                <c:pt idx="512">
                  <c:v>2323.0790000000002</c:v>
                </c:pt>
                <c:pt idx="513">
                  <c:v>2323.058</c:v>
                </c:pt>
                <c:pt idx="514">
                  <c:v>2322.634</c:v>
                </c:pt>
                <c:pt idx="515">
                  <c:v>2322.4870000000001</c:v>
                </c:pt>
                <c:pt idx="516">
                  <c:v>2322.2959999999998</c:v>
                </c:pt>
                <c:pt idx="517">
                  <c:v>2321.9470000000001</c:v>
                </c:pt>
                <c:pt idx="518">
                  <c:v>2321.8029999999999</c:v>
                </c:pt>
                <c:pt idx="519">
                  <c:v>2321.0819999999999</c:v>
                </c:pt>
                <c:pt idx="520">
                  <c:v>2321.1030000000001</c:v>
                </c:pt>
                <c:pt idx="521">
                  <c:v>2320.971</c:v>
                </c:pt>
                <c:pt idx="522">
                  <c:v>2320.6179999999999</c:v>
                </c:pt>
                <c:pt idx="523">
                  <c:v>2320.3389999999999</c:v>
                </c:pt>
                <c:pt idx="524">
                  <c:v>2320.0140000000001</c:v>
                </c:pt>
                <c:pt idx="525">
                  <c:v>2319.67</c:v>
                </c:pt>
                <c:pt idx="526">
                  <c:v>2319.098</c:v>
                </c:pt>
                <c:pt idx="527">
                  <c:v>2318.4780000000001</c:v>
                </c:pt>
                <c:pt idx="528">
                  <c:v>2318.0830000000001</c:v>
                </c:pt>
                <c:pt idx="529">
                  <c:v>2317.61</c:v>
                </c:pt>
                <c:pt idx="530">
                  <c:v>2317.002</c:v>
                </c:pt>
                <c:pt idx="531">
                  <c:v>2316.5549999999998</c:v>
                </c:pt>
                <c:pt idx="532">
                  <c:v>2315.9679999999998</c:v>
                </c:pt>
                <c:pt idx="533">
                  <c:v>2315.0680000000002</c:v>
                </c:pt>
                <c:pt idx="534">
                  <c:v>2314.7910000000002</c:v>
                </c:pt>
                <c:pt idx="535">
                  <c:v>2314.09</c:v>
                </c:pt>
                <c:pt idx="536">
                  <c:v>2313.069</c:v>
                </c:pt>
                <c:pt idx="537">
                  <c:v>2312.433</c:v>
                </c:pt>
                <c:pt idx="538">
                  <c:v>2311.85</c:v>
                </c:pt>
                <c:pt idx="539">
                  <c:v>2311.0230000000001</c:v>
                </c:pt>
                <c:pt idx="540">
                  <c:v>2310.17</c:v>
                </c:pt>
                <c:pt idx="541">
                  <c:v>2309.3829999999998</c:v>
                </c:pt>
                <c:pt idx="542">
                  <c:v>2308.4780000000001</c:v>
                </c:pt>
                <c:pt idx="543">
                  <c:v>2307.5720000000001</c:v>
                </c:pt>
                <c:pt idx="544">
                  <c:v>2306.663</c:v>
                </c:pt>
                <c:pt idx="545">
                  <c:v>2305.5079999999998</c:v>
                </c:pt>
                <c:pt idx="546">
                  <c:v>2304.8049999999998</c:v>
                </c:pt>
                <c:pt idx="547">
                  <c:v>2303.7350000000001</c:v>
                </c:pt>
                <c:pt idx="548">
                  <c:v>2303.2950000000001</c:v>
                </c:pt>
                <c:pt idx="549">
                  <c:v>2302.0390000000002</c:v>
                </c:pt>
                <c:pt idx="550">
                  <c:v>2301.136</c:v>
                </c:pt>
                <c:pt idx="551">
                  <c:v>2299.973</c:v>
                </c:pt>
                <c:pt idx="552">
                  <c:v>2299.2049999999999</c:v>
                </c:pt>
                <c:pt idx="553">
                  <c:v>2298.27</c:v>
                </c:pt>
                <c:pt idx="554">
                  <c:v>2297.364</c:v>
                </c:pt>
                <c:pt idx="555">
                  <c:v>2296.7190000000001</c:v>
                </c:pt>
                <c:pt idx="556">
                  <c:v>2295.8789999999999</c:v>
                </c:pt>
                <c:pt idx="557">
                  <c:v>2294.5300000000002</c:v>
                </c:pt>
                <c:pt idx="558">
                  <c:v>2293.7130000000002</c:v>
                </c:pt>
                <c:pt idx="559">
                  <c:v>2292.6219999999998</c:v>
                </c:pt>
                <c:pt idx="560">
                  <c:v>2291.6219999999998</c:v>
                </c:pt>
                <c:pt idx="561">
                  <c:v>2290.6619999999998</c:v>
                </c:pt>
                <c:pt idx="562">
                  <c:v>2289.1219999999998</c:v>
                </c:pt>
                <c:pt idx="563">
                  <c:v>2288.328</c:v>
                </c:pt>
                <c:pt idx="564">
                  <c:v>2287.009</c:v>
                </c:pt>
                <c:pt idx="565">
                  <c:v>2285.7359999999999</c:v>
                </c:pt>
                <c:pt idx="566">
                  <c:v>2284.6030000000001</c:v>
                </c:pt>
                <c:pt idx="567">
                  <c:v>2283.64</c:v>
                </c:pt>
                <c:pt idx="568">
                  <c:v>2282.7139999999999</c:v>
                </c:pt>
                <c:pt idx="569">
                  <c:v>2281.145</c:v>
                </c:pt>
                <c:pt idx="570">
                  <c:v>2279.9299999999998</c:v>
                </c:pt>
                <c:pt idx="571">
                  <c:v>2278.4769999999999</c:v>
                </c:pt>
                <c:pt idx="572">
                  <c:v>2277.165</c:v>
                </c:pt>
                <c:pt idx="573">
                  <c:v>2275.7959999999998</c:v>
                </c:pt>
                <c:pt idx="574">
                  <c:v>2274.1970000000001</c:v>
                </c:pt>
                <c:pt idx="575">
                  <c:v>2272.5619999999999</c:v>
                </c:pt>
                <c:pt idx="576">
                  <c:v>2271.134</c:v>
                </c:pt>
                <c:pt idx="577">
                  <c:v>2269.8029999999999</c:v>
                </c:pt>
                <c:pt idx="578">
                  <c:v>2268.0790000000002</c:v>
                </c:pt>
                <c:pt idx="579">
                  <c:v>2266.6109999999999</c:v>
                </c:pt>
                <c:pt idx="580">
                  <c:v>2265.0909999999999</c:v>
                </c:pt>
                <c:pt idx="581">
                  <c:v>2263.433</c:v>
                </c:pt>
                <c:pt idx="582">
                  <c:v>2262.0430000000001</c:v>
                </c:pt>
                <c:pt idx="583">
                  <c:v>2260.3449999999998</c:v>
                </c:pt>
                <c:pt idx="584">
                  <c:v>2258.6379999999999</c:v>
                </c:pt>
                <c:pt idx="585">
                  <c:v>2257.5360000000001</c:v>
                </c:pt>
                <c:pt idx="586">
                  <c:v>2255.9259999999999</c:v>
                </c:pt>
                <c:pt idx="587">
                  <c:v>2254.5189999999998</c:v>
                </c:pt>
                <c:pt idx="588">
                  <c:v>2253.049</c:v>
                </c:pt>
                <c:pt idx="589">
                  <c:v>2251.4659999999999</c:v>
                </c:pt>
                <c:pt idx="590">
                  <c:v>2249.5949999999998</c:v>
                </c:pt>
                <c:pt idx="591">
                  <c:v>2247.9659999999999</c:v>
                </c:pt>
                <c:pt idx="592">
                  <c:v>2246.105</c:v>
                </c:pt>
                <c:pt idx="593">
                  <c:v>2244.692</c:v>
                </c:pt>
                <c:pt idx="594">
                  <c:v>2242.4839999999999</c:v>
                </c:pt>
                <c:pt idx="595">
                  <c:v>2240.6990000000001</c:v>
                </c:pt>
                <c:pt idx="596">
                  <c:v>2238.9940000000001</c:v>
                </c:pt>
                <c:pt idx="597">
                  <c:v>2237.2629999999999</c:v>
                </c:pt>
                <c:pt idx="598">
                  <c:v>2235.8310000000001</c:v>
                </c:pt>
                <c:pt idx="599">
                  <c:v>2233.9209999999998</c:v>
                </c:pt>
                <c:pt idx="600">
                  <c:v>2232.14</c:v>
                </c:pt>
                <c:pt idx="601">
                  <c:v>2230.3220000000001</c:v>
                </c:pt>
                <c:pt idx="602">
                  <c:v>2228.2539999999999</c:v>
                </c:pt>
                <c:pt idx="603">
                  <c:v>2226.375</c:v>
                </c:pt>
                <c:pt idx="604">
                  <c:v>2224.4299999999998</c:v>
                </c:pt>
                <c:pt idx="605">
                  <c:v>2222.5</c:v>
                </c:pt>
                <c:pt idx="606">
                  <c:v>2220.7040000000002</c:v>
                </c:pt>
                <c:pt idx="607">
                  <c:v>2218.8530000000001</c:v>
                </c:pt>
                <c:pt idx="608">
                  <c:v>2216.5450000000001</c:v>
                </c:pt>
                <c:pt idx="609">
                  <c:v>2214.5030000000002</c:v>
                </c:pt>
                <c:pt idx="610">
                  <c:v>2212.1030000000001</c:v>
                </c:pt>
                <c:pt idx="611">
                  <c:v>2210.3180000000002</c:v>
                </c:pt>
                <c:pt idx="612">
                  <c:v>2208.2420000000002</c:v>
                </c:pt>
                <c:pt idx="613">
                  <c:v>2205.9839999999999</c:v>
                </c:pt>
                <c:pt idx="614">
                  <c:v>2204.0509999999999</c:v>
                </c:pt>
                <c:pt idx="615">
                  <c:v>2201.884</c:v>
                </c:pt>
                <c:pt idx="616">
                  <c:v>2200.0169999999998</c:v>
                </c:pt>
                <c:pt idx="617">
                  <c:v>2197.7860000000001</c:v>
                </c:pt>
                <c:pt idx="618">
                  <c:v>2195.5990000000002</c:v>
                </c:pt>
                <c:pt idx="619">
                  <c:v>2193.36</c:v>
                </c:pt>
                <c:pt idx="620">
                  <c:v>2191.1860000000001</c:v>
                </c:pt>
                <c:pt idx="621">
                  <c:v>2188.768</c:v>
                </c:pt>
                <c:pt idx="622">
                  <c:v>2186.6309999999999</c:v>
                </c:pt>
                <c:pt idx="623">
                  <c:v>2184.0369999999998</c:v>
                </c:pt>
                <c:pt idx="624">
                  <c:v>2181.8560000000002</c:v>
                </c:pt>
                <c:pt idx="625">
                  <c:v>2179.2449999999999</c:v>
                </c:pt>
                <c:pt idx="626">
                  <c:v>2177.0569999999998</c:v>
                </c:pt>
                <c:pt idx="627">
                  <c:v>2174.59</c:v>
                </c:pt>
                <c:pt idx="628">
                  <c:v>2172.3150000000001</c:v>
                </c:pt>
                <c:pt idx="629">
                  <c:v>2170.123</c:v>
                </c:pt>
                <c:pt idx="630">
                  <c:v>2167.8809999999999</c:v>
                </c:pt>
                <c:pt idx="631">
                  <c:v>2165.373</c:v>
                </c:pt>
                <c:pt idx="632">
                  <c:v>2162.875</c:v>
                </c:pt>
                <c:pt idx="633">
                  <c:v>2160.3580000000002</c:v>
                </c:pt>
                <c:pt idx="634">
                  <c:v>2157.6289999999999</c:v>
                </c:pt>
                <c:pt idx="635">
                  <c:v>2155.3870000000002</c:v>
                </c:pt>
                <c:pt idx="636">
                  <c:v>2152.6759999999999</c:v>
                </c:pt>
                <c:pt idx="637">
                  <c:v>2150.27</c:v>
                </c:pt>
                <c:pt idx="638">
                  <c:v>2147.4479999999999</c:v>
                </c:pt>
                <c:pt idx="639">
                  <c:v>2144.8330000000001</c:v>
                </c:pt>
                <c:pt idx="640">
                  <c:v>2142.0610000000001</c:v>
                </c:pt>
                <c:pt idx="641">
                  <c:v>2139.3760000000002</c:v>
                </c:pt>
                <c:pt idx="642">
                  <c:v>2136.9349999999999</c:v>
                </c:pt>
                <c:pt idx="643">
                  <c:v>2134.4490000000001</c:v>
                </c:pt>
                <c:pt idx="644">
                  <c:v>2132.4479999999999</c:v>
                </c:pt>
                <c:pt idx="645">
                  <c:v>2129.7840000000001</c:v>
                </c:pt>
                <c:pt idx="646">
                  <c:v>2127.2190000000001</c:v>
                </c:pt>
                <c:pt idx="647">
                  <c:v>2124.7310000000002</c:v>
                </c:pt>
                <c:pt idx="648">
                  <c:v>2122.2719999999999</c:v>
                </c:pt>
                <c:pt idx="649">
                  <c:v>2119.8919999999998</c:v>
                </c:pt>
                <c:pt idx="650">
                  <c:v>2117.66</c:v>
                </c:pt>
                <c:pt idx="651">
                  <c:v>2114.625</c:v>
                </c:pt>
                <c:pt idx="652">
                  <c:v>2112.047</c:v>
                </c:pt>
                <c:pt idx="653">
                  <c:v>2109.346</c:v>
                </c:pt>
                <c:pt idx="654">
                  <c:v>2106.498</c:v>
                </c:pt>
                <c:pt idx="655">
                  <c:v>2103.7170000000001</c:v>
                </c:pt>
                <c:pt idx="656">
                  <c:v>2100.7860000000001</c:v>
                </c:pt>
                <c:pt idx="657">
                  <c:v>2097.77</c:v>
                </c:pt>
                <c:pt idx="658">
                  <c:v>2094.7660000000001</c:v>
                </c:pt>
                <c:pt idx="659">
                  <c:v>2092.2020000000002</c:v>
                </c:pt>
                <c:pt idx="660">
                  <c:v>2089.1010000000001</c:v>
                </c:pt>
                <c:pt idx="661">
                  <c:v>2085.904</c:v>
                </c:pt>
                <c:pt idx="662">
                  <c:v>2082.7539999999999</c:v>
                </c:pt>
                <c:pt idx="663">
                  <c:v>2079.9560000000001</c:v>
                </c:pt>
                <c:pt idx="664">
                  <c:v>2077.058</c:v>
                </c:pt>
                <c:pt idx="665">
                  <c:v>2074.2020000000002</c:v>
                </c:pt>
                <c:pt idx="666">
                  <c:v>2071.1030000000001</c:v>
                </c:pt>
                <c:pt idx="667">
                  <c:v>2067.8000000000002</c:v>
                </c:pt>
                <c:pt idx="668">
                  <c:v>2064.19</c:v>
                </c:pt>
                <c:pt idx="669">
                  <c:v>2060.84</c:v>
                </c:pt>
                <c:pt idx="670">
                  <c:v>2057.3049999999998</c:v>
                </c:pt>
                <c:pt idx="671">
                  <c:v>2054</c:v>
                </c:pt>
                <c:pt idx="672">
                  <c:v>2050.7620000000002</c:v>
                </c:pt>
                <c:pt idx="673">
                  <c:v>2047.6690000000001</c:v>
                </c:pt>
                <c:pt idx="674">
                  <c:v>2044.2850000000001</c:v>
                </c:pt>
                <c:pt idx="675">
                  <c:v>2041.3330000000001</c:v>
                </c:pt>
                <c:pt idx="676">
                  <c:v>2037.883</c:v>
                </c:pt>
                <c:pt idx="677">
                  <c:v>2034.807</c:v>
                </c:pt>
                <c:pt idx="678">
                  <c:v>2031.693</c:v>
                </c:pt>
                <c:pt idx="679">
                  <c:v>2028.223</c:v>
                </c:pt>
                <c:pt idx="680">
                  <c:v>2024.7919999999999</c:v>
                </c:pt>
                <c:pt idx="681">
                  <c:v>2021.605</c:v>
                </c:pt>
                <c:pt idx="682">
                  <c:v>2018.2829999999999</c:v>
                </c:pt>
                <c:pt idx="683">
                  <c:v>2014.9549999999999</c:v>
                </c:pt>
                <c:pt idx="684">
                  <c:v>2011.537</c:v>
                </c:pt>
                <c:pt idx="685">
                  <c:v>2008.3050000000001</c:v>
                </c:pt>
                <c:pt idx="686">
                  <c:v>2004.8979999999999</c:v>
                </c:pt>
                <c:pt idx="687">
                  <c:v>2001.681</c:v>
                </c:pt>
                <c:pt idx="688">
                  <c:v>1998.1959999999999</c:v>
                </c:pt>
                <c:pt idx="689">
                  <c:v>1995.04</c:v>
                </c:pt>
                <c:pt idx="690">
                  <c:v>1991.6320000000001</c:v>
                </c:pt>
                <c:pt idx="691">
                  <c:v>1987.991</c:v>
                </c:pt>
                <c:pt idx="692">
                  <c:v>1984.7370000000001</c:v>
                </c:pt>
                <c:pt idx="693">
                  <c:v>1981.0060000000001</c:v>
                </c:pt>
                <c:pt idx="694">
                  <c:v>1977.7</c:v>
                </c:pt>
                <c:pt idx="695">
                  <c:v>1974.259</c:v>
                </c:pt>
                <c:pt idx="696">
                  <c:v>1970.643</c:v>
                </c:pt>
                <c:pt idx="697">
                  <c:v>1967.0050000000001</c:v>
                </c:pt>
                <c:pt idx="698">
                  <c:v>1963.3130000000001</c:v>
                </c:pt>
                <c:pt idx="699">
                  <c:v>1959.578</c:v>
                </c:pt>
                <c:pt idx="700">
                  <c:v>1955.806</c:v>
                </c:pt>
                <c:pt idx="701">
                  <c:v>1951.8579999999999</c:v>
                </c:pt>
                <c:pt idx="702">
                  <c:v>1948.172</c:v>
                </c:pt>
                <c:pt idx="703">
                  <c:v>1943.8240000000001</c:v>
                </c:pt>
                <c:pt idx="704">
                  <c:v>1939.819</c:v>
                </c:pt>
                <c:pt idx="705">
                  <c:v>1936.0250000000001</c:v>
                </c:pt>
                <c:pt idx="706">
                  <c:v>1932.1469999999999</c:v>
                </c:pt>
                <c:pt idx="707">
                  <c:v>1928.1869999999999</c:v>
                </c:pt>
                <c:pt idx="708">
                  <c:v>1924.3620000000001</c:v>
                </c:pt>
                <c:pt idx="709">
                  <c:v>1920.615</c:v>
                </c:pt>
                <c:pt idx="710">
                  <c:v>1916.434</c:v>
                </c:pt>
                <c:pt idx="711">
                  <c:v>1912.373</c:v>
                </c:pt>
                <c:pt idx="712">
                  <c:v>1908.3969999999999</c:v>
                </c:pt>
                <c:pt idx="713">
                  <c:v>1904.558</c:v>
                </c:pt>
                <c:pt idx="714">
                  <c:v>1900.164</c:v>
                </c:pt>
                <c:pt idx="715">
                  <c:v>1896.444</c:v>
                </c:pt>
                <c:pt idx="716">
                  <c:v>1892.5619999999999</c:v>
                </c:pt>
                <c:pt idx="717">
                  <c:v>1888.9069999999999</c:v>
                </c:pt>
                <c:pt idx="718">
                  <c:v>1884.9179999999999</c:v>
                </c:pt>
                <c:pt idx="719">
                  <c:v>1880.5540000000001</c:v>
                </c:pt>
                <c:pt idx="720">
                  <c:v>1876.3810000000001</c:v>
                </c:pt>
                <c:pt idx="721">
                  <c:v>1872.127</c:v>
                </c:pt>
                <c:pt idx="722">
                  <c:v>1868.1</c:v>
                </c:pt>
                <c:pt idx="723">
                  <c:v>1864.3510000000001</c:v>
                </c:pt>
                <c:pt idx="724">
                  <c:v>1860.4059999999999</c:v>
                </c:pt>
                <c:pt idx="725">
                  <c:v>1856.732</c:v>
                </c:pt>
                <c:pt idx="726">
                  <c:v>1852.569</c:v>
                </c:pt>
                <c:pt idx="727">
                  <c:v>1848.547</c:v>
                </c:pt>
                <c:pt idx="728">
                  <c:v>1844.1020000000001</c:v>
                </c:pt>
                <c:pt idx="729">
                  <c:v>1839.3309999999999</c:v>
                </c:pt>
                <c:pt idx="730">
                  <c:v>1835.1420000000001</c:v>
                </c:pt>
                <c:pt idx="731">
                  <c:v>1831.0419999999999</c:v>
                </c:pt>
                <c:pt idx="732">
                  <c:v>1826.799</c:v>
                </c:pt>
                <c:pt idx="733">
                  <c:v>1822.316</c:v>
                </c:pt>
                <c:pt idx="734">
                  <c:v>1818.2729999999999</c:v>
                </c:pt>
                <c:pt idx="735">
                  <c:v>1814.117</c:v>
                </c:pt>
                <c:pt idx="736">
                  <c:v>1809.943</c:v>
                </c:pt>
                <c:pt idx="737">
                  <c:v>1805.6379999999999</c:v>
                </c:pt>
                <c:pt idx="738">
                  <c:v>1801.2750000000001</c:v>
                </c:pt>
                <c:pt idx="739">
                  <c:v>1796.8030000000001</c:v>
                </c:pt>
                <c:pt idx="740">
                  <c:v>1792.0429999999999</c:v>
                </c:pt>
                <c:pt idx="741">
                  <c:v>1787.7149999999999</c:v>
                </c:pt>
                <c:pt idx="742">
                  <c:v>1783.0519999999999</c:v>
                </c:pt>
                <c:pt idx="743">
                  <c:v>1778.489</c:v>
                </c:pt>
                <c:pt idx="744">
                  <c:v>1773.8589999999999</c:v>
                </c:pt>
                <c:pt idx="745">
                  <c:v>1769.873</c:v>
                </c:pt>
                <c:pt idx="746">
                  <c:v>1765.6790000000001</c:v>
                </c:pt>
                <c:pt idx="747">
                  <c:v>1761.0920000000001</c:v>
                </c:pt>
                <c:pt idx="748">
                  <c:v>1756.5409999999999</c:v>
                </c:pt>
                <c:pt idx="749">
                  <c:v>1752.2049999999999</c:v>
                </c:pt>
                <c:pt idx="750">
                  <c:v>1747.5709999999999</c:v>
                </c:pt>
                <c:pt idx="751">
                  <c:v>1742.961</c:v>
                </c:pt>
                <c:pt idx="752">
                  <c:v>1738.357</c:v>
                </c:pt>
                <c:pt idx="753">
                  <c:v>1733.29</c:v>
                </c:pt>
                <c:pt idx="754">
                  <c:v>1728.8050000000001</c:v>
                </c:pt>
                <c:pt idx="755">
                  <c:v>1724.0820000000001</c:v>
                </c:pt>
                <c:pt idx="756">
                  <c:v>1719.6310000000001</c:v>
                </c:pt>
                <c:pt idx="757">
                  <c:v>1714.4780000000001</c:v>
                </c:pt>
                <c:pt idx="758">
                  <c:v>1709.924</c:v>
                </c:pt>
                <c:pt idx="759">
                  <c:v>1705.078</c:v>
                </c:pt>
                <c:pt idx="760">
                  <c:v>1700.2470000000001</c:v>
                </c:pt>
                <c:pt idx="761">
                  <c:v>1695.444</c:v>
                </c:pt>
                <c:pt idx="762">
                  <c:v>1690.221</c:v>
                </c:pt>
                <c:pt idx="763">
                  <c:v>1685.405</c:v>
                </c:pt>
                <c:pt idx="764">
                  <c:v>1680.817</c:v>
                </c:pt>
                <c:pt idx="765">
                  <c:v>1676.165</c:v>
                </c:pt>
                <c:pt idx="766">
                  <c:v>1671.3430000000001</c:v>
                </c:pt>
                <c:pt idx="767">
                  <c:v>1667.06</c:v>
                </c:pt>
                <c:pt idx="768">
                  <c:v>1661.9749999999999</c:v>
                </c:pt>
                <c:pt idx="769">
                  <c:v>1657</c:v>
                </c:pt>
                <c:pt idx="770">
                  <c:v>1651.9290000000001</c:v>
                </c:pt>
                <c:pt idx="771">
                  <c:v>1647.0809999999999</c:v>
                </c:pt>
                <c:pt idx="772">
                  <c:v>1641.962</c:v>
                </c:pt>
                <c:pt idx="773">
                  <c:v>1637.08</c:v>
                </c:pt>
                <c:pt idx="774">
                  <c:v>1632.412</c:v>
                </c:pt>
                <c:pt idx="775">
                  <c:v>1627.1780000000001</c:v>
                </c:pt>
                <c:pt idx="776">
                  <c:v>1622.268</c:v>
                </c:pt>
                <c:pt idx="777">
                  <c:v>1616.7660000000001</c:v>
                </c:pt>
                <c:pt idx="778">
                  <c:v>1611.902</c:v>
                </c:pt>
                <c:pt idx="779">
                  <c:v>1607.0619999999999</c:v>
                </c:pt>
                <c:pt idx="780">
                  <c:v>1601.8869999999999</c:v>
                </c:pt>
                <c:pt idx="781">
                  <c:v>1596.9649999999999</c:v>
                </c:pt>
                <c:pt idx="782">
                  <c:v>1591.713</c:v>
                </c:pt>
                <c:pt idx="783">
                  <c:v>1586.739</c:v>
                </c:pt>
                <c:pt idx="784">
                  <c:v>1581.5930000000001</c:v>
                </c:pt>
                <c:pt idx="785">
                  <c:v>1576.5640000000001</c:v>
                </c:pt>
                <c:pt idx="786">
                  <c:v>1571.2629999999999</c:v>
                </c:pt>
                <c:pt idx="787">
                  <c:v>1566.03</c:v>
                </c:pt>
                <c:pt idx="788">
                  <c:v>1560.5840000000001</c:v>
                </c:pt>
                <c:pt idx="789">
                  <c:v>1555.41</c:v>
                </c:pt>
                <c:pt idx="790">
                  <c:v>1550.105</c:v>
                </c:pt>
                <c:pt idx="791">
                  <c:v>1544.97</c:v>
                </c:pt>
                <c:pt idx="792">
                  <c:v>1539.934</c:v>
                </c:pt>
                <c:pt idx="793">
                  <c:v>1534.394</c:v>
                </c:pt>
                <c:pt idx="794">
                  <c:v>1529.32</c:v>
                </c:pt>
                <c:pt idx="795">
                  <c:v>1523.4749999999999</c:v>
                </c:pt>
                <c:pt idx="796">
                  <c:v>1518.0830000000001</c:v>
                </c:pt>
                <c:pt idx="797">
                  <c:v>1512.694</c:v>
                </c:pt>
                <c:pt idx="798">
                  <c:v>1507.53</c:v>
                </c:pt>
                <c:pt idx="799">
                  <c:v>1501.6849999999999</c:v>
                </c:pt>
                <c:pt idx="800">
                  <c:v>1496.018</c:v>
                </c:pt>
                <c:pt idx="801">
                  <c:v>1490.682</c:v>
                </c:pt>
                <c:pt idx="802">
                  <c:v>1485.37</c:v>
                </c:pt>
                <c:pt idx="803">
                  <c:v>1479.9190000000001</c:v>
                </c:pt>
                <c:pt idx="804">
                  <c:v>1474.278</c:v>
                </c:pt>
                <c:pt idx="805">
                  <c:v>1468.6790000000001</c:v>
                </c:pt>
                <c:pt idx="806">
                  <c:v>1462.807</c:v>
                </c:pt>
                <c:pt idx="807">
                  <c:v>1456.8610000000001</c:v>
                </c:pt>
                <c:pt idx="808">
                  <c:v>1451.2080000000001</c:v>
                </c:pt>
                <c:pt idx="809">
                  <c:v>1445.8610000000001</c:v>
                </c:pt>
                <c:pt idx="810">
                  <c:v>1440.2380000000001</c:v>
                </c:pt>
                <c:pt idx="811">
                  <c:v>1434.26</c:v>
                </c:pt>
                <c:pt idx="812">
                  <c:v>1428.5150000000001</c:v>
                </c:pt>
                <c:pt idx="813">
                  <c:v>1422.57</c:v>
                </c:pt>
                <c:pt idx="814">
                  <c:v>1416.683</c:v>
                </c:pt>
                <c:pt idx="815">
                  <c:v>1410.4449999999999</c:v>
                </c:pt>
                <c:pt idx="816">
                  <c:v>1404.711</c:v>
                </c:pt>
                <c:pt idx="817">
                  <c:v>1398.7149999999999</c:v>
                </c:pt>
                <c:pt idx="818">
                  <c:v>1393.0260000000001</c:v>
                </c:pt>
                <c:pt idx="819">
                  <c:v>1387.22</c:v>
                </c:pt>
                <c:pt idx="820">
                  <c:v>1381.4159999999999</c:v>
                </c:pt>
                <c:pt idx="821">
                  <c:v>1375.4480000000001</c:v>
                </c:pt>
                <c:pt idx="822">
                  <c:v>1369.1120000000001</c:v>
                </c:pt>
                <c:pt idx="823">
                  <c:v>1363.4770000000001</c:v>
                </c:pt>
                <c:pt idx="824">
                  <c:v>1357.598</c:v>
                </c:pt>
                <c:pt idx="825">
                  <c:v>1351.423</c:v>
                </c:pt>
                <c:pt idx="826">
                  <c:v>1345.278</c:v>
                </c:pt>
                <c:pt idx="827">
                  <c:v>1338.982</c:v>
                </c:pt>
                <c:pt idx="828">
                  <c:v>1332.6469999999999</c:v>
                </c:pt>
                <c:pt idx="829">
                  <c:v>1326.9069999999999</c:v>
                </c:pt>
                <c:pt idx="830">
                  <c:v>1320.6959999999999</c:v>
                </c:pt>
                <c:pt idx="831">
                  <c:v>1314.8589999999999</c:v>
                </c:pt>
                <c:pt idx="832">
                  <c:v>1308.875</c:v>
                </c:pt>
                <c:pt idx="833">
                  <c:v>1302.5999999999999</c:v>
                </c:pt>
                <c:pt idx="834">
                  <c:v>1296.251</c:v>
                </c:pt>
                <c:pt idx="835">
                  <c:v>1289.9829999999999</c:v>
                </c:pt>
                <c:pt idx="836">
                  <c:v>1283.732</c:v>
                </c:pt>
                <c:pt idx="837">
                  <c:v>1277.2170000000001</c:v>
                </c:pt>
                <c:pt idx="838">
                  <c:v>1270.761</c:v>
                </c:pt>
                <c:pt idx="839">
                  <c:v>1264.461</c:v>
                </c:pt>
                <c:pt idx="840">
                  <c:v>1258.5740000000001</c:v>
                </c:pt>
                <c:pt idx="841">
                  <c:v>1252.3340000000001</c:v>
                </c:pt>
                <c:pt idx="842">
                  <c:v>1245.9369999999999</c:v>
                </c:pt>
                <c:pt idx="843">
                  <c:v>1239.277</c:v>
                </c:pt>
                <c:pt idx="844">
                  <c:v>1232.6559999999999</c:v>
                </c:pt>
                <c:pt idx="845">
                  <c:v>1226.6300000000001</c:v>
                </c:pt>
                <c:pt idx="846">
                  <c:v>1219.877</c:v>
                </c:pt>
                <c:pt idx="847">
                  <c:v>1213.424</c:v>
                </c:pt>
                <c:pt idx="848">
                  <c:v>1206.8820000000001</c:v>
                </c:pt>
                <c:pt idx="849">
                  <c:v>1200.163</c:v>
                </c:pt>
                <c:pt idx="850">
                  <c:v>1193.979</c:v>
                </c:pt>
                <c:pt idx="851">
                  <c:v>1187.4829999999999</c:v>
                </c:pt>
                <c:pt idx="852">
                  <c:v>1181.2360000000001</c:v>
                </c:pt>
                <c:pt idx="853">
                  <c:v>1174.9469999999999</c:v>
                </c:pt>
                <c:pt idx="854">
                  <c:v>1168.769</c:v>
                </c:pt>
                <c:pt idx="855">
                  <c:v>1162.0409999999999</c:v>
                </c:pt>
                <c:pt idx="856">
                  <c:v>1155.576</c:v>
                </c:pt>
                <c:pt idx="857">
                  <c:v>1149.4690000000001</c:v>
                </c:pt>
                <c:pt idx="858">
                  <c:v>1142.8130000000001</c:v>
                </c:pt>
                <c:pt idx="859">
                  <c:v>1135.865</c:v>
                </c:pt>
                <c:pt idx="860">
                  <c:v>1129.0309999999999</c:v>
                </c:pt>
                <c:pt idx="861">
                  <c:v>1122.3409999999999</c:v>
                </c:pt>
                <c:pt idx="862">
                  <c:v>1115.693</c:v>
                </c:pt>
                <c:pt idx="863">
                  <c:v>1108.961</c:v>
                </c:pt>
                <c:pt idx="864">
                  <c:v>1102.2470000000001</c:v>
                </c:pt>
                <c:pt idx="865">
                  <c:v>1095.4739999999999</c:v>
                </c:pt>
                <c:pt idx="866">
                  <c:v>1088.8050000000001</c:v>
                </c:pt>
                <c:pt idx="867">
                  <c:v>1082.046</c:v>
                </c:pt>
                <c:pt idx="868">
                  <c:v>1075.394</c:v>
                </c:pt>
                <c:pt idx="869">
                  <c:v>1068.761</c:v>
                </c:pt>
                <c:pt idx="870">
                  <c:v>1062.232</c:v>
                </c:pt>
                <c:pt idx="871">
                  <c:v>1055.1469999999999</c:v>
                </c:pt>
                <c:pt idx="872">
                  <c:v>1048.4110000000001</c:v>
                </c:pt>
                <c:pt idx="873">
                  <c:v>1041.752</c:v>
                </c:pt>
                <c:pt idx="874">
                  <c:v>1034.797</c:v>
                </c:pt>
                <c:pt idx="875">
                  <c:v>1027.7270000000001</c:v>
                </c:pt>
                <c:pt idx="876">
                  <c:v>1020.753</c:v>
                </c:pt>
                <c:pt idx="877">
                  <c:v>1013.845</c:v>
                </c:pt>
                <c:pt idx="878">
                  <c:v>1006.4930000000001</c:v>
                </c:pt>
                <c:pt idx="879">
                  <c:v>1000.192</c:v>
                </c:pt>
                <c:pt idx="880">
                  <c:v>992.83730000000003</c:v>
                </c:pt>
                <c:pt idx="881">
                  <c:v>985.84659999999997</c:v>
                </c:pt>
                <c:pt idx="882">
                  <c:v>978.88459999999998</c:v>
                </c:pt>
                <c:pt idx="883">
                  <c:v>971.87019999999995</c:v>
                </c:pt>
                <c:pt idx="884">
                  <c:v>964.51800000000003</c:v>
                </c:pt>
                <c:pt idx="885">
                  <c:v>957.55380000000002</c:v>
                </c:pt>
                <c:pt idx="886">
                  <c:v>950.26490000000001</c:v>
                </c:pt>
                <c:pt idx="887">
                  <c:v>943.09950000000003</c:v>
                </c:pt>
                <c:pt idx="888">
                  <c:v>936.07230000000004</c:v>
                </c:pt>
                <c:pt idx="889">
                  <c:v>929.13750000000005</c:v>
                </c:pt>
                <c:pt idx="890">
                  <c:v>922.2432</c:v>
                </c:pt>
                <c:pt idx="891">
                  <c:v>915.22320000000002</c:v>
                </c:pt>
                <c:pt idx="892">
                  <c:v>907.75030000000004</c:v>
                </c:pt>
                <c:pt idx="893">
                  <c:v>900.7133</c:v>
                </c:pt>
                <c:pt idx="894">
                  <c:v>893.16470000000004</c:v>
                </c:pt>
                <c:pt idx="895">
                  <c:v>886.04300000000001</c:v>
                </c:pt>
                <c:pt idx="896">
                  <c:v>878.66300000000001</c:v>
                </c:pt>
                <c:pt idx="897">
                  <c:v>870.67460000000005</c:v>
                </c:pt>
                <c:pt idx="898">
                  <c:v>863.32460000000003</c:v>
                </c:pt>
                <c:pt idx="899">
                  <c:v>855.94320000000005</c:v>
                </c:pt>
                <c:pt idx="900">
                  <c:v>848.50909999999999</c:v>
                </c:pt>
                <c:pt idx="901">
                  <c:v>841.6028</c:v>
                </c:pt>
                <c:pt idx="902">
                  <c:v>834.33569999999997</c:v>
                </c:pt>
                <c:pt idx="903">
                  <c:v>827.27790000000005</c:v>
                </c:pt>
                <c:pt idx="904">
                  <c:v>819.94359999999995</c:v>
                </c:pt>
                <c:pt idx="905">
                  <c:v>812.47619999999995</c:v>
                </c:pt>
                <c:pt idx="906">
                  <c:v>805.16800000000001</c:v>
                </c:pt>
                <c:pt idx="907">
                  <c:v>797.2645</c:v>
                </c:pt>
                <c:pt idx="908">
                  <c:v>789.78710000000001</c:v>
                </c:pt>
                <c:pt idx="909">
                  <c:v>782.37459999999999</c:v>
                </c:pt>
                <c:pt idx="910">
                  <c:v>774.8723</c:v>
                </c:pt>
                <c:pt idx="911">
                  <c:v>766.86649999999997</c:v>
                </c:pt>
                <c:pt idx="912">
                  <c:v>759.00040000000001</c:v>
                </c:pt>
                <c:pt idx="913">
                  <c:v>751.37189999999998</c:v>
                </c:pt>
                <c:pt idx="914">
                  <c:v>743.70240000000001</c:v>
                </c:pt>
                <c:pt idx="915">
                  <c:v>736.06230000000005</c:v>
                </c:pt>
                <c:pt idx="916">
                  <c:v>728.25130000000001</c:v>
                </c:pt>
                <c:pt idx="917">
                  <c:v>720.71609999999998</c:v>
                </c:pt>
                <c:pt idx="918">
                  <c:v>712.90970000000004</c:v>
                </c:pt>
                <c:pt idx="919">
                  <c:v>705.34439999999995</c:v>
                </c:pt>
                <c:pt idx="920">
                  <c:v>697.37990000000002</c:v>
                </c:pt>
                <c:pt idx="921">
                  <c:v>690.0684</c:v>
                </c:pt>
                <c:pt idx="922">
                  <c:v>682.21140000000003</c:v>
                </c:pt>
                <c:pt idx="923">
                  <c:v>674.49289999999996</c:v>
                </c:pt>
                <c:pt idx="924">
                  <c:v>666.81079999999997</c:v>
                </c:pt>
                <c:pt idx="925">
                  <c:v>658.93169999999998</c:v>
                </c:pt>
                <c:pt idx="926">
                  <c:v>651.12109999999996</c:v>
                </c:pt>
                <c:pt idx="927">
                  <c:v>643.24300000000005</c:v>
                </c:pt>
                <c:pt idx="928">
                  <c:v>635.02350000000001</c:v>
                </c:pt>
                <c:pt idx="929">
                  <c:v>627.18309999999997</c:v>
                </c:pt>
                <c:pt idx="930">
                  <c:v>619.45510000000002</c:v>
                </c:pt>
                <c:pt idx="931">
                  <c:v>611.23990000000003</c:v>
                </c:pt>
                <c:pt idx="932">
                  <c:v>603.15020000000004</c:v>
                </c:pt>
                <c:pt idx="933">
                  <c:v>594.98829999999998</c:v>
                </c:pt>
                <c:pt idx="934">
                  <c:v>587.06600000000003</c:v>
                </c:pt>
                <c:pt idx="935">
                  <c:v>579.04700000000003</c:v>
                </c:pt>
                <c:pt idx="936">
                  <c:v>570.47299999999996</c:v>
                </c:pt>
                <c:pt idx="937">
                  <c:v>562.61620000000005</c:v>
                </c:pt>
                <c:pt idx="938">
                  <c:v>554.76980000000003</c:v>
                </c:pt>
                <c:pt idx="939">
                  <c:v>546.69110000000001</c:v>
                </c:pt>
                <c:pt idx="940">
                  <c:v>537.90150000000006</c:v>
                </c:pt>
                <c:pt idx="941">
                  <c:v>529.86170000000004</c:v>
                </c:pt>
                <c:pt idx="942">
                  <c:v>521.60940000000005</c:v>
                </c:pt>
                <c:pt idx="943">
                  <c:v>513.76260000000002</c:v>
                </c:pt>
                <c:pt idx="944">
                  <c:v>505.65769999999998</c:v>
                </c:pt>
                <c:pt idx="945">
                  <c:v>497.10660000000001</c:v>
                </c:pt>
                <c:pt idx="946">
                  <c:v>488.85660000000001</c:v>
                </c:pt>
                <c:pt idx="947">
                  <c:v>480.8954</c:v>
                </c:pt>
                <c:pt idx="948">
                  <c:v>472.5598</c:v>
                </c:pt>
                <c:pt idx="949">
                  <c:v>464.1354</c:v>
                </c:pt>
                <c:pt idx="950">
                  <c:v>455.62009999999998</c:v>
                </c:pt>
                <c:pt idx="951">
                  <c:v>447.28820000000002</c:v>
                </c:pt>
                <c:pt idx="952">
                  <c:v>438.74520000000001</c:v>
                </c:pt>
                <c:pt idx="953">
                  <c:v>429.9905</c:v>
                </c:pt>
                <c:pt idx="954">
                  <c:v>421.4323</c:v>
                </c:pt>
                <c:pt idx="955">
                  <c:v>412.94380000000001</c:v>
                </c:pt>
                <c:pt idx="956">
                  <c:v>404.93979999999999</c:v>
                </c:pt>
                <c:pt idx="957">
                  <c:v>396.59960000000001</c:v>
                </c:pt>
                <c:pt idx="958">
                  <c:v>388.1191</c:v>
                </c:pt>
                <c:pt idx="959">
                  <c:v>379.76769999999999</c:v>
                </c:pt>
                <c:pt idx="960">
                  <c:v>371.17680000000001</c:v>
                </c:pt>
                <c:pt idx="961">
                  <c:v>362.5675</c:v>
                </c:pt>
                <c:pt idx="962">
                  <c:v>353.78550000000001</c:v>
                </c:pt>
                <c:pt idx="963">
                  <c:v>344.75349999999997</c:v>
                </c:pt>
                <c:pt idx="964">
                  <c:v>336.28440000000001</c:v>
                </c:pt>
                <c:pt idx="965">
                  <c:v>327.8836</c:v>
                </c:pt>
                <c:pt idx="966">
                  <c:v>319.52030000000002</c:v>
                </c:pt>
                <c:pt idx="967">
                  <c:v>310.8408</c:v>
                </c:pt>
                <c:pt idx="968">
                  <c:v>302.25130000000001</c:v>
                </c:pt>
                <c:pt idx="969">
                  <c:v>293.76369999999997</c:v>
                </c:pt>
                <c:pt idx="970">
                  <c:v>285.1592</c:v>
                </c:pt>
                <c:pt idx="971">
                  <c:v>276.49</c:v>
                </c:pt>
                <c:pt idx="972">
                  <c:v>267.51089999999999</c:v>
                </c:pt>
                <c:pt idx="973">
                  <c:v>259.07380000000001</c:v>
                </c:pt>
                <c:pt idx="974">
                  <c:v>250.54660000000001</c:v>
                </c:pt>
                <c:pt idx="975">
                  <c:v>241.3295</c:v>
                </c:pt>
                <c:pt idx="976">
                  <c:v>232.60390000000001</c:v>
                </c:pt>
                <c:pt idx="977">
                  <c:v>223.37649999999999</c:v>
                </c:pt>
                <c:pt idx="978">
                  <c:v>214.78</c:v>
                </c:pt>
                <c:pt idx="979">
                  <c:v>205.99469999999999</c:v>
                </c:pt>
                <c:pt idx="980">
                  <c:v>197.25620000000001</c:v>
                </c:pt>
                <c:pt idx="981">
                  <c:v>188.50710000000001</c:v>
                </c:pt>
                <c:pt idx="982">
                  <c:v>179.80860000000001</c:v>
                </c:pt>
                <c:pt idx="983">
                  <c:v>171.0659</c:v>
                </c:pt>
                <c:pt idx="984">
                  <c:v>161.9846</c:v>
                </c:pt>
                <c:pt idx="985">
                  <c:v>152.96109999999999</c:v>
                </c:pt>
                <c:pt idx="986">
                  <c:v>144.5564</c:v>
                </c:pt>
                <c:pt idx="987">
                  <c:v>135.44810000000001</c:v>
                </c:pt>
                <c:pt idx="988">
                  <c:v>126.2851</c:v>
                </c:pt>
                <c:pt idx="989">
                  <c:v>117.38330000000001</c:v>
                </c:pt>
                <c:pt idx="990">
                  <c:v>107.9999</c:v>
                </c:pt>
                <c:pt idx="991">
                  <c:v>98.750129999999999</c:v>
                </c:pt>
                <c:pt idx="992">
                  <c:v>89.68056</c:v>
                </c:pt>
                <c:pt idx="993">
                  <c:v>80.351820000000004</c:v>
                </c:pt>
                <c:pt idx="994">
                  <c:v>71.100859999999997</c:v>
                </c:pt>
                <c:pt idx="995">
                  <c:v>61.989409999999999</c:v>
                </c:pt>
                <c:pt idx="996">
                  <c:v>53.149569999999997</c:v>
                </c:pt>
                <c:pt idx="997">
                  <c:v>43.947130000000001</c:v>
                </c:pt>
                <c:pt idx="998">
                  <c:v>34.69162</c:v>
                </c:pt>
                <c:pt idx="999" formatCode="0.00E+00">
                  <c:v>25.58259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B41-42D5-A51B-17D838B2FE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5046927"/>
        <c:axId val="468909199"/>
      </c:scatterChart>
      <c:valAx>
        <c:axId val="635046927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x(m)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09199"/>
        <c:crosses val="autoZero"/>
        <c:crossBetween val="midCat"/>
      </c:valAx>
      <c:valAx>
        <c:axId val="468909199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y(m)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046927"/>
        <c:crosses val="autoZero"/>
        <c:crossBetween val="midCat"/>
      </c:valAx>
    </c:plotArea>
    <c:plotVisOnly val="1"/>
    <c:dispBlanksAs val="gap"/>
    <c:showDLblsOverMax val="0"/>
    <c:extLst/>
  </c:chart>
  <c:spPr>
    <a:solidFill>
      <a:schemeClr val="bg1"/>
    </a:solidFill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Position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Actual</c:v>
          </c:tx>
          <c:xVal>
            <c:numRef>
              <c:f>'KF Ex 1'!$B$13:$B$1013</c:f>
              <c:numCache>
                <c:formatCode>General</c:formatCode>
                <c:ptCount val="1001"/>
                <c:pt idx="0">
                  <c:v>0</c:v>
                </c:pt>
                <c:pt idx="1">
                  <c:v>9.1836730000000006</c:v>
                </c:pt>
                <c:pt idx="2">
                  <c:v>18.367349999999998</c:v>
                </c:pt>
                <c:pt idx="3">
                  <c:v>27.551020000000001</c:v>
                </c:pt>
                <c:pt idx="4">
                  <c:v>36.734690000000001</c:v>
                </c:pt>
                <c:pt idx="5">
                  <c:v>45.918370000000003</c:v>
                </c:pt>
                <c:pt idx="6">
                  <c:v>55.102040000000002</c:v>
                </c:pt>
                <c:pt idx="7">
                  <c:v>64.285709999999995</c:v>
                </c:pt>
                <c:pt idx="8">
                  <c:v>73.469390000000004</c:v>
                </c:pt>
                <c:pt idx="9">
                  <c:v>82.653059999999996</c:v>
                </c:pt>
                <c:pt idx="10">
                  <c:v>91.836730000000003</c:v>
                </c:pt>
                <c:pt idx="11">
                  <c:v>101.0204</c:v>
                </c:pt>
                <c:pt idx="12">
                  <c:v>110.2041</c:v>
                </c:pt>
                <c:pt idx="13">
                  <c:v>119.3878</c:v>
                </c:pt>
                <c:pt idx="14">
                  <c:v>128.57140000000001</c:v>
                </c:pt>
                <c:pt idx="15">
                  <c:v>137.7551</c:v>
                </c:pt>
                <c:pt idx="16">
                  <c:v>146.93879999999999</c:v>
                </c:pt>
                <c:pt idx="17">
                  <c:v>156.1224</c:v>
                </c:pt>
                <c:pt idx="18">
                  <c:v>165.30609999999999</c:v>
                </c:pt>
                <c:pt idx="19">
                  <c:v>174.4898</c:v>
                </c:pt>
                <c:pt idx="20">
                  <c:v>183.67349999999999</c:v>
                </c:pt>
                <c:pt idx="21">
                  <c:v>192.8571</c:v>
                </c:pt>
                <c:pt idx="22">
                  <c:v>202.04079999999999</c:v>
                </c:pt>
                <c:pt idx="23">
                  <c:v>211.22450000000001</c:v>
                </c:pt>
                <c:pt idx="24">
                  <c:v>220.40819999999999</c:v>
                </c:pt>
                <c:pt idx="25">
                  <c:v>229.59180000000001</c:v>
                </c:pt>
                <c:pt idx="26">
                  <c:v>238.77549999999999</c:v>
                </c:pt>
                <c:pt idx="27">
                  <c:v>247.95920000000001</c:v>
                </c:pt>
                <c:pt idx="28">
                  <c:v>257.1429</c:v>
                </c:pt>
                <c:pt idx="29">
                  <c:v>266.32650000000001</c:v>
                </c:pt>
                <c:pt idx="30">
                  <c:v>275.5102</c:v>
                </c:pt>
                <c:pt idx="31">
                  <c:v>284.69389999999999</c:v>
                </c:pt>
                <c:pt idx="32">
                  <c:v>293.87759999999997</c:v>
                </c:pt>
                <c:pt idx="33">
                  <c:v>303.06119999999999</c:v>
                </c:pt>
                <c:pt idx="34">
                  <c:v>312.24489999999997</c:v>
                </c:pt>
                <c:pt idx="35">
                  <c:v>321.42860000000002</c:v>
                </c:pt>
                <c:pt idx="36">
                  <c:v>330.61219999999997</c:v>
                </c:pt>
                <c:pt idx="37">
                  <c:v>339.79590000000002</c:v>
                </c:pt>
                <c:pt idx="38">
                  <c:v>348.9796</c:v>
                </c:pt>
                <c:pt idx="39">
                  <c:v>358.16329999999999</c:v>
                </c:pt>
                <c:pt idx="40">
                  <c:v>367.34690000000001</c:v>
                </c:pt>
                <c:pt idx="41">
                  <c:v>376.53059999999999</c:v>
                </c:pt>
                <c:pt idx="42">
                  <c:v>385.71429999999998</c:v>
                </c:pt>
                <c:pt idx="43">
                  <c:v>394.89800000000002</c:v>
                </c:pt>
                <c:pt idx="44">
                  <c:v>404.08159999999998</c:v>
                </c:pt>
                <c:pt idx="45">
                  <c:v>413.26530000000002</c:v>
                </c:pt>
                <c:pt idx="46">
                  <c:v>422.44900000000001</c:v>
                </c:pt>
                <c:pt idx="47">
                  <c:v>431.6327</c:v>
                </c:pt>
                <c:pt idx="48">
                  <c:v>440.81630000000001</c:v>
                </c:pt>
                <c:pt idx="49">
                  <c:v>450</c:v>
                </c:pt>
                <c:pt idx="50">
                  <c:v>459.18369999999999</c:v>
                </c:pt>
                <c:pt idx="51">
                  <c:v>468.3673</c:v>
                </c:pt>
                <c:pt idx="52">
                  <c:v>477.55099999999999</c:v>
                </c:pt>
                <c:pt idx="53">
                  <c:v>486.73469999999998</c:v>
                </c:pt>
                <c:pt idx="54">
                  <c:v>495.91840000000002</c:v>
                </c:pt>
                <c:pt idx="55">
                  <c:v>505.10199999999998</c:v>
                </c:pt>
                <c:pt idx="56">
                  <c:v>514.28570000000002</c:v>
                </c:pt>
                <c:pt idx="57">
                  <c:v>523.46939999999995</c:v>
                </c:pt>
                <c:pt idx="58">
                  <c:v>532.65309999999999</c:v>
                </c:pt>
                <c:pt idx="59">
                  <c:v>541.83669999999995</c:v>
                </c:pt>
                <c:pt idx="60">
                  <c:v>551.0204</c:v>
                </c:pt>
                <c:pt idx="61">
                  <c:v>560.20410000000004</c:v>
                </c:pt>
                <c:pt idx="62">
                  <c:v>569.38779999999997</c:v>
                </c:pt>
                <c:pt idx="63">
                  <c:v>578.57140000000004</c:v>
                </c:pt>
                <c:pt idx="64">
                  <c:v>587.75509999999997</c:v>
                </c:pt>
                <c:pt idx="65">
                  <c:v>596.93880000000001</c:v>
                </c:pt>
                <c:pt idx="66">
                  <c:v>606.12239999999997</c:v>
                </c:pt>
                <c:pt idx="67">
                  <c:v>615.30610000000001</c:v>
                </c:pt>
                <c:pt idx="68">
                  <c:v>624.48979999999995</c:v>
                </c:pt>
                <c:pt idx="69">
                  <c:v>633.67349999999999</c:v>
                </c:pt>
                <c:pt idx="70">
                  <c:v>642.85709999999995</c:v>
                </c:pt>
                <c:pt idx="71">
                  <c:v>652.04079999999999</c:v>
                </c:pt>
                <c:pt idx="72">
                  <c:v>661.22450000000003</c:v>
                </c:pt>
                <c:pt idx="73">
                  <c:v>670.40819999999997</c:v>
                </c:pt>
                <c:pt idx="74">
                  <c:v>679.59180000000003</c:v>
                </c:pt>
                <c:pt idx="75">
                  <c:v>688.77549999999997</c:v>
                </c:pt>
                <c:pt idx="76">
                  <c:v>697.95920000000001</c:v>
                </c:pt>
                <c:pt idx="77">
                  <c:v>707.14290000000005</c:v>
                </c:pt>
                <c:pt idx="78">
                  <c:v>716.32650000000001</c:v>
                </c:pt>
                <c:pt idx="79">
                  <c:v>725.51020000000005</c:v>
                </c:pt>
                <c:pt idx="80">
                  <c:v>734.69389999999999</c:v>
                </c:pt>
                <c:pt idx="81">
                  <c:v>743.87760000000003</c:v>
                </c:pt>
                <c:pt idx="82">
                  <c:v>753.06119999999999</c:v>
                </c:pt>
                <c:pt idx="83">
                  <c:v>762.24490000000003</c:v>
                </c:pt>
                <c:pt idx="84">
                  <c:v>771.42859999999996</c:v>
                </c:pt>
                <c:pt idx="85">
                  <c:v>780.61220000000003</c:v>
                </c:pt>
                <c:pt idx="86">
                  <c:v>789.79589999999996</c:v>
                </c:pt>
                <c:pt idx="87">
                  <c:v>798.9796</c:v>
                </c:pt>
                <c:pt idx="88">
                  <c:v>808.16330000000005</c:v>
                </c:pt>
                <c:pt idx="89">
                  <c:v>817.34690000000001</c:v>
                </c:pt>
                <c:pt idx="90">
                  <c:v>826.53060000000005</c:v>
                </c:pt>
                <c:pt idx="91">
                  <c:v>835.71429999999998</c:v>
                </c:pt>
                <c:pt idx="92">
                  <c:v>844.89800000000002</c:v>
                </c:pt>
                <c:pt idx="93">
                  <c:v>854.08159999999998</c:v>
                </c:pt>
                <c:pt idx="94">
                  <c:v>863.26530000000002</c:v>
                </c:pt>
                <c:pt idx="95">
                  <c:v>872.44899999999996</c:v>
                </c:pt>
                <c:pt idx="96">
                  <c:v>881.6327</c:v>
                </c:pt>
                <c:pt idx="97">
                  <c:v>890.81629999999996</c:v>
                </c:pt>
                <c:pt idx="98">
                  <c:v>900</c:v>
                </c:pt>
                <c:pt idx="99">
                  <c:v>909.18370000000004</c:v>
                </c:pt>
                <c:pt idx="100">
                  <c:v>918.3673</c:v>
                </c:pt>
                <c:pt idx="101">
                  <c:v>927.55100000000004</c:v>
                </c:pt>
                <c:pt idx="102">
                  <c:v>936.73469999999998</c:v>
                </c:pt>
                <c:pt idx="103">
                  <c:v>945.91840000000002</c:v>
                </c:pt>
                <c:pt idx="104">
                  <c:v>955.10199999999998</c:v>
                </c:pt>
                <c:pt idx="105">
                  <c:v>964.28570000000002</c:v>
                </c:pt>
                <c:pt idx="106">
                  <c:v>973.46939999999995</c:v>
                </c:pt>
                <c:pt idx="107">
                  <c:v>982.65309999999999</c:v>
                </c:pt>
                <c:pt idx="108">
                  <c:v>991.83669999999995</c:v>
                </c:pt>
                <c:pt idx="109">
                  <c:v>1001.02</c:v>
                </c:pt>
                <c:pt idx="110">
                  <c:v>1010.204</c:v>
                </c:pt>
                <c:pt idx="111">
                  <c:v>1019.388</c:v>
                </c:pt>
                <c:pt idx="112">
                  <c:v>1028.5709999999999</c:v>
                </c:pt>
                <c:pt idx="113">
                  <c:v>1037.7550000000001</c:v>
                </c:pt>
                <c:pt idx="114">
                  <c:v>1046.9390000000001</c:v>
                </c:pt>
                <c:pt idx="115">
                  <c:v>1056.1220000000001</c:v>
                </c:pt>
                <c:pt idx="116">
                  <c:v>1065.306</c:v>
                </c:pt>
                <c:pt idx="117">
                  <c:v>1074.49</c:v>
                </c:pt>
                <c:pt idx="118">
                  <c:v>1083.673</c:v>
                </c:pt>
                <c:pt idx="119">
                  <c:v>1092.857</c:v>
                </c:pt>
                <c:pt idx="120">
                  <c:v>1102.0409999999999</c:v>
                </c:pt>
                <c:pt idx="121">
                  <c:v>1111.2239999999999</c:v>
                </c:pt>
                <c:pt idx="122">
                  <c:v>1120.4079999999999</c:v>
                </c:pt>
                <c:pt idx="123">
                  <c:v>1129.5920000000001</c:v>
                </c:pt>
                <c:pt idx="124">
                  <c:v>1138.7760000000001</c:v>
                </c:pt>
                <c:pt idx="125">
                  <c:v>1147.9590000000001</c:v>
                </c:pt>
                <c:pt idx="126">
                  <c:v>1157.143</c:v>
                </c:pt>
                <c:pt idx="127">
                  <c:v>1166.327</c:v>
                </c:pt>
                <c:pt idx="128">
                  <c:v>1175.51</c:v>
                </c:pt>
                <c:pt idx="129">
                  <c:v>1184.694</c:v>
                </c:pt>
                <c:pt idx="130">
                  <c:v>1193.8779999999999</c:v>
                </c:pt>
                <c:pt idx="131">
                  <c:v>1203.0609999999999</c:v>
                </c:pt>
                <c:pt idx="132">
                  <c:v>1212.2449999999999</c:v>
                </c:pt>
                <c:pt idx="133">
                  <c:v>1221.4290000000001</c:v>
                </c:pt>
                <c:pt idx="134">
                  <c:v>1230.6120000000001</c:v>
                </c:pt>
                <c:pt idx="135">
                  <c:v>1239.796</c:v>
                </c:pt>
                <c:pt idx="136">
                  <c:v>1248.98</c:v>
                </c:pt>
                <c:pt idx="137">
                  <c:v>1258.163</c:v>
                </c:pt>
                <c:pt idx="138">
                  <c:v>1267.347</c:v>
                </c:pt>
                <c:pt idx="139">
                  <c:v>1276.5309999999999</c:v>
                </c:pt>
                <c:pt idx="140">
                  <c:v>1285.7139999999999</c:v>
                </c:pt>
                <c:pt idx="141">
                  <c:v>1294.8979999999999</c:v>
                </c:pt>
                <c:pt idx="142">
                  <c:v>1304.0820000000001</c:v>
                </c:pt>
                <c:pt idx="143">
                  <c:v>1313.2650000000001</c:v>
                </c:pt>
                <c:pt idx="144">
                  <c:v>1322.4490000000001</c:v>
                </c:pt>
                <c:pt idx="145">
                  <c:v>1331.633</c:v>
                </c:pt>
                <c:pt idx="146">
                  <c:v>1340.816</c:v>
                </c:pt>
                <c:pt idx="147">
                  <c:v>1350</c:v>
                </c:pt>
                <c:pt idx="148">
                  <c:v>1359.184</c:v>
                </c:pt>
                <c:pt idx="149">
                  <c:v>1368.367</c:v>
                </c:pt>
                <c:pt idx="150">
                  <c:v>1377.5509999999999</c:v>
                </c:pt>
                <c:pt idx="151">
                  <c:v>1386.7349999999999</c:v>
                </c:pt>
                <c:pt idx="152">
                  <c:v>1395.9179999999999</c:v>
                </c:pt>
                <c:pt idx="153">
                  <c:v>1405.1020000000001</c:v>
                </c:pt>
                <c:pt idx="154">
                  <c:v>1414.2860000000001</c:v>
                </c:pt>
                <c:pt idx="155">
                  <c:v>1423.4690000000001</c:v>
                </c:pt>
                <c:pt idx="156">
                  <c:v>1432.653</c:v>
                </c:pt>
                <c:pt idx="157">
                  <c:v>1441.837</c:v>
                </c:pt>
                <c:pt idx="158">
                  <c:v>1451.02</c:v>
                </c:pt>
                <c:pt idx="159">
                  <c:v>1460.204</c:v>
                </c:pt>
                <c:pt idx="160">
                  <c:v>1469.3879999999999</c:v>
                </c:pt>
                <c:pt idx="161">
                  <c:v>1478.5709999999999</c:v>
                </c:pt>
                <c:pt idx="162">
                  <c:v>1487.7550000000001</c:v>
                </c:pt>
                <c:pt idx="163">
                  <c:v>1496.9390000000001</c:v>
                </c:pt>
                <c:pt idx="164">
                  <c:v>1506.1220000000001</c:v>
                </c:pt>
                <c:pt idx="165">
                  <c:v>1515.306</c:v>
                </c:pt>
                <c:pt idx="166">
                  <c:v>1524.49</c:v>
                </c:pt>
                <c:pt idx="167">
                  <c:v>1533.673</c:v>
                </c:pt>
                <c:pt idx="168">
                  <c:v>1542.857</c:v>
                </c:pt>
                <c:pt idx="169">
                  <c:v>1552.0409999999999</c:v>
                </c:pt>
                <c:pt idx="170">
                  <c:v>1561.2239999999999</c:v>
                </c:pt>
                <c:pt idx="171">
                  <c:v>1570.4079999999999</c:v>
                </c:pt>
                <c:pt idx="172">
                  <c:v>1579.5920000000001</c:v>
                </c:pt>
                <c:pt idx="173">
                  <c:v>1588.7760000000001</c:v>
                </c:pt>
                <c:pt idx="174">
                  <c:v>1597.9590000000001</c:v>
                </c:pt>
                <c:pt idx="175">
                  <c:v>1607.143</c:v>
                </c:pt>
                <c:pt idx="176">
                  <c:v>1616.327</c:v>
                </c:pt>
                <c:pt idx="177">
                  <c:v>1625.51</c:v>
                </c:pt>
                <c:pt idx="178">
                  <c:v>1634.694</c:v>
                </c:pt>
                <c:pt idx="179">
                  <c:v>1643.8779999999999</c:v>
                </c:pt>
                <c:pt idx="180">
                  <c:v>1653.0609999999999</c:v>
                </c:pt>
                <c:pt idx="181">
                  <c:v>1662.2449999999999</c:v>
                </c:pt>
                <c:pt idx="182">
                  <c:v>1671.4290000000001</c:v>
                </c:pt>
                <c:pt idx="183">
                  <c:v>1680.6120000000001</c:v>
                </c:pt>
                <c:pt idx="184">
                  <c:v>1689.796</c:v>
                </c:pt>
                <c:pt idx="185">
                  <c:v>1698.98</c:v>
                </c:pt>
                <c:pt idx="186">
                  <c:v>1708.163</c:v>
                </c:pt>
                <c:pt idx="187">
                  <c:v>1717.347</c:v>
                </c:pt>
                <c:pt idx="188">
                  <c:v>1726.5309999999999</c:v>
                </c:pt>
                <c:pt idx="189">
                  <c:v>1735.7139999999999</c:v>
                </c:pt>
                <c:pt idx="190">
                  <c:v>1744.8979999999999</c:v>
                </c:pt>
                <c:pt idx="191">
                  <c:v>1754.0820000000001</c:v>
                </c:pt>
                <c:pt idx="192">
                  <c:v>1763.2650000000001</c:v>
                </c:pt>
                <c:pt idx="193">
                  <c:v>1772.4490000000001</c:v>
                </c:pt>
                <c:pt idx="194">
                  <c:v>1781.633</c:v>
                </c:pt>
                <c:pt idx="195">
                  <c:v>1790.816</c:v>
                </c:pt>
                <c:pt idx="196">
                  <c:v>1800</c:v>
                </c:pt>
                <c:pt idx="197">
                  <c:v>1809.184</c:v>
                </c:pt>
                <c:pt idx="198">
                  <c:v>1818.367</c:v>
                </c:pt>
                <c:pt idx="199">
                  <c:v>1827.5509999999999</c:v>
                </c:pt>
                <c:pt idx="200">
                  <c:v>1836.7349999999999</c:v>
                </c:pt>
                <c:pt idx="201">
                  <c:v>1845.9179999999999</c:v>
                </c:pt>
                <c:pt idx="202">
                  <c:v>1855.1020000000001</c:v>
                </c:pt>
                <c:pt idx="203">
                  <c:v>1864.2860000000001</c:v>
                </c:pt>
                <c:pt idx="204">
                  <c:v>1873.4690000000001</c:v>
                </c:pt>
                <c:pt idx="205">
                  <c:v>1882.653</c:v>
                </c:pt>
                <c:pt idx="206">
                  <c:v>1891.837</c:v>
                </c:pt>
                <c:pt idx="207">
                  <c:v>1901.02</c:v>
                </c:pt>
                <c:pt idx="208">
                  <c:v>1910.204</c:v>
                </c:pt>
                <c:pt idx="209">
                  <c:v>1919.3879999999999</c:v>
                </c:pt>
                <c:pt idx="210">
                  <c:v>1928.5709999999999</c:v>
                </c:pt>
                <c:pt idx="211">
                  <c:v>1937.7550000000001</c:v>
                </c:pt>
                <c:pt idx="212">
                  <c:v>1946.9390000000001</c:v>
                </c:pt>
                <c:pt idx="213">
                  <c:v>1956.1220000000001</c:v>
                </c:pt>
                <c:pt idx="214">
                  <c:v>1965.306</c:v>
                </c:pt>
                <c:pt idx="215">
                  <c:v>1974.49</c:v>
                </c:pt>
                <c:pt idx="216">
                  <c:v>1983.673</c:v>
                </c:pt>
                <c:pt idx="217">
                  <c:v>1992.857</c:v>
                </c:pt>
                <c:pt idx="218">
                  <c:v>2002.0409999999999</c:v>
                </c:pt>
                <c:pt idx="219">
                  <c:v>2011.2239999999999</c:v>
                </c:pt>
                <c:pt idx="220">
                  <c:v>2020.4079999999999</c:v>
                </c:pt>
                <c:pt idx="221">
                  <c:v>2029.5920000000001</c:v>
                </c:pt>
                <c:pt idx="222">
                  <c:v>2038.7760000000001</c:v>
                </c:pt>
                <c:pt idx="223">
                  <c:v>2047.9590000000001</c:v>
                </c:pt>
                <c:pt idx="224">
                  <c:v>2057.143</c:v>
                </c:pt>
                <c:pt idx="225">
                  <c:v>2066.3270000000002</c:v>
                </c:pt>
                <c:pt idx="226">
                  <c:v>2075.5100000000002</c:v>
                </c:pt>
                <c:pt idx="227">
                  <c:v>2084.694</c:v>
                </c:pt>
                <c:pt idx="228">
                  <c:v>2093.8780000000002</c:v>
                </c:pt>
                <c:pt idx="229">
                  <c:v>2103.0610000000001</c:v>
                </c:pt>
                <c:pt idx="230">
                  <c:v>2112.2449999999999</c:v>
                </c:pt>
                <c:pt idx="231">
                  <c:v>2121.4290000000001</c:v>
                </c:pt>
                <c:pt idx="232">
                  <c:v>2130.6120000000001</c:v>
                </c:pt>
                <c:pt idx="233">
                  <c:v>2139.7959999999998</c:v>
                </c:pt>
                <c:pt idx="234">
                  <c:v>2148.98</c:v>
                </c:pt>
                <c:pt idx="235">
                  <c:v>2158.163</c:v>
                </c:pt>
                <c:pt idx="236">
                  <c:v>2167.3470000000002</c:v>
                </c:pt>
                <c:pt idx="237">
                  <c:v>2176.5309999999999</c:v>
                </c:pt>
                <c:pt idx="238">
                  <c:v>2185.7139999999999</c:v>
                </c:pt>
                <c:pt idx="239">
                  <c:v>2194.8980000000001</c:v>
                </c:pt>
                <c:pt idx="240">
                  <c:v>2204.0819999999999</c:v>
                </c:pt>
                <c:pt idx="241">
                  <c:v>2213.2649999999999</c:v>
                </c:pt>
                <c:pt idx="242">
                  <c:v>2222.4490000000001</c:v>
                </c:pt>
                <c:pt idx="243">
                  <c:v>2231.6329999999998</c:v>
                </c:pt>
                <c:pt idx="244">
                  <c:v>2240.8159999999998</c:v>
                </c:pt>
                <c:pt idx="245">
                  <c:v>2250</c:v>
                </c:pt>
                <c:pt idx="246">
                  <c:v>2259.1840000000002</c:v>
                </c:pt>
                <c:pt idx="247">
                  <c:v>2268.3670000000002</c:v>
                </c:pt>
                <c:pt idx="248">
                  <c:v>2277.5509999999999</c:v>
                </c:pt>
                <c:pt idx="249">
                  <c:v>2286.7350000000001</c:v>
                </c:pt>
                <c:pt idx="250">
                  <c:v>2295.9180000000001</c:v>
                </c:pt>
                <c:pt idx="251">
                  <c:v>2305.1019999999999</c:v>
                </c:pt>
                <c:pt idx="252">
                  <c:v>2314.2860000000001</c:v>
                </c:pt>
                <c:pt idx="253">
                  <c:v>2323.4690000000001</c:v>
                </c:pt>
                <c:pt idx="254">
                  <c:v>2332.6529999999998</c:v>
                </c:pt>
                <c:pt idx="255">
                  <c:v>2341.837</c:v>
                </c:pt>
                <c:pt idx="256">
                  <c:v>2351.02</c:v>
                </c:pt>
                <c:pt idx="257">
                  <c:v>2360.2040000000002</c:v>
                </c:pt>
                <c:pt idx="258">
                  <c:v>2369.3879999999999</c:v>
                </c:pt>
                <c:pt idx="259">
                  <c:v>2378.5709999999999</c:v>
                </c:pt>
                <c:pt idx="260">
                  <c:v>2387.7550000000001</c:v>
                </c:pt>
                <c:pt idx="261">
                  <c:v>2396.9389999999999</c:v>
                </c:pt>
                <c:pt idx="262">
                  <c:v>2406.1219999999998</c:v>
                </c:pt>
                <c:pt idx="263">
                  <c:v>2415.306</c:v>
                </c:pt>
                <c:pt idx="264">
                  <c:v>2424.4899999999998</c:v>
                </c:pt>
                <c:pt idx="265">
                  <c:v>2433.6729999999998</c:v>
                </c:pt>
                <c:pt idx="266">
                  <c:v>2442.857</c:v>
                </c:pt>
                <c:pt idx="267">
                  <c:v>2452.0410000000002</c:v>
                </c:pt>
                <c:pt idx="268">
                  <c:v>2461.2240000000002</c:v>
                </c:pt>
                <c:pt idx="269">
                  <c:v>2470.4079999999999</c:v>
                </c:pt>
                <c:pt idx="270">
                  <c:v>2479.5920000000001</c:v>
                </c:pt>
                <c:pt idx="271">
                  <c:v>2488.7759999999998</c:v>
                </c:pt>
                <c:pt idx="272">
                  <c:v>2497.9589999999998</c:v>
                </c:pt>
                <c:pt idx="273">
                  <c:v>2507.143</c:v>
                </c:pt>
                <c:pt idx="274">
                  <c:v>2516.3270000000002</c:v>
                </c:pt>
                <c:pt idx="275">
                  <c:v>2525.5100000000002</c:v>
                </c:pt>
                <c:pt idx="276">
                  <c:v>2534.694</c:v>
                </c:pt>
                <c:pt idx="277">
                  <c:v>2543.8780000000002</c:v>
                </c:pt>
                <c:pt idx="278">
                  <c:v>2553.0610000000001</c:v>
                </c:pt>
                <c:pt idx="279">
                  <c:v>2562.2449999999999</c:v>
                </c:pt>
                <c:pt idx="280">
                  <c:v>2571.4290000000001</c:v>
                </c:pt>
                <c:pt idx="281">
                  <c:v>2580.6120000000001</c:v>
                </c:pt>
                <c:pt idx="282">
                  <c:v>2589.7959999999998</c:v>
                </c:pt>
                <c:pt idx="283">
                  <c:v>2598.98</c:v>
                </c:pt>
                <c:pt idx="284">
                  <c:v>2608.163</c:v>
                </c:pt>
                <c:pt idx="285">
                  <c:v>2617.3470000000002</c:v>
                </c:pt>
                <c:pt idx="286">
                  <c:v>2626.5309999999999</c:v>
                </c:pt>
                <c:pt idx="287">
                  <c:v>2635.7139999999999</c:v>
                </c:pt>
                <c:pt idx="288">
                  <c:v>2644.8980000000001</c:v>
                </c:pt>
                <c:pt idx="289">
                  <c:v>2654.0819999999999</c:v>
                </c:pt>
                <c:pt idx="290">
                  <c:v>2663.2649999999999</c:v>
                </c:pt>
                <c:pt idx="291">
                  <c:v>2672.4490000000001</c:v>
                </c:pt>
                <c:pt idx="292">
                  <c:v>2681.6329999999998</c:v>
                </c:pt>
                <c:pt idx="293">
                  <c:v>2690.8159999999998</c:v>
                </c:pt>
                <c:pt idx="294">
                  <c:v>2700</c:v>
                </c:pt>
                <c:pt idx="295">
                  <c:v>2709.1840000000002</c:v>
                </c:pt>
                <c:pt idx="296">
                  <c:v>2718.3670000000002</c:v>
                </c:pt>
                <c:pt idx="297">
                  <c:v>2727.5509999999999</c:v>
                </c:pt>
                <c:pt idx="298">
                  <c:v>2736.7350000000001</c:v>
                </c:pt>
                <c:pt idx="299">
                  <c:v>2745.9180000000001</c:v>
                </c:pt>
                <c:pt idx="300">
                  <c:v>2755.1019999999999</c:v>
                </c:pt>
                <c:pt idx="301">
                  <c:v>2764.2860000000001</c:v>
                </c:pt>
                <c:pt idx="302">
                  <c:v>2773.4690000000001</c:v>
                </c:pt>
                <c:pt idx="303">
                  <c:v>2782.6529999999998</c:v>
                </c:pt>
                <c:pt idx="304">
                  <c:v>2791.837</c:v>
                </c:pt>
                <c:pt idx="305">
                  <c:v>2801.02</c:v>
                </c:pt>
                <c:pt idx="306">
                  <c:v>2810.2040000000002</c:v>
                </c:pt>
                <c:pt idx="307">
                  <c:v>2819.3879999999999</c:v>
                </c:pt>
                <c:pt idx="308">
                  <c:v>2828.5709999999999</c:v>
                </c:pt>
                <c:pt idx="309">
                  <c:v>2837.7550000000001</c:v>
                </c:pt>
                <c:pt idx="310">
                  <c:v>2846.9389999999999</c:v>
                </c:pt>
                <c:pt idx="311">
                  <c:v>2856.1219999999998</c:v>
                </c:pt>
                <c:pt idx="312">
                  <c:v>2865.306</c:v>
                </c:pt>
                <c:pt idx="313">
                  <c:v>2874.49</c:v>
                </c:pt>
                <c:pt idx="314">
                  <c:v>2883.6729999999998</c:v>
                </c:pt>
                <c:pt idx="315">
                  <c:v>2892.857</c:v>
                </c:pt>
                <c:pt idx="316">
                  <c:v>2902.0410000000002</c:v>
                </c:pt>
                <c:pt idx="317">
                  <c:v>2911.2240000000002</c:v>
                </c:pt>
                <c:pt idx="318">
                  <c:v>2920.4079999999999</c:v>
                </c:pt>
                <c:pt idx="319">
                  <c:v>2929.5920000000001</c:v>
                </c:pt>
                <c:pt idx="320">
                  <c:v>2938.7759999999998</c:v>
                </c:pt>
                <c:pt idx="321">
                  <c:v>2947.9589999999998</c:v>
                </c:pt>
                <c:pt idx="322">
                  <c:v>2957.143</c:v>
                </c:pt>
                <c:pt idx="323">
                  <c:v>2966.3270000000002</c:v>
                </c:pt>
                <c:pt idx="324">
                  <c:v>2975.51</c:v>
                </c:pt>
                <c:pt idx="325">
                  <c:v>2984.694</c:v>
                </c:pt>
                <c:pt idx="326">
                  <c:v>2993.8780000000002</c:v>
                </c:pt>
                <c:pt idx="327">
                  <c:v>3003.0610000000001</c:v>
                </c:pt>
                <c:pt idx="328">
                  <c:v>3012.2449999999999</c:v>
                </c:pt>
                <c:pt idx="329">
                  <c:v>3021.4290000000001</c:v>
                </c:pt>
                <c:pt idx="330">
                  <c:v>3030.6120000000001</c:v>
                </c:pt>
                <c:pt idx="331">
                  <c:v>3039.7959999999998</c:v>
                </c:pt>
                <c:pt idx="332">
                  <c:v>3048.98</c:v>
                </c:pt>
                <c:pt idx="333">
                  <c:v>3058.163</c:v>
                </c:pt>
                <c:pt idx="334">
                  <c:v>3067.3470000000002</c:v>
                </c:pt>
                <c:pt idx="335">
                  <c:v>3076.5309999999999</c:v>
                </c:pt>
                <c:pt idx="336">
                  <c:v>3085.7139999999999</c:v>
                </c:pt>
                <c:pt idx="337">
                  <c:v>3094.8980000000001</c:v>
                </c:pt>
                <c:pt idx="338">
                  <c:v>3104.0819999999999</c:v>
                </c:pt>
                <c:pt idx="339">
                  <c:v>3113.2649999999999</c:v>
                </c:pt>
                <c:pt idx="340">
                  <c:v>3122.4490000000001</c:v>
                </c:pt>
                <c:pt idx="341">
                  <c:v>3131.6329999999998</c:v>
                </c:pt>
                <c:pt idx="342">
                  <c:v>3140.8159999999998</c:v>
                </c:pt>
                <c:pt idx="343">
                  <c:v>3150</c:v>
                </c:pt>
                <c:pt idx="344">
                  <c:v>3159.1840000000002</c:v>
                </c:pt>
                <c:pt idx="345">
                  <c:v>3168.3670000000002</c:v>
                </c:pt>
                <c:pt idx="346">
                  <c:v>3177.5509999999999</c:v>
                </c:pt>
                <c:pt idx="347">
                  <c:v>3186.7350000000001</c:v>
                </c:pt>
                <c:pt idx="348">
                  <c:v>3195.9180000000001</c:v>
                </c:pt>
                <c:pt idx="349">
                  <c:v>3205.1019999999999</c:v>
                </c:pt>
                <c:pt idx="350">
                  <c:v>3214.2860000000001</c:v>
                </c:pt>
                <c:pt idx="351">
                  <c:v>3223.4690000000001</c:v>
                </c:pt>
                <c:pt idx="352">
                  <c:v>3232.6529999999998</c:v>
                </c:pt>
                <c:pt idx="353">
                  <c:v>3241.837</c:v>
                </c:pt>
                <c:pt idx="354">
                  <c:v>3251.02</c:v>
                </c:pt>
                <c:pt idx="355">
                  <c:v>3260.2040000000002</c:v>
                </c:pt>
                <c:pt idx="356">
                  <c:v>3269.3879999999999</c:v>
                </c:pt>
                <c:pt idx="357">
                  <c:v>3278.5709999999999</c:v>
                </c:pt>
                <c:pt idx="358">
                  <c:v>3287.7550000000001</c:v>
                </c:pt>
                <c:pt idx="359">
                  <c:v>3296.9389999999999</c:v>
                </c:pt>
                <c:pt idx="360">
                  <c:v>3306.1219999999998</c:v>
                </c:pt>
                <c:pt idx="361">
                  <c:v>3315.306</c:v>
                </c:pt>
                <c:pt idx="362">
                  <c:v>3324.49</c:v>
                </c:pt>
                <c:pt idx="363">
                  <c:v>3333.6729999999998</c:v>
                </c:pt>
                <c:pt idx="364">
                  <c:v>3342.857</c:v>
                </c:pt>
                <c:pt idx="365">
                  <c:v>3352.0410000000002</c:v>
                </c:pt>
                <c:pt idx="366">
                  <c:v>3361.2240000000002</c:v>
                </c:pt>
                <c:pt idx="367">
                  <c:v>3370.4079999999999</c:v>
                </c:pt>
                <c:pt idx="368">
                  <c:v>3379.5920000000001</c:v>
                </c:pt>
                <c:pt idx="369">
                  <c:v>3388.7759999999998</c:v>
                </c:pt>
                <c:pt idx="370">
                  <c:v>3397.9589999999998</c:v>
                </c:pt>
                <c:pt idx="371">
                  <c:v>3407.143</c:v>
                </c:pt>
                <c:pt idx="372">
                  <c:v>3416.3270000000002</c:v>
                </c:pt>
                <c:pt idx="373">
                  <c:v>3425.51</c:v>
                </c:pt>
                <c:pt idx="374">
                  <c:v>3434.694</c:v>
                </c:pt>
                <c:pt idx="375">
                  <c:v>3443.8780000000002</c:v>
                </c:pt>
                <c:pt idx="376">
                  <c:v>3453.0610000000001</c:v>
                </c:pt>
                <c:pt idx="377">
                  <c:v>3462.2449999999999</c:v>
                </c:pt>
                <c:pt idx="378">
                  <c:v>3471.4290000000001</c:v>
                </c:pt>
                <c:pt idx="379">
                  <c:v>3480.6120000000001</c:v>
                </c:pt>
                <c:pt idx="380">
                  <c:v>3489.7959999999998</c:v>
                </c:pt>
                <c:pt idx="381">
                  <c:v>3498.98</c:v>
                </c:pt>
                <c:pt idx="382">
                  <c:v>3508.163</c:v>
                </c:pt>
                <c:pt idx="383">
                  <c:v>3517.3470000000002</c:v>
                </c:pt>
                <c:pt idx="384">
                  <c:v>3526.5309999999999</c:v>
                </c:pt>
                <c:pt idx="385">
                  <c:v>3535.7139999999999</c:v>
                </c:pt>
                <c:pt idx="386">
                  <c:v>3544.8980000000001</c:v>
                </c:pt>
                <c:pt idx="387">
                  <c:v>3554.0819999999999</c:v>
                </c:pt>
                <c:pt idx="388">
                  <c:v>3563.2649999999999</c:v>
                </c:pt>
                <c:pt idx="389">
                  <c:v>3572.4490000000001</c:v>
                </c:pt>
                <c:pt idx="390">
                  <c:v>3581.6329999999998</c:v>
                </c:pt>
                <c:pt idx="391">
                  <c:v>3590.8159999999998</c:v>
                </c:pt>
                <c:pt idx="392">
                  <c:v>3600</c:v>
                </c:pt>
                <c:pt idx="393">
                  <c:v>3609.1840000000002</c:v>
                </c:pt>
                <c:pt idx="394">
                  <c:v>3618.3670000000002</c:v>
                </c:pt>
                <c:pt idx="395">
                  <c:v>3627.5509999999999</c:v>
                </c:pt>
                <c:pt idx="396">
                  <c:v>3636.7350000000001</c:v>
                </c:pt>
                <c:pt idx="397">
                  <c:v>3645.9180000000001</c:v>
                </c:pt>
                <c:pt idx="398">
                  <c:v>3655.1019999999999</c:v>
                </c:pt>
                <c:pt idx="399">
                  <c:v>3664.2860000000001</c:v>
                </c:pt>
                <c:pt idx="400">
                  <c:v>3673.4690000000001</c:v>
                </c:pt>
                <c:pt idx="401">
                  <c:v>3682.6529999999998</c:v>
                </c:pt>
                <c:pt idx="402">
                  <c:v>3691.837</c:v>
                </c:pt>
                <c:pt idx="403">
                  <c:v>3701.02</c:v>
                </c:pt>
                <c:pt idx="404">
                  <c:v>3710.2040000000002</c:v>
                </c:pt>
                <c:pt idx="405">
                  <c:v>3719.3879999999999</c:v>
                </c:pt>
                <c:pt idx="406">
                  <c:v>3728.5709999999999</c:v>
                </c:pt>
                <c:pt idx="407">
                  <c:v>3737.7550000000001</c:v>
                </c:pt>
                <c:pt idx="408">
                  <c:v>3746.9389999999999</c:v>
                </c:pt>
                <c:pt idx="409">
                  <c:v>3756.1219999999998</c:v>
                </c:pt>
                <c:pt idx="410">
                  <c:v>3765.306</c:v>
                </c:pt>
                <c:pt idx="411">
                  <c:v>3774.49</c:v>
                </c:pt>
                <c:pt idx="412">
                  <c:v>3783.6729999999998</c:v>
                </c:pt>
                <c:pt idx="413">
                  <c:v>3792.857</c:v>
                </c:pt>
                <c:pt idx="414">
                  <c:v>3802.0410000000002</c:v>
                </c:pt>
                <c:pt idx="415">
                  <c:v>3811.2240000000002</c:v>
                </c:pt>
                <c:pt idx="416">
                  <c:v>3820.4079999999999</c:v>
                </c:pt>
                <c:pt idx="417">
                  <c:v>3829.5920000000001</c:v>
                </c:pt>
                <c:pt idx="418">
                  <c:v>3838.7759999999998</c:v>
                </c:pt>
                <c:pt idx="419">
                  <c:v>3847.9589999999998</c:v>
                </c:pt>
                <c:pt idx="420">
                  <c:v>3857.143</c:v>
                </c:pt>
                <c:pt idx="421">
                  <c:v>3866.3270000000002</c:v>
                </c:pt>
                <c:pt idx="422">
                  <c:v>3875.51</c:v>
                </c:pt>
                <c:pt idx="423">
                  <c:v>3884.694</c:v>
                </c:pt>
                <c:pt idx="424">
                  <c:v>3893.8780000000002</c:v>
                </c:pt>
                <c:pt idx="425">
                  <c:v>3903.0610000000001</c:v>
                </c:pt>
                <c:pt idx="426">
                  <c:v>3912.2449999999999</c:v>
                </c:pt>
                <c:pt idx="427">
                  <c:v>3921.4290000000001</c:v>
                </c:pt>
                <c:pt idx="428">
                  <c:v>3930.6120000000001</c:v>
                </c:pt>
                <c:pt idx="429">
                  <c:v>3939.7959999999998</c:v>
                </c:pt>
                <c:pt idx="430">
                  <c:v>3948.98</c:v>
                </c:pt>
                <c:pt idx="431">
                  <c:v>3958.163</c:v>
                </c:pt>
                <c:pt idx="432">
                  <c:v>3967.3470000000002</c:v>
                </c:pt>
                <c:pt idx="433">
                  <c:v>3976.5309999999999</c:v>
                </c:pt>
                <c:pt idx="434">
                  <c:v>3985.7139999999999</c:v>
                </c:pt>
                <c:pt idx="435">
                  <c:v>3994.8980000000001</c:v>
                </c:pt>
                <c:pt idx="436">
                  <c:v>4004.0819999999999</c:v>
                </c:pt>
                <c:pt idx="437">
                  <c:v>4013.2649999999999</c:v>
                </c:pt>
                <c:pt idx="438">
                  <c:v>4022.4490000000001</c:v>
                </c:pt>
                <c:pt idx="439">
                  <c:v>4031.6329999999998</c:v>
                </c:pt>
                <c:pt idx="440">
                  <c:v>4040.8159999999998</c:v>
                </c:pt>
                <c:pt idx="441">
                  <c:v>4050</c:v>
                </c:pt>
                <c:pt idx="442">
                  <c:v>4059.1840000000002</c:v>
                </c:pt>
                <c:pt idx="443">
                  <c:v>4068.3670000000002</c:v>
                </c:pt>
                <c:pt idx="444">
                  <c:v>4077.5509999999999</c:v>
                </c:pt>
                <c:pt idx="445">
                  <c:v>4086.7350000000001</c:v>
                </c:pt>
                <c:pt idx="446">
                  <c:v>4095.9180000000001</c:v>
                </c:pt>
                <c:pt idx="447">
                  <c:v>4105.1019999999999</c:v>
                </c:pt>
                <c:pt idx="448">
                  <c:v>4114.2860000000001</c:v>
                </c:pt>
                <c:pt idx="449">
                  <c:v>4123.4690000000001</c:v>
                </c:pt>
                <c:pt idx="450">
                  <c:v>4132.6530000000002</c:v>
                </c:pt>
                <c:pt idx="451">
                  <c:v>4141.8370000000004</c:v>
                </c:pt>
                <c:pt idx="452">
                  <c:v>4151.0200000000004</c:v>
                </c:pt>
                <c:pt idx="453">
                  <c:v>4160.2039999999997</c:v>
                </c:pt>
                <c:pt idx="454">
                  <c:v>4169.3879999999999</c:v>
                </c:pt>
                <c:pt idx="455">
                  <c:v>4178.5709999999999</c:v>
                </c:pt>
                <c:pt idx="456">
                  <c:v>4187.7550000000001</c:v>
                </c:pt>
                <c:pt idx="457">
                  <c:v>4196.9390000000003</c:v>
                </c:pt>
                <c:pt idx="458">
                  <c:v>4206.1220000000003</c:v>
                </c:pt>
                <c:pt idx="459">
                  <c:v>4215.3059999999996</c:v>
                </c:pt>
                <c:pt idx="460">
                  <c:v>4224.49</c:v>
                </c:pt>
                <c:pt idx="461">
                  <c:v>4233.6729999999998</c:v>
                </c:pt>
                <c:pt idx="462">
                  <c:v>4242.857</c:v>
                </c:pt>
                <c:pt idx="463">
                  <c:v>4252.0410000000002</c:v>
                </c:pt>
                <c:pt idx="464">
                  <c:v>4261.2240000000002</c:v>
                </c:pt>
                <c:pt idx="465">
                  <c:v>4270.4080000000004</c:v>
                </c:pt>
                <c:pt idx="466">
                  <c:v>4279.5919999999996</c:v>
                </c:pt>
                <c:pt idx="467">
                  <c:v>4288.7759999999998</c:v>
                </c:pt>
                <c:pt idx="468">
                  <c:v>4297.9589999999998</c:v>
                </c:pt>
                <c:pt idx="469">
                  <c:v>4307.143</c:v>
                </c:pt>
                <c:pt idx="470">
                  <c:v>4316.3270000000002</c:v>
                </c:pt>
                <c:pt idx="471">
                  <c:v>4325.51</c:v>
                </c:pt>
                <c:pt idx="472">
                  <c:v>4334.6940000000004</c:v>
                </c:pt>
                <c:pt idx="473">
                  <c:v>4343.8779999999997</c:v>
                </c:pt>
                <c:pt idx="474">
                  <c:v>4353.0609999999997</c:v>
                </c:pt>
                <c:pt idx="475">
                  <c:v>4362.2449999999999</c:v>
                </c:pt>
                <c:pt idx="476">
                  <c:v>4371.4290000000001</c:v>
                </c:pt>
                <c:pt idx="477">
                  <c:v>4380.6120000000001</c:v>
                </c:pt>
                <c:pt idx="478">
                  <c:v>4389.7960000000003</c:v>
                </c:pt>
                <c:pt idx="479">
                  <c:v>4398.9799999999996</c:v>
                </c:pt>
                <c:pt idx="480">
                  <c:v>4408.1629999999996</c:v>
                </c:pt>
                <c:pt idx="481">
                  <c:v>4417.3469999999998</c:v>
                </c:pt>
                <c:pt idx="482">
                  <c:v>4426.5309999999999</c:v>
                </c:pt>
                <c:pt idx="483">
                  <c:v>4435.7139999999999</c:v>
                </c:pt>
                <c:pt idx="484">
                  <c:v>4444.8980000000001</c:v>
                </c:pt>
                <c:pt idx="485">
                  <c:v>4454.0820000000003</c:v>
                </c:pt>
                <c:pt idx="486">
                  <c:v>4463.2650000000003</c:v>
                </c:pt>
                <c:pt idx="487">
                  <c:v>4472.4489999999996</c:v>
                </c:pt>
                <c:pt idx="488">
                  <c:v>4481.6329999999998</c:v>
                </c:pt>
                <c:pt idx="489">
                  <c:v>4490.8159999999998</c:v>
                </c:pt>
                <c:pt idx="490">
                  <c:v>4500</c:v>
                </c:pt>
                <c:pt idx="491">
                  <c:v>4509.1840000000002</c:v>
                </c:pt>
                <c:pt idx="492">
                  <c:v>4518.3670000000002</c:v>
                </c:pt>
                <c:pt idx="493">
                  <c:v>4527.5510000000004</c:v>
                </c:pt>
                <c:pt idx="494">
                  <c:v>4536.7349999999997</c:v>
                </c:pt>
                <c:pt idx="495">
                  <c:v>4545.9179999999997</c:v>
                </c:pt>
                <c:pt idx="496">
                  <c:v>4555.1019999999999</c:v>
                </c:pt>
                <c:pt idx="497">
                  <c:v>4564.2860000000001</c:v>
                </c:pt>
                <c:pt idx="498">
                  <c:v>4573.4690000000001</c:v>
                </c:pt>
                <c:pt idx="499">
                  <c:v>4582.6530000000002</c:v>
                </c:pt>
                <c:pt idx="500">
                  <c:v>4591.8370000000004</c:v>
                </c:pt>
                <c:pt idx="501">
                  <c:v>4601.0200000000004</c:v>
                </c:pt>
                <c:pt idx="502">
                  <c:v>4610.2039999999997</c:v>
                </c:pt>
                <c:pt idx="503">
                  <c:v>4619.3879999999999</c:v>
                </c:pt>
                <c:pt idx="504">
                  <c:v>4628.5709999999999</c:v>
                </c:pt>
                <c:pt idx="505">
                  <c:v>4637.7550000000001</c:v>
                </c:pt>
                <c:pt idx="506">
                  <c:v>4646.9390000000003</c:v>
                </c:pt>
                <c:pt idx="507">
                  <c:v>4656.1220000000003</c:v>
                </c:pt>
                <c:pt idx="508">
                  <c:v>4665.3059999999996</c:v>
                </c:pt>
                <c:pt idx="509">
                  <c:v>4674.49</c:v>
                </c:pt>
                <c:pt idx="510">
                  <c:v>4683.6729999999998</c:v>
                </c:pt>
                <c:pt idx="511">
                  <c:v>4692.857</c:v>
                </c:pt>
                <c:pt idx="512">
                  <c:v>4702.0410000000002</c:v>
                </c:pt>
                <c:pt idx="513">
                  <c:v>4711.2240000000002</c:v>
                </c:pt>
                <c:pt idx="514">
                  <c:v>4720.4080000000004</c:v>
                </c:pt>
                <c:pt idx="515">
                  <c:v>4729.5919999999996</c:v>
                </c:pt>
                <c:pt idx="516">
                  <c:v>4738.7759999999998</c:v>
                </c:pt>
                <c:pt idx="517">
                  <c:v>4747.9589999999998</c:v>
                </c:pt>
                <c:pt idx="518">
                  <c:v>4757.143</c:v>
                </c:pt>
                <c:pt idx="519">
                  <c:v>4766.3270000000002</c:v>
                </c:pt>
                <c:pt idx="520">
                  <c:v>4775.51</c:v>
                </c:pt>
                <c:pt idx="521">
                  <c:v>4784.6940000000004</c:v>
                </c:pt>
                <c:pt idx="522">
                  <c:v>4793.8779999999997</c:v>
                </c:pt>
                <c:pt idx="523">
                  <c:v>4803.0609999999997</c:v>
                </c:pt>
                <c:pt idx="524">
                  <c:v>4812.2449999999999</c:v>
                </c:pt>
                <c:pt idx="525">
                  <c:v>4821.4290000000001</c:v>
                </c:pt>
                <c:pt idx="526">
                  <c:v>4830.6120000000001</c:v>
                </c:pt>
                <c:pt idx="527">
                  <c:v>4839.7960000000003</c:v>
                </c:pt>
                <c:pt idx="528">
                  <c:v>4848.9799999999996</c:v>
                </c:pt>
                <c:pt idx="529">
                  <c:v>4858.1629999999996</c:v>
                </c:pt>
                <c:pt idx="530">
                  <c:v>4867.3469999999998</c:v>
                </c:pt>
                <c:pt idx="531">
                  <c:v>4876.5309999999999</c:v>
                </c:pt>
                <c:pt idx="532">
                  <c:v>4885.7139999999999</c:v>
                </c:pt>
                <c:pt idx="533">
                  <c:v>4894.8980000000001</c:v>
                </c:pt>
                <c:pt idx="534">
                  <c:v>4904.0820000000003</c:v>
                </c:pt>
                <c:pt idx="535">
                  <c:v>4913.2650000000003</c:v>
                </c:pt>
                <c:pt idx="536">
                  <c:v>4922.4489999999996</c:v>
                </c:pt>
                <c:pt idx="537">
                  <c:v>4931.6329999999998</c:v>
                </c:pt>
                <c:pt idx="538">
                  <c:v>4940.8159999999998</c:v>
                </c:pt>
                <c:pt idx="539">
                  <c:v>4950</c:v>
                </c:pt>
                <c:pt idx="540">
                  <c:v>4959.1840000000002</c:v>
                </c:pt>
                <c:pt idx="541">
                  <c:v>4968.3670000000002</c:v>
                </c:pt>
                <c:pt idx="542">
                  <c:v>4977.5510000000004</c:v>
                </c:pt>
                <c:pt idx="543">
                  <c:v>4986.7349999999997</c:v>
                </c:pt>
                <c:pt idx="544">
                  <c:v>4995.9179999999997</c:v>
                </c:pt>
                <c:pt idx="545">
                  <c:v>5005.1019999999999</c:v>
                </c:pt>
                <c:pt idx="546">
                  <c:v>5014.2860000000001</c:v>
                </c:pt>
                <c:pt idx="547">
                  <c:v>5023.4690000000001</c:v>
                </c:pt>
                <c:pt idx="548">
                  <c:v>5032.6530000000002</c:v>
                </c:pt>
                <c:pt idx="549">
                  <c:v>5041.8370000000004</c:v>
                </c:pt>
                <c:pt idx="550">
                  <c:v>5051.0200000000004</c:v>
                </c:pt>
                <c:pt idx="551">
                  <c:v>5060.2039999999997</c:v>
                </c:pt>
                <c:pt idx="552">
                  <c:v>5069.3879999999999</c:v>
                </c:pt>
                <c:pt idx="553">
                  <c:v>5078.5709999999999</c:v>
                </c:pt>
                <c:pt idx="554">
                  <c:v>5087.7550000000001</c:v>
                </c:pt>
                <c:pt idx="555">
                  <c:v>5096.9390000000003</c:v>
                </c:pt>
                <c:pt idx="556">
                  <c:v>5106.1220000000003</c:v>
                </c:pt>
                <c:pt idx="557">
                  <c:v>5115.3059999999996</c:v>
                </c:pt>
                <c:pt idx="558">
                  <c:v>5124.49</c:v>
                </c:pt>
                <c:pt idx="559">
                  <c:v>5133.6729999999998</c:v>
                </c:pt>
                <c:pt idx="560">
                  <c:v>5142.857</c:v>
                </c:pt>
                <c:pt idx="561">
                  <c:v>5152.0410000000002</c:v>
                </c:pt>
                <c:pt idx="562">
                  <c:v>5161.2240000000002</c:v>
                </c:pt>
                <c:pt idx="563">
                  <c:v>5170.4080000000004</c:v>
                </c:pt>
                <c:pt idx="564">
                  <c:v>5179.5919999999996</c:v>
                </c:pt>
                <c:pt idx="565">
                  <c:v>5188.7759999999998</c:v>
                </c:pt>
                <c:pt idx="566">
                  <c:v>5197.9589999999998</c:v>
                </c:pt>
                <c:pt idx="567">
                  <c:v>5207.143</c:v>
                </c:pt>
                <c:pt idx="568">
                  <c:v>5216.3270000000002</c:v>
                </c:pt>
                <c:pt idx="569">
                  <c:v>5225.51</c:v>
                </c:pt>
                <c:pt idx="570">
                  <c:v>5234.6940000000004</c:v>
                </c:pt>
                <c:pt idx="571">
                  <c:v>5243.8779999999997</c:v>
                </c:pt>
                <c:pt idx="572">
                  <c:v>5253.0609999999997</c:v>
                </c:pt>
                <c:pt idx="573">
                  <c:v>5262.2449999999999</c:v>
                </c:pt>
                <c:pt idx="574">
                  <c:v>5271.4290000000001</c:v>
                </c:pt>
                <c:pt idx="575">
                  <c:v>5280.6120000000001</c:v>
                </c:pt>
                <c:pt idx="576">
                  <c:v>5289.7960000000003</c:v>
                </c:pt>
                <c:pt idx="577">
                  <c:v>5298.98</c:v>
                </c:pt>
                <c:pt idx="578">
                  <c:v>5308.1629999999996</c:v>
                </c:pt>
                <c:pt idx="579">
                  <c:v>5317.3469999999998</c:v>
                </c:pt>
                <c:pt idx="580">
                  <c:v>5326.5309999999999</c:v>
                </c:pt>
                <c:pt idx="581">
                  <c:v>5335.7139999999999</c:v>
                </c:pt>
                <c:pt idx="582">
                  <c:v>5344.8980000000001</c:v>
                </c:pt>
                <c:pt idx="583">
                  <c:v>5354.0820000000003</c:v>
                </c:pt>
                <c:pt idx="584">
                  <c:v>5363.2650000000003</c:v>
                </c:pt>
                <c:pt idx="585">
                  <c:v>5372.4489999999996</c:v>
                </c:pt>
                <c:pt idx="586">
                  <c:v>5381.6329999999998</c:v>
                </c:pt>
                <c:pt idx="587">
                  <c:v>5390.8159999999998</c:v>
                </c:pt>
                <c:pt idx="588">
                  <c:v>5400</c:v>
                </c:pt>
                <c:pt idx="589">
                  <c:v>5409.1840000000002</c:v>
                </c:pt>
                <c:pt idx="590">
                  <c:v>5418.3670000000002</c:v>
                </c:pt>
                <c:pt idx="591">
                  <c:v>5427.5510000000004</c:v>
                </c:pt>
                <c:pt idx="592">
                  <c:v>5436.7349999999997</c:v>
                </c:pt>
                <c:pt idx="593">
                  <c:v>5445.9179999999997</c:v>
                </c:pt>
                <c:pt idx="594">
                  <c:v>5455.1019999999999</c:v>
                </c:pt>
                <c:pt idx="595">
                  <c:v>5464.2860000000001</c:v>
                </c:pt>
                <c:pt idx="596">
                  <c:v>5473.4690000000001</c:v>
                </c:pt>
                <c:pt idx="597">
                  <c:v>5482.6530000000002</c:v>
                </c:pt>
                <c:pt idx="598">
                  <c:v>5491.8370000000004</c:v>
                </c:pt>
                <c:pt idx="599">
                  <c:v>5501.02</c:v>
                </c:pt>
                <c:pt idx="600">
                  <c:v>5510.2039999999997</c:v>
                </c:pt>
                <c:pt idx="601">
                  <c:v>5519.3879999999999</c:v>
                </c:pt>
                <c:pt idx="602">
                  <c:v>5528.5709999999999</c:v>
                </c:pt>
                <c:pt idx="603">
                  <c:v>5537.7550000000001</c:v>
                </c:pt>
                <c:pt idx="604">
                  <c:v>5546.9390000000003</c:v>
                </c:pt>
                <c:pt idx="605">
                  <c:v>5556.1220000000003</c:v>
                </c:pt>
                <c:pt idx="606">
                  <c:v>5565.3059999999996</c:v>
                </c:pt>
                <c:pt idx="607">
                  <c:v>5574.49</c:v>
                </c:pt>
                <c:pt idx="608">
                  <c:v>5583.6729999999998</c:v>
                </c:pt>
                <c:pt idx="609">
                  <c:v>5592.857</c:v>
                </c:pt>
                <c:pt idx="610">
                  <c:v>5602.0410000000002</c:v>
                </c:pt>
                <c:pt idx="611">
                  <c:v>5611.2240000000002</c:v>
                </c:pt>
                <c:pt idx="612">
                  <c:v>5620.4080000000004</c:v>
                </c:pt>
                <c:pt idx="613">
                  <c:v>5629.5919999999996</c:v>
                </c:pt>
                <c:pt idx="614">
                  <c:v>5638.7759999999998</c:v>
                </c:pt>
                <c:pt idx="615">
                  <c:v>5647.9589999999998</c:v>
                </c:pt>
                <c:pt idx="616">
                  <c:v>5657.143</c:v>
                </c:pt>
                <c:pt idx="617">
                  <c:v>5666.3270000000002</c:v>
                </c:pt>
                <c:pt idx="618">
                  <c:v>5675.51</c:v>
                </c:pt>
                <c:pt idx="619">
                  <c:v>5684.6940000000004</c:v>
                </c:pt>
                <c:pt idx="620">
                  <c:v>5693.8779999999997</c:v>
                </c:pt>
                <c:pt idx="621">
                  <c:v>5703.0609999999997</c:v>
                </c:pt>
                <c:pt idx="622">
                  <c:v>5712.2449999999999</c:v>
                </c:pt>
                <c:pt idx="623">
                  <c:v>5721.4290000000001</c:v>
                </c:pt>
                <c:pt idx="624">
                  <c:v>5730.6120000000001</c:v>
                </c:pt>
                <c:pt idx="625">
                  <c:v>5739.7960000000003</c:v>
                </c:pt>
                <c:pt idx="626">
                  <c:v>5748.98</c:v>
                </c:pt>
                <c:pt idx="627">
                  <c:v>5758.1629999999996</c:v>
                </c:pt>
                <c:pt idx="628">
                  <c:v>5767.3469999999998</c:v>
                </c:pt>
                <c:pt idx="629">
                  <c:v>5776.5309999999999</c:v>
                </c:pt>
                <c:pt idx="630">
                  <c:v>5785.7139999999999</c:v>
                </c:pt>
                <c:pt idx="631">
                  <c:v>5794.8980000000001</c:v>
                </c:pt>
                <c:pt idx="632">
                  <c:v>5804.0820000000003</c:v>
                </c:pt>
                <c:pt idx="633">
                  <c:v>5813.2650000000003</c:v>
                </c:pt>
                <c:pt idx="634">
                  <c:v>5822.4489999999996</c:v>
                </c:pt>
                <c:pt idx="635">
                  <c:v>5831.6329999999998</c:v>
                </c:pt>
                <c:pt idx="636">
                  <c:v>5840.8159999999998</c:v>
                </c:pt>
                <c:pt idx="637">
                  <c:v>5850</c:v>
                </c:pt>
                <c:pt idx="638">
                  <c:v>5859.1840000000002</c:v>
                </c:pt>
                <c:pt idx="639">
                  <c:v>5868.3670000000002</c:v>
                </c:pt>
                <c:pt idx="640">
                  <c:v>5877.5510000000004</c:v>
                </c:pt>
                <c:pt idx="641">
                  <c:v>5886.7349999999997</c:v>
                </c:pt>
                <c:pt idx="642">
                  <c:v>5895.9179999999997</c:v>
                </c:pt>
                <c:pt idx="643">
                  <c:v>5905.1019999999999</c:v>
                </c:pt>
                <c:pt idx="644">
                  <c:v>5914.2860000000001</c:v>
                </c:pt>
                <c:pt idx="645">
                  <c:v>5923.4690000000001</c:v>
                </c:pt>
                <c:pt idx="646">
                  <c:v>5932.6530000000002</c:v>
                </c:pt>
                <c:pt idx="647">
                  <c:v>5941.8370000000004</c:v>
                </c:pt>
                <c:pt idx="648">
                  <c:v>5951.02</c:v>
                </c:pt>
                <c:pt idx="649">
                  <c:v>5960.2039999999997</c:v>
                </c:pt>
                <c:pt idx="650">
                  <c:v>5969.3879999999999</c:v>
                </c:pt>
                <c:pt idx="651">
                  <c:v>5978.5709999999999</c:v>
                </c:pt>
                <c:pt idx="652">
                  <c:v>5987.7550000000001</c:v>
                </c:pt>
                <c:pt idx="653">
                  <c:v>5996.9390000000003</c:v>
                </c:pt>
                <c:pt idx="654">
                  <c:v>6006.1220000000003</c:v>
                </c:pt>
                <c:pt idx="655">
                  <c:v>6015.3059999999996</c:v>
                </c:pt>
                <c:pt idx="656">
                  <c:v>6024.49</c:v>
                </c:pt>
                <c:pt idx="657">
                  <c:v>6033.6729999999998</c:v>
                </c:pt>
                <c:pt idx="658">
                  <c:v>6042.857</c:v>
                </c:pt>
                <c:pt idx="659">
                  <c:v>6052.0410000000002</c:v>
                </c:pt>
                <c:pt idx="660">
                  <c:v>6061.2240000000002</c:v>
                </c:pt>
                <c:pt idx="661">
                  <c:v>6070.4080000000004</c:v>
                </c:pt>
                <c:pt idx="662">
                  <c:v>6079.5919999999996</c:v>
                </c:pt>
                <c:pt idx="663">
                  <c:v>6088.7759999999998</c:v>
                </c:pt>
                <c:pt idx="664">
                  <c:v>6097.9589999999998</c:v>
                </c:pt>
                <c:pt idx="665">
                  <c:v>6107.143</c:v>
                </c:pt>
                <c:pt idx="666">
                  <c:v>6116.3270000000002</c:v>
                </c:pt>
                <c:pt idx="667">
                  <c:v>6125.51</c:v>
                </c:pt>
                <c:pt idx="668">
                  <c:v>6134.6940000000004</c:v>
                </c:pt>
                <c:pt idx="669">
                  <c:v>6143.8779999999997</c:v>
                </c:pt>
                <c:pt idx="670">
                  <c:v>6153.0609999999997</c:v>
                </c:pt>
                <c:pt idx="671">
                  <c:v>6162.2449999999999</c:v>
                </c:pt>
                <c:pt idx="672">
                  <c:v>6171.4290000000001</c:v>
                </c:pt>
                <c:pt idx="673">
                  <c:v>6180.6120000000001</c:v>
                </c:pt>
                <c:pt idx="674">
                  <c:v>6189.7960000000003</c:v>
                </c:pt>
                <c:pt idx="675">
                  <c:v>6198.98</c:v>
                </c:pt>
                <c:pt idx="676">
                  <c:v>6208.1629999999996</c:v>
                </c:pt>
                <c:pt idx="677">
                  <c:v>6217.3469999999998</c:v>
                </c:pt>
                <c:pt idx="678">
                  <c:v>6226.5309999999999</c:v>
                </c:pt>
                <c:pt idx="679">
                  <c:v>6235.7139999999999</c:v>
                </c:pt>
                <c:pt idx="680">
                  <c:v>6244.8980000000001</c:v>
                </c:pt>
                <c:pt idx="681">
                  <c:v>6254.0820000000003</c:v>
                </c:pt>
                <c:pt idx="682">
                  <c:v>6263.2650000000003</c:v>
                </c:pt>
                <c:pt idx="683">
                  <c:v>6272.4489999999996</c:v>
                </c:pt>
                <c:pt idx="684">
                  <c:v>6281.6329999999998</c:v>
                </c:pt>
                <c:pt idx="685">
                  <c:v>6290.8159999999998</c:v>
                </c:pt>
                <c:pt idx="686">
                  <c:v>6300</c:v>
                </c:pt>
                <c:pt idx="687">
                  <c:v>6309.1840000000002</c:v>
                </c:pt>
                <c:pt idx="688">
                  <c:v>6318.3670000000002</c:v>
                </c:pt>
                <c:pt idx="689">
                  <c:v>6327.5510000000004</c:v>
                </c:pt>
                <c:pt idx="690">
                  <c:v>6336.7349999999997</c:v>
                </c:pt>
                <c:pt idx="691">
                  <c:v>6345.9179999999997</c:v>
                </c:pt>
                <c:pt idx="692">
                  <c:v>6355.1019999999999</c:v>
                </c:pt>
                <c:pt idx="693">
                  <c:v>6364.2860000000001</c:v>
                </c:pt>
                <c:pt idx="694">
                  <c:v>6373.4690000000001</c:v>
                </c:pt>
                <c:pt idx="695">
                  <c:v>6382.6530000000002</c:v>
                </c:pt>
                <c:pt idx="696">
                  <c:v>6391.8370000000004</c:v>
                </c:pt>
                <c:pt idx="697">
                  <c:v>6401.02</c:v>
                </c:pt>
                <c:pt idx="698">
                  <c:v>6410.2039999999997</c:v>
                </c:pt>
                <c:pt idx="699">
                  <c:v>6419.3879999999999</c:v>
                </c:pt>
                <c:pt idx="700">
                  <c:v>6428.5709999999999</c:v>
                </c:pt>
                <c:pt idx="701">
                  <c:v>6437.7550000000001</c:v>
                </c:pt>
                <c:pt idx="702">
                  <c:v>6446.9390000000003</c:v>
                </c:pt>
                <c:pt idx="703">
                  <c:v>6456.1220000000003</c:v>
                </c:pt>
                <c:pt idx="704">
                  <c:v>6465.3059999999996</c:v>
                </c:pt>
                <c:pt idx="705">
                  <c:v>6474.49</c:v>
                </c:pt>
                <c:pt idx="706">
                  <c:v>6483.6729999999998</c:v>
                </c:pt>
                <c:pt idx="707">
                  <c:v>6492.857</c:v>
                </c:pt>
                <c:pt idx="708">
                  <c:v>6502.0410000000002</c:v>
                </c:pt>
                <c:pt idx="709">
                  <c:v>6511.2240000000002</c:v>
                </c:pt>
                <c:pt idx="710">
                  <c:v>6520.4080000000004</c:v>
                </c:pt>
                <c:pt idx="711">
                  <c:v>6529.5919999999996</c:v>
                </c:pt>
                <c:pt idx="712">
                  <c:v>6538.7759999999998</c:v>
                </c:pt>
                <c:pt idx="713">
                  <c:v>6547.9589999999998</c:v>
                </c:pt>
                <c:pt idx="714">
                  <c:v>6557.143</c:v>
                </c:pt>
                <c:pt idx="715">
                  <c:v>6566.3270000000002</c:v>
                </c:pt>
                <c:pt idx="716">
                  <c:v>6575.51</c:v>
                </c:pt>
                <c:pt idx="717">
                  <c:v>6584.6940000000004</c:v>
                </c:pt>
                <c:pt idx="718">
                  <c:v>6593.8779999999997</c:v>
                </c:pt>
                <c:pt idx="719">
                  <c:v>6603.0609999999997</c:v>
                </c:pt>
                <c:pt idx="720">
                  <c:v>6612.2449999999999</c:v>
                </c:pt>
                <c:pt idx="721">
                  <c:v>6621.4290000000001</c:v>
                </c:pt>
                <c:pt idx="722">
                  <c:v>6630.6120000000001</c:v>
                </c:pt>
                <c:pt idx="723">
                  <c:v>6639.7960000000003</c:v>
                </c:pt>
                <c:pt idx="724">
                  <c:v>6648.98</c:v>
                </c:pt>
                <c:pt idx="725">
                  <c:v>6658.1629999999996</c:v>
                </c:pt>
                <c:pt idx="726">
                  <c:v>6667.3469999999998</c:v>
                </c:pt>
                <c:pt idx="727">
                  <c:v>6676.5309999999999</c:v>
                </c:pt>
                <c:pt idx="728">
                  <c:v>6685.7139999999999</c:v>
                </c:pt>
                <c:pt idx="729">
                  <c:v>6694.8980000000001</c:v>
                </c:pt>
                <c:pt idx="730">
                  <c:v>6704.0820000000003</c:v>
                </c:pt>
                <c:pt idx="731">
                  <c:v>6713.2650000000003</c:v>
                </c:pt>
                <c:pt idx="732">
                  <c:v>6722.4489999999996</c:v>
                </c:pt>
                <c:pt idx="733">
                  <c:v>6731.6329999999998</c:v>
                </c:pt>
                <c:pt idx="734">
                  <c:v>6740.8159999999998</c:v>
                </c:pt>
                <c:pt idx="735">
                  <c:v>6750</c:v>
                </c:pt>
                <c:pt idx="736">
                  <c:v>6759.1840000000002</c:v>
                </c:pt>
                <c:pt idx="737">
                  <c:v>6768.3670000000002</c:v>
                </c:pt>
                <c:pt idx="738">
                  <c:v>6777.5510000000004</c:v>
                </c:pt>
                <c:pt idx="739">
                  <c:v>6786.7349999999997</c:v>
                </c:pt>
                <c:pt idx="740">
                  <c:v>6795.9179999999997</c:v>
                </c:pt>
                <c:pt idx="741">
                  <c:v>6805.1019999999999</c:v>
                </c:pt>
                <c:pt idx="742">
                  <c:v>6814.2860000000001</c:v>
                </c:pt>
                <c:pt idx="743">
                  <c:v>6823.4690000000001</c:v>
                </c:pt>
                <c:pt idx="744">
                  <c:v>6832.6530000000002</c:v>
                </c:pt>
                <c:pt idx="745">
                  <c:v>6841.8370000000004</c:v>
                </c:pt>
                <c:pt idx="746">
                  <c:v>6851.02</c:v>
                </c:pt>
                <c:pt idx="747">
                  <c:v>6860.2039999999997</c:v>
                </c:pt>
                <c:pt idx="748">
                  <c:v>6869.3879999999999</c:v>
                </c:pt>
                <c:pt idx="749">
                  <c:v>6878.5709999999999</c:v>
                </c:pt>
                <c:pt idx="750">
                  <c:v>6887.7550000000001</c:v>
                </c:pt>
                <c:pt idx="751">
                  <c:v>6896.9390000000003</c:v>
                </c:pt>
                <c:pt idx="752">
                  <c:v>6906.1220000000003</c:v>
                </c:pt>
                <c:pt idx="753">
                  <c:v>6915.3059999999996</c:v>
                </c:pt>
                <c:pt idx="754">
                  <c:v>6924.49</c:v>
                </c:pt>
                <c:pt idx="755">
                  <c:v>6933.6729999999998</c:v>
                </c:pt>
                <c:pt idx="756">
                  <c:v>6942.857</c:v>
                </c:pt>
                <c:pt idx="757">
                  <c:v>6952.0410000000002</c:v>
                </c:pt>
                <c:pt idx="758">
                  <c:v>6961.2240000000002</c:v>
                </c:pt>
                <c:pt idx="759">
                  <c:v>6970.4080000000004</c:v>
                </c:pt>
                <c:pt idx="760">
                  <c:v>6979.5919999999996</c:v>
                </c:pt>
                <c:pt idx="761">
                  <c:v>6988.7759999999998</c:v>
                </c:pt>
                <c:pt idx="762">
                  <c:v>6997.9589999999998</c:v>
                </c:pt>
                <c:pt idx="763">
                  <c:v>7007.143</c:v>
                </c:pt>
                <c:pt idx="764">
                  <c:v>7016.3270000000002</c:v>
                </c:pt>
                <c:pt idx="765">
                  <c:v>7025.51</c:v>
                </c:pt>
                <c:pt idx="766">
                  <c:v>7034.6940000000004</c:v>
                </c:pt>
                <c:pt idx="767">
                  <c:v>7043.8779999999997</c:v>
                </c:pt>
                <c:pt idx="768">
                  <c:v>7053.0609999999997</c:v>
                </c:pt>
                <c:pt idx="769">
                  <c:v>7062.2449999999999</c:v>
                </c:pt>
                <c:pt idx="770">
                  <c:v>7071.4290000000001</c:v>
                </c:pt>
                <c:pt idx="771">
                  <c:v>7080.6120000000001</c:v>
                </c:pt>
                <c:pt idx="772">
                  <c:v>7089.7960000000003</c:v>
                </c:pt>
                <c:pt idx="773">
                  <c:v>7098.98</c:v>
                </c:pt>
                <c:pt idx="774">
                  <c:v>7108.1629999999996</c:v>
                </c:pt>
                <c:pt idx="775">
                  <c:v>7117.3469999999998</c:v>
                </c:pt>
                <c:pt idx="776">
                  <c:v>7126.5309999999999</c:v>
                </c:pt>
                <c:pt idx="777">
                  <c:v>7135.7139999999999</c:v>
                </c:pt>
                <c:pt idx="778">
                  <c:v>7144.8980000000001</c:v>
                </c:pt>
                <c:pt idx="779">
                  <c:v>7154.0820000000003</c:v>
                </c:pt>
                <c:pt idx="780">
                  <c:v>7163.2650000000003</c:v>
                </c:pt>
                <c:pt idx="781">
                  <c:v>7172.4489999999996</c:v>
                </c:pt>
                <c:pt idx="782">
                  <c:v>7181.6329999999998</c:v>
                </c:pt>
                <c:pt idx="783">
                  <c:v>7190.8159999999998</c:v>
                </c:pt>
                <c:pt idx="784">
                  <c:v>7200</c:v>
                </c:pt>
                <c:pt idx="785">
                  <c:v>7209.1840000000002</c:v>
                </c:pt>
                <c:pt idx="786">
                  <c:v>7218.3670000000002</c:v>
                </c:pt>
                <c:pt idx="787">
                  <c:v>7227.5510000000004</c:v>
                </c:pt>
                <c:pt idx="788">
                  <c:v>7236.7349999999997</c:v>
                </c:pt>
                <c:pt idx="789">
                  <c:v>7245.9179999999997</c:v>
                </c:pt>
                <c:pt idx="790">
                  <c:v>7255.1019999999999</c:v>
                </c:pt>
                <c:pt idx="791">
                  <c:v>7264.2860000000001</c:v>
                </c:pt>
                <c:pt idx="792">
                  <c:v>7273.4690000000001</c:v>
                </c:pt>
                <c:pt idx="793">
                  <c:v>7282.6530000000002</c:v>
                </c:pt>
                <c:pt idx="794">
                  <c:v>7291.8370000000004</c:v>
                </c:pt>
                <c:pt idx="795">
                  <c:v>7301.02</c:v>
                </c:pt>
                <c:pt idx="796">
                  <c:v>7310.2039999999997</c:v>
                </c:pt>
                <c:pt idx="797">
                  <c:v>7319.3879999999999</c:v>
                </c:pt>
                <c:pt idx="798">
                  <c:v>7328.5709999999999</c:v>
                </c:pt>
                <c:pt idx="799">
                  <c:v>7337.7550000000001</c:v>
                </c:pt>
                <c:pt idx="800">
                  <c:v>7346.9390000000003</c:v>
                </c:pt>
                <c:pt idx="801">
                  <c:v>7356.1220000000003</c:v>
                </c:pt>
                <c:pt idx="802">
                  <c:v>7365.3059999999996</c:v>
                </c:pt>
                <c:pt idx="803">
                  <c:v>7374.49</c:v>
                </c:pt>
                <c:pt idx="804">
                  <c:v>7383.6729999999998</c:v>
                </c:pt>
                <c:pt idx="805">
                  <c:v>7392.857</c:v>
                </c:pt>
                <c:pt idx="806">
                  <c:v>7402.0410000000002</c:v>
                </c:pt>
                <c:pt idx="807">
                  <c:v>7411.2240000000002</c:v>
                </c:pt>
                <c:pt idx="808">
                  <c:v>7420.4080000000004</c:v>
                </c:pt>
                <c:pt idx="809">
                  <c:v>7429.5919999999996</c:v>
                </c:pt>
                <c:pt idx="810">
                  <c:v>7438.7759999999998</c:v>
                </c:pt>
                <c:pt idx="811">
                  <c:v>7447.9589999999998</c:v>
                </c:pt>
                <c:pt idx="812">
                  <c:v>7457.143</c:v>
                </c:pt>
                <c:pt idx="813">
                  <c:v>7466.3270000000002</c:v>
                </c:pt>
                <c:pt idx="814">
                  <c:v>7475.51</c:v>
                </c:pt>
                <c:pt idx="815">
                  <c:v>7484.6940000000004</c:v>
                </c:pt>
                <c:pt idx="816">
                  <c:v>7493.8779999999997</c:v>
                </c:pt>
                <c:pt idx="817">
                  <c:v>7503.0609999999997</c:v>
                </c:pt>
                <c:pt idx="818">
                  <c:v>7512.2449999999999</c:v>
                </c:pt>
                <c:pt idx="819">
                  <c:v>7521.4290000000001</c:v>
                </c:pt>
                <c:pt idx="820">
                  <c:v>7530.6120000000001</c:v>
                </c:pt>
                <c:pt idx="821">
                  <c:v>7539.7960000000003</c:v>
                </c:pt>
                <c:pt idx="822">
                  <c:v>7548.98</c:v>
                </c:pt>
                <c:pt idx="823">
                  <c:v>7558.1629999999996</c:v>
                </c:pt>
                <c:pt idx="824">
                  <c:v>7567.3469999999998</c:v>
                </c:pt>
                <c:pt idx="825">
                  <c:v>7576.5309999999999</c:v>
                </c:pt>
                <c:pt idx="826">
                  <c:v>7585.7139999999999</c:v>
                </c:pt>
                <c:pt idx="827">
                  <c:v>7594.8980000000001</c:v>
                </c:pt>
                <c:pt idx="828">
                  <c:v>7604.0820000000003</c:v>
                </c:pt>
                <c:pt idx="829">
                  <c:v>7613.2650000000003</c:v>
                </c:pt>
                <c:pt idx="830">
                  <c:v>7622.4489999999996</c:v>
                </c:pt>
                <c:pt idx="831">
                  <c:v>7631.6329999999998</c:v>
                </c:pt>
                <c:pt idx="832">
                  <c:v>7640.8159999999998</c:v>
                </c:pt>
                <c:pt idx="833">
                  <c:v>7650</c:v>
                </c:pt>
                <c:pt idx="834">
                  <c:v>7659.1840000000002</c:v>
                </c:pt>
                <c:pt idx="835">
                  <c:v>7668.3670000000002</c:v>
                </c:pt>
                <c:pt idx="836">
                  <c:v>7677.5510000000004</c:v>
                </c:pt>
                <c:pt idx="837">
                  <c:v>7686.7349999999997</c:v>
                </c:pt>
                <c:pt idx="838">
                  <c:v>7695.9179999999997</c:v>
                </c:pt>
                <c:pt idx="839">
                  <c:v>7705.1019999999999</c:v>
                </c:pt>
                <c:pt idx="840">
                  <c:v>7714.2860000000001</c:v>
                </c:pt>
                <c:pt idx="841">
                  <c:v>7723.4690000000001</c:v>
                </c:pt>
                <c:pt idx="842">
                  <c:v>7732.6530000000002</c:v>
                </c:pt>
                <c:pt idx="843">
                  <c:v>7741.8370000000004</c:v>
                </c:pt>
                <c:pt idx="844">
                  <c:v>7751.02</c:v>
                </c:pt>
                <c:pt idx="845">
                  <c:v>7760.2039999999997</c:v>
                </c:pt>
                <c:pt idx="846">
                  <c:v>7769.3879999999999</c:v>
                </c:pt>
                <c:pt idx="847">
                  <c:v>7778.5709999999999</c:v>
                </c:pt>
                <c:pt idx="848">
                  <c:v>7787.7550000000001</c:v>
                </c:pt>
                <c:pt idx="849">
                  <c:v>7796.9390000000003</c:v>
                </c:pt>
                <c:pt idx="850">
                  <c:v>7806.1220000000003</c:v>
                </c:pt>
                <c:pt idx="851">
                  <c:v>7815.3059999999996</c:v>
                </c:pt>
                <c:pt idx="852">
                  <c:v>7824.49</c:v>
                </c:pt>
                <c:pt idx="853">
                  <c:v>7833.6729999999998</c:v>
                </c:pt>
                <c:pt idx="854">
                  <c:v>7842.857</c:v>
                </c:pt>
                <c:pt idx="855">
                  <c:v>7852.0410000000002</c:v>
                </c:pt>
                <c:pt idx="856">
                  <c:v>7861.2240000000002</c:v>
                </c:pt>
                <c:pt idx="857">
                  <c:v>7870.4080000000004</c:v>
                </c:pt>
                <c:pt idx="858">
                  <c:v>7879.5919999999996</c:v>
                </c:pt>
                <c:pt idx="859">
                  <c:v>7888.7759999999998</c:v>
                </c:pt>
                <c:pt idx="860">
                  <c:v>7897.9589999999998</c:v>
                </c:pt>
                <c:pt idx="861">
                  <c:v>7907.143</c:v>
                </c:pt>
                <c:pt idx="862">
                  <c:v>7916.3270000000002</c:v>
                </c:pt>
                <c:pt idx="863">
                  <c:v>7925.51</c:v>
                </c:pt>
                <c:pt idx="864">
                  <c:v>7934.6940000000004</c:v>
                </c:pt>
                <c:pt idx="865">
                  <c:v>7943.8779999999997</c:v>
                </c:pt>
                <c:pt idx="866">
                  <c:v>7953.0609999999997</c:v>
                </c:pt>
                <c:pt idx="867">
                  <c:v>7962.2449999999999</c:v>
                </c:pt>
                <c:pt idx="868">
                  <c:v>7971.4290000000001</c:v>
                </c:pt>
                <c:pt idx="869">
                  <c:v>7980.6120000000001</c:v>
                </c:pt>
                <c:pt idx="870">
                  <c:v>7989.7960000000003</c:v>
                </c:pt>
                <c:pt idx="871">
                  <c:v>7998.98</c:v>
                </c:pt>
                <c:pt idx="872">
                  <c:v>8008.1629999999996</c:v>
                </c:pt>
                <c:pt idx="873">
                  <c:v>8017.3469999999998</c:v>
                </c:pt>
                <c:pt idx="874">
                  <c:v>8026.5309999999999</c:v>
                </c:pt>
                <c:pt idx="875">
                  <c:v>8035.7139999999999</c:v>
                </c:pt>
                <c:pt idx="876">
                  <c:v>8044.8980000000001</c:v>
                </c:pt>
                <c:pt idx="877">
                  <c:v>8054.0820000000003</c:v>
                </c:pt>
                <c:pt idx="878">
                  <c:v>8063.2650000000003</c:v>
                </c:pt>
                <c:pt idx="879">
                  <c:v>8072.4489999999996</c:v>
                </c:pt>
                <c:pt idx="880">
                  <c:v>8081.6329999999998</c:v>
                </c:pt>
                <c:pt idx="881">
                  <c:v>8090.8159999999998</c:v>
                </c:pt>
                <c:pt idx="882">
                  <c:v>8100</c:v>
                </c:pt>
                <c:pt idx="883">
                  <c:v>8109.1840000000002</c:v>
                </c:pt>
                <c:pt idx="884">
                  <c:v>8118.3670000000002</c:v>
                </c:pt>
                <c:pt idx="885">
                  <c:v>8127.5510000000004</c:v>
                </c:pt>
                <c:pt idx="886">
                  <c:v>8136.7349999999997</c:v>
                </c:pt>
                <c:pt idx="887">
                  <c:v>8145.9179999999997</c:v>
                </c:pt>
                <c:pt idx="888">
                  <c:v>8155.1019999999999</c:v>
                </c:pt>
                <c:pt idx="889">
                  <c:v>8164.2860000000001</c:v>
                </c:pt>
                <c:pt idx="890">
                  <c:v>8173.4690000000001</c:v>
                </c:pt>
                <c:pt idx="891">
                  <c:v>8182.6530000000002</c:v>
                </c:pt>
                <c:pt idx="892">
                  <c:v>8191.8370000000004</c:v>
                </c:pt>
                <c:pt idx="893">
                  <c:v>8201.02</c:v>
                </c:pt>
                <c:pt idx="894">
                  <c:v>8210.2039999999997</c:v>
                </c:pt>
                <c:pt idx="895">
                  <c:v>8219.3880000000008</c:v>
                </c:pt>
                <c:pt idx="896">
                  <c:v>8228.5709999999999</c:v>
                </c:pt>
                <c:pt idx="897">
                  <c:v>8237.7549999999992</c:v>
                </c:pt>
                <c:pt idx="898">
                  <c:v>8246.9390000000003</c:v>
                </c:pt>
                <c:pt idx="899">
                  <c:v>8256.1219999999994</c:v>
                </c:pt>
                <c:pt idx="900">
                  <c:v>8265.3060000000005</c:v>
                </c:pt>
                <c:pt idx="901">
                  <c:v>8274.49</c:v>
                </c:pt>
                <c:pt idx="902">
                  <c:v>8283.6730000000007</c:v>
                </c:pt>
                <c:pt idx="903">
                  <c:v>8292.857</c:v>
                </c:pt>
                <c:pt idx="904">
                  <c:v>8302.0409999999993</c:v>
                </c:pt>
                <c:pt idx="905">
                  <c:v>8311.2240000000002</c:v>
                </c:pt>
                <c:pt idx="906">
                  <c:v>8320.4079999999994</c:v>
                </c:pt>
                <c:pt idx="907">
                  <c:v>8329.5920000000006</c:v>
                </c:pt>
                <c:pt idx="908">
                  <c:v>8338.7759999999998</c:v>
                </c:pt>
                <c:pt idx="909">
                  <c:v>8347.9590000000007</c:v>
                </c:pt>
                <c:pt idx="910">
                  <c:v>8357.143</c:v>
                </c:pt>
                <c:pt idx="911">
                  <c:v>8366.3269999999993</c:v>
                </c:pt>
                <c:pt idx="912">
                  <c:v>8375.51</c:v>
                </c:pt>
                <c:pt idx="913">
                  <c:v>8384.6939999999995</c:v>
                </c:pt>
                <c:pt idx="914">
                  <c:v>8393.8780000000006</c:v>
                </c:pt>
                <c:pt idx="915">
                  <c:v>8403.0609999999997</c:v>
                </c:pt>
                <c:pt idx="916">
                  <c:v>8412.2450000000008</c:v>
                </c:pt>
                <c:pt idx="917">
                  <c:v>8421.4290000000001</c:v>
                </c:pt>
                <c:pt idx="918">
                  <c:v>8430.6119999999992</c:v>
                </c:pt>
                <c:pt idx="919">
                  <c:v>8439.7960000000003</c:v>
                </c:pt>
                <c:pt idx="920">
                  <c:v>8448.98</c:v>
                </c:pt>
                <c:pt idx="921">
                  <c:v>8458.1630000000005</c:v>
                </c:pt>
                <c:pt idx="922">
                  <c:v>8467.3469999999998</c:v>
                </c:pt>
                <c:pt idx="923">
                  <c:v>8476.5310000000009</c:v>
                </c:pt>
                <c:pt idx="924">
                  <c:v>8485.7139999999999</c:v>
                </c:pt>
                <c:pt idx="925">
                  <c:v>8494.8979999999992</c:v>
                </c:pt>
                <c:pt idx="926">
                  <c:v>8504.0820000000003</c:v>
                </c:pt>
                <c:pt idx="927">
                  <c:v>8513.2649999999994</c:v>
                </c:pt>
                <c:pt idx="928">
                  <c:v>8522.4490000000005</c:v>
                </c:pt>
                <c:pt idx="929">
                  <c:v>8531.6329999999998</c:v>
                </c:pt>
                <c:pt idx="930">
                  <c:v>8540.8160000000007</c:v>
                </c:pt>
                <c:pt idx="931">
                  <c:v>8550</c:v>
                </c:pt>
                <c:pt idx="932">
                  <c:v>8559.1839999999993</c:v>
                </c:pt>
                <c:pt idx="933">
                  <c:v>8568.3670000000002</c:v>
                </c:pt>
                <c:pt idx="934">
                  <c:v>8577.5509999999995</c:v>
                </c:pt>
                <c:pt idx="935">
                  <c:v>8586.7350000000006</c:v>
                </c:pt>
                <c:pt idx="936">
                  <c:v>8595.9179999999997</c:v>
                </c:pt>
                <c:pt idx="937">
                  <c:v>8605.1020000000008</c:v>
                </c:pt>
                <c:pt idx="938">
                  <c:v>8614.2860000000001</c:v>
                </c:pt>
                <c:pt idx="939">
                  <c:v>8623.4689999999991</c:v>
                </c:pt>
                <c:pt idx="940">
                  <c:v>8632.6530000000002</c:v>
                </c:pt>
                <c:pt idx="941">
                  <c:v>8641.8369999999995</c:v>
                </c:pt>
                <c:pt idx="942">
                  <c:v>8651.02</c:v>
                </c:pt>
                <c:pt idx="943">
                  <c:v>8660.2039999999997</c:v>
                </c:pt>
                <c:pt idx="944">
                  <c:v>8669.3880000000008</c:v>
                </c:pt>
                <c:pt idx="945">
                  <c:v>8678.5709999999999</c:v>
                </c:pt>
                <c:pt idx="946">
                  <c:v>8687.7549999999992</c:v>
                </c:pt>
                <c:pt idx="947">
                  <c:v>8696.9390000000003</c:v>
                </c:pt>
                <c:pt idx="948">
                  <c:v>8706.1219999999994</c:v>
                </c:pt>
                <c:pt idx="949">
                  <c:v>8715.3060000000005</c:v>
                </c:pt>
                <c:pt idx="950">
                  <c:v>8724.49</c:v>
                </c:pt>
                <c:pt idx="951">
                  <c:v>8733.6730000000007</c:v>
                </c:pt>
                <c:pt idx="952">
                  <c:v>8742.857</c:v>
                </c:pt>
                <c:pt idx="953">
                  <c:v>8752.0409999999993</c:v>
                </c:pt>
                <c:pt idx="954">
                  <c:v>8761.2240000000002</c:v>
                </c:pt>
                <c:pt idx="955">
                  <c:v>8770.4079999999994</c:v>
                </c:pt>
                <c:pt idx="956">
                  <c:v>8779.5920000000006</c:v>
                </c:pt>
                <c:pt idx="957">
                  <c:v>8788.7759999999998</c:v>
                </c:pt>
                <c:pt idx="958">
                  <c:v>8797.9590000000007</c:v>
                </c:pt>
                <c:pt idx="959">
                  <c:v>8807.143</c:v>
                </c:pt>
                <c:pt idx="960">
                  <c:v>8816.3269999999993</c:v>
                </c:pt>
                <c:pt idx="961">
                  <c:v>8825.51</c:v>
                </c:pt>
                <c:pt idx="962">
                  <c:v>8834.6939999999995</c:v>
                </c:pt>
                <c:pt idx="963">
                  <c:v>8843.8780000000006</c:v>
                </c:pt>
                <c:pt idx="964">
                  <c:v>8853.0609999999997</c:v>
                </c:pt>
                <c:pt idx="965">
                  <c:v>8862.2450000000008</c:v>
                </c:pt>
                <c:pt idx="966">
                  <c:v>8871.4290000000001</c:v>
                </c:pt>
                <c:pt idx="967">
                  <c:v>8880.6119999999992</c:v>
                </c:pt>
                <c:pt idx="968">
                  <c:v>8889.7960000000003</c:v>
                </c:pt>
                <c:pt idx="969">
                  <c:v>8898.98</c:v>
                </c:pt>
                <c:pt idx="970">
                  <c:v>8908.1630000000005</c:v>
                </c:pt>
                <c:pt idx="971">
                  <c:v>8917.3469999999998</c:v>
                </c:pt>
                <c:pt idx="972">
                  <c:v>8926.5310000000009</c:v>
                </c:pt>
                <c:pt idx="973">
                  <c:v>8935.7139999999999</c:v>
                </c:pt>
                <c:pt idx="974">
                  <c:v>8944.8979999999992</c:v>
                </c:pt>
                <c:pt idx="975">
                  <c:v>8954.0820000000003</c:v>
                </c:pt>
                <c:pt idx="976">
                  <c:v>8963.2649999999994</c:v>
                </c:pt>
                <c:pt idx="977">
                  <c:v>8972.4490000000005</c:v>
                </c:pt>
                <c:pt idx="978">
                  <c:v>8981.6329999999998</c:v>
                </c:pt>
                <c:pt idx="979">
                  <c:v>8990.8160000000007</c:v>
                </c:pt>
                <c:pt idx="980">
                  <c:v>9000</c:v>
                </c:pt>
                <c:pt idx="981">
                  <c:v>9009.1839999999993</c:v>
                </c:pt>
                <c:pt idx="982">
                  <c:v>9018.3670000000002</c:v>
                </c:pt>
                <c:pt idx="983">
                  <c:v>9027.5509999999995</c:v>
                </c:pt>
                <c:pt idx="984">
                  <c:v>9036.7350000000006</c:v>
                </c:pt>
                <c:pt idx="985">
                  <c:v>9045.9179999999997</c:v>
                </c:pt>
                <c:pt idx="986">
                  <c:v>9055.1020000000008</c:v>
                </c:pt>
                <c:pt idx="987">
                  <c:v>9064.2860000000001</c:v>
                </c:pt>
                <c:pt idx="988">
                  <c:v>9073.4689999999991</c:v>
                </c:pt>
                <c:pt idx="989">
                  <c:v>9082.6530000000002</c:v>
                </c:pt>
                <c:pt idx="990">
                  <c:v>9091.8369999999995</c:v>
                </c:pt>
                <c:pt idx="991">
                  <c:v>9101.02</c:v>
                </c:pt>
                <c:pt idx="992">
                  <c:v>9110.2039999999997</c:v>
                </c:pt>
                <c:pt idx="993">
                  <c:v>9119.3880000000008</c:v>
                </c:pt>
                <c:pt idx="994">
                  <c:v>9128.5709999999999</c:v>
                </c:pt>
                <c:pt idx="995">
                  <c:v>9137.7549999999992</c:v>
                </c:pt>
                <c:pt idx="996">
                  <c:v>9146.9390000000003</c:v>
                </c:pt>
                <c:pt idx="997">
                  <c:v>9156.1219999999994</c:v>
                </c:pt>
                <c:pt idx="998">
                  <c:v>9165.3060000000005</c:v>
                </c:pt>
                <c:pt idx="999">
                  <c:v>9174.49</c:v>
                </c:pt>
                <c:pt idx="1000">
                  <c:v>9183.6730000000007</c:v>
                </c:pt>
              </c:numCache>
            </c:numRef>
          </c:xVal>
          <c:yVal>
            <c:numRef>
              <c:f>'KF Ex 1'!$C$13:$C$1013</c:f>
              <c:numCache>
                <c:formatCode>General</c:formatCode>
                <c:ptCount val="1001"/>
                <c:pt idx="0">
                  <c:v>0</c:v>
                </c:pt>
                <c:pt idx="1">
                  <c:v>9.1744900000000005</c:v>
                </c:pt>
                <c:pt idx="2">
                  <c:v>18.33061</c:v>
                </c:pt>
                <c:pt idx="3">
                  <c:v>27.46837</c:v>
                </c:pt>
                <c:pt idx="4">
                  <c:v>36.587760000000003</c:v>
                </c:pt>
                <c:pt idx="5">
                  <c:v>45.688780000000001</c:v>
                </c:pt>
                <c:pt idx="6">
                  <c:v>54.771430000000002</c:v>
                </c:pt>
                <c:pt idx="7">
                  <c:v>63.835709999999999</c:v>
                </c:pt>
                <c:pt idx="8">
                  <c:v>72.881630000000001</c:v>
                </c:pt>
                <c:pt idx="9">
                  <c:v>81.909180000000006</c:v>
                </c:pt>
                <c:pt idx="10">
                  <c:v>90.918369999999996</c:v>
                </c:pt>
                <c:pt idx="11">
                  <c:v>99.909180000000006</c:v>
                </c:pt>
                <c:pt idx="12">
                  <c:v>108.88160000000001</c:v>
                </c:pt>
                <c:pt idx="13">
                  <c:v>117.8357</c:v>
                </c:pt>
                <c:pt idx="14">
                  <c:v>126.7714</c:v>
                </c:pt>
                <c:pt idx="15">
                  <c:v>135.68879999999999</c:v>
                </c:pt>
                <c:pt idx="16">
                  <c:v>144.58779999999999</c:v>
                </c:pt>
                <c:pt idx="17">
                  <c:v>153.4684</c:v>
                </c:pt>
                <c:pt idx="18">
                  <c:v>162.3306</c:v>
                </c:pt>
                <c:pt idx="19">
                  <c:v>171.17449999999999</c:v>
                </c:pt>
                <c:pt idx="20">
                  <c:v>180</c:v>
                </c:pt>
                <c:pt idx="21">
                  <c:v>188.80709999999999</c:v>
                </c:pt>
                <c:pt idx="22">
                  <c:v>197.5959</c:v>
                </c:pt>
                <c:pt idx="23">
                  <c:v>206.3663</c:v>
                </c:pt>
                <c:pt idx="24">
                  <c:v>215.11840000000001</c:v>
                </c:pt>
                <c:pt idx="25">
                  <c:v>223.852</c:v>
                </c:pt>
                <c:pt idx="26">
                  <c:v>232.56729999999999</c:v>
                </c:pt>
                <c:pt idx="27">
                  <c:v>241.26429999999999</c:v>
                </c:pt>
                <c:pt idx="28">
                  <c:v>249.94290000000001</c:v>
                </c:pt>
                <c:pt idx="29">
                  <c:v>258.60309999999998</c:v>
                </c:pt>
                <c:pt idx="30">
                  <c:v>267.24489999999997</c:v>
                </c:pt>
                <c:pt idx="31">
                  <c:v>275.86840000000001</c:v>
                </c:pt>
                <c:pt idx="32">
                  <c:v>284.4735</c:v>
                </c:pt>
                <c:pt idx="33">
                  <c:v>293.06020000000001</c:v>
                </c:pt>
                <c:pt idx="34">
                  <c:v>301.62860000000001</c:v>
                </c:pt>
                <c:pt idx="35">
                  <c:v>310.17860000000002</c:v>
                </c:pt>
                <c:pt idx="36">
                  <c:v>318.71019999999999</c:v>
                </c:pt>
                <c:pt idx="37">
                  <c:v>327.2235</c:v>
                </c:pt>
                <c:pt idx="38">
                  <c:v>335.71839999999997</c:v>
                </c:pt>
                <c:pt idx="39">
                  <c:v>344.19490000000002</c:v>
                </c:pt>
                <c:pt idx="40">
                  <c:v>352.65309999999999</c:v>
                </c:pt>
                <c:pt idx="41">
                  <c:v>361.09289999999999</c:v>
                </c:pt>
                <c:pt idx="42">
                  <c:v>369.51429999999999</c:v>
                </c:pt>
                <c:pt idx="43">
                  <c:v>377.91730000000001</c:v>
                </c:pt>
                <c:pt idx="44">
                  <c:v>386.30200000000002</c:v>
                </c:pt>
                <c:pt idx="45">
                  <c:v>394.66840000000002</c:v>
                </c:pt>
                <c:pt idx="46">
                  <c:v>403.0163</c:v>
                </c:pt>
                <c:pt idx="47">
                  <c:v>411.34589999999997</c:v>
                </c:pt>
                <c:pt idx="48">
                  <c:v>419.65710000000001</c:v>
                </c:pt>
                <c:pt idx="49">
                  <c:v>427.95</c:v>
                </c:pt>
                <c:pt idx="50">
                  <c:v>436.22449999999998</c:v>
                </c:pt>
                <c:pt idx="51">
                  <c:v>444.48059999999998</c:v>
                </c:pt>
                <c:pt idx="52">
                  <c:v>452.71839999999997</c:v>
                </c:pt>
                <c:pt idx="53">
                  <c:v>460.93779999999998</c:v>
                </c:pt>
                <c:pt idx="54">
                  <c:v>469.1388</c:v>
                </c:pt>
                <c:pt idx="55">
                  <c:v>477.32139999999998</c:v>
                </c:pt>
                <c:pt idx="56">
                  <c:v>485.48570000000001</c:v>
                </c:pt>
                <c:pt idx="57">
                  <c:v>493.63159999999999</c:v>
                </c:pt>
                <c:pt idx="58">
                  <c:v>501.75920000000002</c:v>
                </c:pt>
                <c:pt idx="59">
                  <c:v>509.86840000000001</c:v>
                </c:pt>
                <c:pt idx="60">
                  <c:v>517.95920000000001</c:v>
                </c:pt>
                <c:pt idx="61">
                  <c:v>526.03160000000003</c:v>
                </c:pt>
                <c:pt idx="62">
                  <c:v>534.08569999999997</c:v>
                </c:pt>
                <c:pt idx="63">
                  <c:v>542.12139999999999</c:v>
                </c:pt>
                <c:pt idx="64">
                  <c:v>550.13879999999995</c:v>
                </c:pt>
                <c:pt idx="65">
                  <c:v>558.13779999999997</c:v>
                </c:pt>
                <c:pt idx="66">
                  <c:v>566.11839999999995</c:v>
                </c:pt>
                <c:pt idx="67">
                  <c:v>574.0806</c:v>
                </c:pt>
                <c:pt idx="68">
                  <c:v>582.02449999999999</c:v>
                </c:pt>
                <c:pt idx="69">
                  <c:v>589.95000000000005</c:v>
                </c:pt>
                <c:pt idx="70">
                  <c:v>597.85709999999995</c:v>
                </c:pt>
                <c:pt idx="71">
                  <c:v>605.74590000000001</c:v>
                </c:pt>
                <c:pt idx="72">
                  <c:v>613.61630000000002</c:v>
                </c:pt>
                <c:pt idx="73">
                  <c:v>621.46839999999997</c:v>
                </c:pt>
                <c:pt idx="74">
                  <c:v>629.30200000000002</c:v>
                </c:pt>
                <c:pt idx="75">
                  <c:v>637.1173</c:v>
                </c:pt>
                <c:pt idx="76">
                  <c:v>644.91430000000003</c:v>
                </c:pt>
                <c:pt idx="77">
                  <c:v>652.69290000000001</c:v>
                </c:pt>
                <c:pt idx="78">
                  <c:v>660.45309999999995</c:v>
                </c:pt>
                <c:pt idx="79">
                  <c:v>668.19489999999996</c:v>
                </c:pt>
                <c:pt idx="80">
                  <c:v>675.91840000000002</c:v>
                </c:pt>
                <c:pt idx="81">
                  <c:v>683.62350000000004</c:v>
                </c:pt>
                <c:pt idx="82">
                  <c:v>691.31020000000001</c:v>
                </c:pt>
                <c:pt idx="83">
                  <c:v>698.97860000000003</c:v>
                </c:pt>
                <c:pt idx="84">
                  <c:v>706.62860000000001</c:v>
                </c:pt>
                <c:pt idx="85">
                  <c:v>714.26020000000005</c:v>
                </c:pt>
                <c:pt idx="86">
                  <c:v>721.87350000000004</c:v>
                </c:pt>
                <c:pt idx="87">
                  <c:v>729.46839999999997</c:v>
                </c:pt>
                <c:pt idx="88">
                  <c:v>737.04489999999998</c:v>
                </c:pt>
                <c:pt idx="89">
                  <c:v>744.60310000000004</c:v>
                </c:pt>
                <c:pt idx="90">
                  <c:v>752.14290000000005</c:v>
                </c:pt>
                <c:pt idx="91">
                  <c:v>759.66430000000003</c:v>
                </c:pt>
                <c:pt idx="92">
                  <c:v>767.16729999999995</c:v>
                </c:pt>
                <c:pt idx="93">
                  <c:v>774.65200000000004</c:v>
                </c:pt>
                <c:pt idx="94">
                  <c:v>782.11839999999995</c:v>
                </c:pt>
                <c:pt idx="95">
                  <c:v>789.56629999999996</c:v>
                </c:pt>
                <c:pt idx="96">
                  <c:v>796.99590000000001</c:v>
                </c:pt>
                <c:pt idx="97">
                  <c:v>804.40710000000001</c:v>
                </c:pt>
                <c:pt idx="98">
                  <c:v>811.8</c:v>
                </c:pt>
                <c:pt idx="99">
                  <c:v>819.17449999999997</c:v>
                </c:pt>
                <c:pt idx="100">
                  <c:v>826.53060000000005</c:v>
                </c:pt>
                <c:pt idx="101">
                  <c:v>833.86839999999995</c:v>
                </c:pt>
                <c:pt idx="102">
                  <c:v>841.18780000000004</c:v>
                </c:pt>
                <c:pt idx="103">
                  <c:v>848.48879999999997</c:v>
                </c:pt>
                <c:pt idx="104">
                  <c:v>855.77139999999997</c:v>
                </c:pt>
                <c:pt idx="105">
                  <c:v>863.03570000000002</c:v>
                </c:pt>
                <c:pt idx="106">
                  <c:v>870.28160000000003</c:v>
                </c:pt>
                <c:pt idx="107">
                  <c:v>877.50919999999996</c:v>
                </c:pt>
                <c:pt idx="108">
                  <c:v>884.71839999999997</c:v>
                </c:pt>
                <c:pt idx="109">
                  <c:v>891.90920000000006</c:v>
                </c:pt>
                <c:pt idx="110">
                  <c:v>899.08159999999998</c:v>
                </c:pt>
                <c:pt idx="111">
                  <c:v>906.23569999999995</c:v>
                </c:pt>
                <c:pt idx="112">
                  <c:v>913.37139999999999</c:v>
                </c:pt>
                <c:pt idx="113">
                  <c:v>920.48879999999997</c:v>
                </c:pt>
                <c:pt idx="114">
                  <c:v>927.58780000000002</c:v>
                </c:pt>
                <c:pt idx="115">
                  <c:v>934.66840000000002</c:v>
                </c:pt>
                <c:pt idx="116">
                  <c:v>941.73059999999998</c:v>
                </c:pt>
                <c:pt idx="117">
                  <c:v>948.77449999999999</c:v>
                </c:pt>
                <c:pt idx="118">
                  <c:v>955.8</c:v>
                </c:pt>
                <c:pt idx="119">
                  <c:v>962.80709999999999</c:v>
                </c:pt>
                <c:pt idx="120">
                  <c:v>969.79589999999996</c:v>
                </c:pt>
                <c:pt idx="121">
                  <c:v>976.7663</c:v>
                </c:pt>
                <c:pt idx="122">
                  <c:v>983.71839999999997</c:v>
                </c:pt>
                <c:pt idx="123">
                  <c:v>990.65200000000004</c:v>
                </c:pt>
                <c:pt idx="124">
                  <c:v>997.56730000000005</c:v>
                </c:pt>
                <c:pt idx="125">
                  <c:v>1004.4640000000001</c:v>
                </c:pt>
                <c:pt idx="126">
                  <c:v>1011.343</c:v>
                </c:pt>
                <c:pt idx="127">
                  <c:v>1018.203</c:v>
                </c:pt>
                <c:pt idx="128">
                  <c:v>1025.0450000000001</c:v>
                </c:pt>
                <c:pt idx="129">
                  <c:v>1031.8679999999999</c:v>
                </c:pt>
                <c:pt idx="130">
                  <c:v>1038.673</c:v>
                </c:pt>
                <c:pt idx="131">
                  <c:v>1045.46</c:v>
                </c:pt>
                <c:pt idx="132">
                  <c:v>1052.229</c:v>
                </c:pt>
                <c:pt idx="133">
                  <c:v>1058.979</c:v>
                </c:pt>
                <c:pt idx="134">
                  <c:v>1065.71</c:v>
                </c:pt>
                <c:pt idx="135">
                  <c:v>1072.423</c:v>
                </c:pt>
                <c:pt idx="136">
                  <c:v>1079.1179999999999</c:v>
                </c:pt>
                <c:pt idx="137">
                  <c:v>1085.7950000000001</c:v>
                </c:pt>
                <c:pt idx="138">
                  <c:v>1092.453</c:v>
                </c:pt>
                <c:pt idx="139">
                  <c:v>1099.0930000000001</c:v>
                </c:pt>
                <c:pt idx="140">
                  <c:v>1105.7139999999999</c:v>
                </c:pt>
                <c:pt idx="141">
                  <c:v>1112.317</c:v>
                </c:pt>
                <c:pt idx="142">
                  <c:v>1118.902</c:v>
                </c:pt>
                <c:pt idx="143">
                  <c:v>1125.4680000000001</c:v>
                </c:pt>
                <c:pt idx="144">
                  <c:v>1132.0160000000001</c:v>
                </c:pt>
                <c:pt idx="145">
                  <c:v>1138.546</c:v>
                </c:pt>
                <c:pt idx="146">
                  <c:v>1145.057</c:v>
                </c:pt>
                <c:pt idx="147">
                  <c:v>1151.55</c:v>
                </c:pt>
                <c:pt idx="148">
                  <c:v>1158.0239999999999</c:v>
                </c:pt>
                <c:pt idx="149">
                  <c:v>1164.481</c:v>
                </c:pt>
                <c:pt idx="150">
                  <c:v>1170.9179999999999</c:v>
                </c:pt>
                <c:pt idx="151">
                  <c:v>1177.338</c:v>
                </c:pt>
                <c:pt idx="152">
                  <c:v>1183.739</c:v>
                </c:pt>
                <c:pt idx="153">
                  <c:v>1190.1210000000001</c:v>
                </c:pt>
                <c:pt idx="154">
                  <c:v>1196.4860000000001</c:v>
                </c:pt>
                <c:pt idx="155">
                  <c:v>1202.8320000000001</c:v>
                </c:pt>
                <c:pt idx="156">
                  <c:v>1209.1590000000001</c:v>
                </c:pt>
                <c:pt idx="157">
                  <c:v>1215.4680000000001</c:v>
                </c:pt>
                <c:pt idx="158">
                  <c:v>1221.759</c:v>
                </c:pt>
                <c:pt idx="159">
                  <c:v>1228.0319999999999</c:v>
                </c:pt>
                <c:pt idx="160">
                  <c:v>1234.2860000000001</c:v>
                </c:pt>
                <c:pt idx="161">
                  <c:v>1240.521</c:v>
                </c:pt>
                <c:pt idx="162">
                  <c:v>1246.739</c:v>
                </c:pt>
                <c:pt idx="163">
                  <c:v>1252.9380000000001</c:v>
                </c:pt>
                <c:pt idx="164">
                  <c:v>1259.1179999999999</c:v>
                </c:pt>
                <c:pt idx="165">
                  <c:v>1265.2809999999999</c:v>
                </c:pt>
                <c:pt idx="166">
                  <c:v>1271.424</c:v>
                </c:pt>
                <c:pt idx="167">
                  <c:v>1277.55</c:v>
                </c:pt>
                <c:pt idx="168">
                  <c:v>1283.6569999999999</c:v>
                </c:pt>
                <c:pt idx="169">
                  <c:v>1289.7460000000001</c:v>
                </c:pt>
                <c:pt idx="170">
                  <c:v>1295.816</c:v>
                </c:pt>
                <c:pt idx="171">
                  <c:v>1301.8679999999999</c:v>
                </c:pt>
                <c:pt idx="172">
                  <c:v>1307.902</c:v>
                </c:pt>
                <c:pt idx="173">
                  <c:v>1313.9169999999999</c:v>
                </c:pt>
                <c:pt idx="174">
                  <c:v>1319.914</c:v>
                </c:pt>
                <c:pt idx="175">
                  <c:v>1325.893</c:v>
                </c:pt>
                <c:pt idx="176">
                  <c:v>1331.8530000000001</c:v>
                </c:pt>
                <c:pt idx="177">
                  <c:v>1337.7950000000001</c:v>
                </c:pt>
                <c:pt idx="178">
                  <c:v>1343.7180000000001</c:v>
                </c:pt>
                <c:pt idx="179">
                  <c:v>1349.623</c:v>
                </c:pt>
                <c:pt idx="180">
                  <c:v>1355.51</c:v>
                </c:pt>
                <c:pt idx="181">
                  <c:v>1361.3789999999999</c:v>
                </c:pt>
                <c:pt idx="182">
                  <c:v>1367.229</c:v>
                </c:pt>
                <c:pt idx="183">
                  <c:v>1373.06</c:v>
                </c:pt>
                <c:pt idx="184">
                  <c:v>1378.873</c:v>
                </c:pt>
                <c:pt idx="185">
                  <c:v>1384.6679999999999</c:v>
                </c:pt>
                <c:pt idx="186">
                  <c:v>1390.4449999999999</c:v>
                </c:pt>
                <c:pt idx="187">
                  <c:v>1396.203</c:v>
                </c:pt>
                <c:pt idx="188">
                  <c:v>1401.943</c:v>
                </c:pt>
                <c:pt idx="189">
                  <c:v>1407.664</c:v>
                </c:pt>
                <c:pt idx="190">
                  <c:v>1413.367</c:v>
                </c:pt>
                <c:pt idx="191">
                  <c:v>1419.0519999999999</c:v>
                </c:pt>
                <c:pt idx="192">
                  <c:v>1424.7180000000001</c:v>
                </c:pt>
                <c:pt idx="193">
                  <c:v>1430.366</c:v>
                </c:pt>
                <c:pt idx="194">
                  <c:v>1435.9960000000001</c:v>
                </c:pt>
                <c:pt idx="195">
                  <c:v>1441.607</c:v>
                </c:pt>
                <c:pt idx="196">
                  <c:v>1447.2</c:v>
                </c:pt>
                <c:pt idx="197">
                  <c:v>1452.7739999999999</c:v>
                </c:pt>
                <c:pt idx="198">
                  <c:v>1458.3309999999999</c:v>
                </c:pt>
                <c:pt idx="199">
                  <c:v>1463.8679999999999</c:v>
                </c:pt>
                <c:pt idx="200">
                  <c:v>1469.3879999999999</c:v>
                </c:pt>
                <c:pt idx="201">
                  <c:v>1474.8889999999999</c:v>
                </c:pt>
                <c:pt idx="202">
                  <c:v>1480.3710000000001</c:v>
                </c:pt>
                <c:pt idx="203">
                  <c:v>1485.836</c:v>
                </c:pt>
                <c:pt idx="204">
                  <c:v>1491.2819999999999</c:v>
                </c:pt>
                <c:pt idx="205">
                  <c:v>1496.7090000000001</c:v>
                </c:pt>
                <c:pt idx="206">
                  <c:v>1502.1179999999999</c:v>
                </c:pt>
                <c:pt idx="207">
                  <c:v>1507.509</c:v>
                </c:pt>
                <c:pt idx="208">
                  <c:v>1512.8820000000001</c:v>
                </c:pt>
                <c:pt idx="209">
                  <c:v>1518.2360000000001</c:v>
                </c:pt>
                <c:pt idx="210">
                  <c:v>1523.5709999999999</c:v>
                </c:pt>
                <c:pt idx="211">
                  <c:v>1528.8889999999999</c:v>
                </c:pt>
                <c:pt idx="212">
                  <c:v>1534.1880000000001</c:v>
                </c:pt>
                <c:pt idx="213">
                  <c:v>1539.4680000000001</c:v>
                </c:pt>
                <c:pt idx="214">
                  <c:v>1544.731</c:v>
                </c:pt>
                <c:pt idx="215">
                  <c:v>1549.9739999999999</c:v>
                </c:pt>
                <c:pt idx="216">
                  <c:v>1555.2</c:v>
                </c:pt>
                <c:pt idx="217">
                  <c:v>1560.4069999999999</c:v>
                </c:pt>
                <c:pt idx="218">
                  <c:v>1565.596</c:v>
                </c:pt>
                <c:pt idx="219">
                  <c:v>1570.7660000000001</c:v>
                </c:pt>
                <c:pt idx="220">
                  <c:v>1575.9179999999999</c:v>
                </c:pt>
                <c:pt idx="221">
                  <c:v>1581.0519999999999</c:v>
                </c:pt>
                <c:pt idx="222">
                  <c:v>1586.1669999999999</c:v>
                </c:pt>
                <c:pt idx="223">
                  <c:v>1591.2639999999999</c:v>
                </c:pt>
                <c:pt idx="224">
                  <c:v>1596.3430000000001</c:v>
                </c:pt>
                <c:pt idx="225">
                  <c:v>1601.403</c:v>
                </c:pt>
                <c:pt idx="226">
                  <c:v>1606.4449999999999</c:v>
                </c:pt>
                <c:pt idx="227">
                  <c:v>1611.4680000000001</c:v>
                </c:pt>
                <c:pt idx="228">
                  <c:v>1616.473</c:v>
                </c:pt>
                <c:pt idx="229">
                  <c:v>1621.46</c:v>
                </c:pt>
                <c:pt idx="230">
                  <c:v>1626.4290000000001</c:v>
                </c:pt>
                <c:pt idx="231">
                  <c:v>1631.3789999999999</c:v>
                </c:pt>
                <c:pt idx="232">
                  <c:v>1636.31</c:v>
                </c:pt>
                <c:pt idx="233">
                  <c:v>1641.223</c:v>
                </c:pt>
                <c:pt idx="234">
                  <c:v>1646.1179999999999</c:v>
                </c:pt>
                <c:pt idx="235">
                  <c:v>1650.9949999999999</c:v>
                </c:pt>
                <c:pt idx="236">
                  <c:v>1655.8530000000001</c:v>
                </c:pt>
                <c:pt idx="237">
                  <c:v>1660.693</c:v>
                </c:pt>
                <c:pt idx="238">
                  <c:v>1665.5139999999999</c:v>
                </c:pt>
                <c:pt idx="239">
                  <c:v>1670.317</c:v>
                </c:pt>
                <c:pt idx="240">
                  <c:v>1675.1020000000001</c:v>
                </c:pt>
                <c:pt idx="241">
                  <c:v>1679.8679999999999</c:v>
                </c:pt>
                <c:pt idx="242">
                  <c:v>1684.616</c:v>
                </c:pt>
                <c:pt idx="243">
                  <c:v>1689.346</c:v>
                </c:pt>
                <c:pt idx="244">
                  <c:v>1694.057</c:v>
                </c:pt>
                <c:pt idx="245">
                  <c:v>1698.75</c:v>
                </c:pt>
                <c:pt idx="246">
                  <c:v>1703.424</c:v>
                </c:pt>
                <c:pt idx="247">
                  <c:v>1708.0809999999999</c:v>
                </c:pt>
                <c:pt idx="248">
                  <c:v>1712.7180000000001</c:v>
                </c:pt>
                <c:pt idx="249">
                  <c:v>1717.338</c:v>
                </c:pt>
                <c:pt idx="250">
                  <c:v>1721.9390000000001</c:v>
                </c:pt>
                <c:pt idx="251">
                  <c:v>1726.521</c:v>
                </c:pt>
                <c:pt idx="252">
                  <c:v>1731.086</c:v>
                </c:pt>
                <c:pt idx="253">
                  <c:v>1735.6320000000001</c:v>
                </c:pt>
                <c:pt idx="254">
                  <c:v>1740.1590000000001</c:v>
                </c:pt>
                <c:pt idx="255">
                  <c:v>1744.6679999999999</c:v>
                </c:pt>
                <c:pt idx="256">
                  <c:v>1749.1590000000001</c:v>
                </c:pt>
                <c:pt idx="257">
                  <c:v>1753.6320000000001</c:v>
                </c:pt>
                <c:pt idx="258">
                  <c:v>1758.086</c:v>
                </c:pt>
                <c:pt idx="259">
                  <c:v>1762.521</c:v>
                </c:pt>
                <c:pt idx="260">
                  <c:v>1766.9390000000001</c:v>
                </c:pt>
                <c:pt idx="261">
                  <c:v>1771.338</c:v>
                </c:pt>
                <c:pt idx="262">
                  <c:v>1775.7180000000001</c:v>
                </c:pt>
                <c:pt idx="263">
                  <c:v>1780.0809999999999</c:v>
                </c:pt>
                <c:pt idx="264">
                  <c:v>1784.424</c:v>
                </c:pt>
                <c:pt idx="265">
                  <c:v>1788.75</c:v>
                </c:pt>
                <c:pt idx="266">
                  <c:v>1793.057</c:v>
                </c:pt>
                <c:pt idx="267">
                  <c:v>1797.346</c:v>
                </c:pt>
                <c:pt idx="268">
                  <c:v>1801.616</c:v>
                </c:pt>
                <c:pt idx="269">
                  <c:v>1805.8679999999999</c:v>
                </c:pt>
                <c:pt idx="270">
                  <c:v>1810.1020000000001</c:v>
                </c:pt>
                <c:pt idx="271">
                  <c:v>1814.317</c:v>
                </c:pt>
                <c:pt idx="272">
                  <c:v>1818.5139999999999</c:v>
                </c:pt>
                <c:pt idx="273">
                  <c:v>1822.693</c:v>
                </c:pt>
                <c:pt idx="274">
                  <c:v>1826.8530000000001</c:v>
                </c:pt>
                <c:pt idx="275">
                  <c:v>1830.9949999999999</c:v>
                </c:pt>
                <c:pt idx="276">
                  <c:v>1835.1179999999999</c:v>
                </c:pt>
                <c:pt idx="277">
                  <c:v>1839.223</c:v>
                </c:pt>
                <c:pt idx="278">
                  <c:v>1843.31</c:v>
                </c:pt>
                <c:pt idx="279">
                  <c:v>1847.3789999999999</c:v>
                </c:pt>
                <c:pt idx="280">
                  <c:v>1851.4290000000001</c:v>
                </c:pt>
                <c:pt idx="281">
                  <c:v>1855.46</c:v>
                </c:pt>
                <c:pt idx="282">
                  <c:v>1859.473</c:v>
                </c:pt>
                <c:pt idx="283">
                  <c:v>1863.4680000000001</c:v>
                </c:pt>
                <c:pt idx="284">
                  <c:v>1867.4449999999999</c:v>
                </c:pt>
                <c:pt idx="285">
                  <c:v>1871.403</c:v>
                </c:pt>
                <c:pt idx="286">
                  <c:v>1875.3430000000001</c:v>
                </c:pt>
                <c:pt idx="287">
                  <c:v>1879.2639999999999</c:v>
                </c:pt>
                <c:pt idx="288">
                  <c:v>1883.1669999999999</c:v>
                </c:pt>
                <c:pt idx="289">
                  <c:v>1887.0519999999999</c:v>
                </c:pt>
                <c:pt idx="290">
                  <c:v>1890.9179999999999</c:v>
                </c:pt>
                <c:pt idx="291">
                  <c:v>1894.7660000000001</c:v>
                </c:pt>
                <c:pt idx="292">
                  <c:v>1898.596</c:v>
                </c:pt>
                <c:pt idx="293">
                  <c:v>1902.4069999999999</c:v>
                </c:pt>
                <c:pt idx="294">
                  <c:v>1906.2</c:v>
                </c:pt>
                <c:pt idx="295">
                  <c:v>1909.9739999999999</c:v>
                </c:pt>
                <c:pt idx="296">
                  <c:v>1913.731</c:v>
                </c:pt>
                <c:pt idx="297">
                  <c:v>1917.4680000000001</c:v>
                </c:pt>
                <c:pt idx="298">
                  <c:v>1921.1880000000001</c:v>
                </c:pt>
                <c:pt idx="299">
                  <c:v>1924.8889999999999</c:v>
                </c:pt>
                <c:pt idx="300">
                  <c:v>1928.5709999999999</c:v>
                </c:pt>
                <c:pt idx="301">
                  <c:v>1932.2360000000001</c:v>
                </c:pt>
                <c:pt idx="302">
                  <c:v>1935.8820000000001</c:v>
                </c:pt>
                <c:pt idx="303">
                  <c:v>1939.509</c:v>
                </c:pt>
                <c:pt idx="304">
                  <c:v>1943.1179999999999</c:v>
                </c:pt>
                <c:pt idx="305">
                  <c:v>1946.7090000000001</c:v>
                </c:pt>
                <c:pt idx="306">
                  <c:v>1950.2819999999999</c:v>
                </c:pt>
                <c:pt idx="307">
                  <c:v>1953.836</c:v>
                </c:pt>
                <c:pt idx="308">
                  <c:v>1957.3710000000001</c:v>
                </c:pt>
                <c:pt idx="309">
                  <c:v>1960.8889999999999</c:v>
                </c:pt>
                <c:pt idx="310">
                  <c:v>1964.3879999999999</c:v>
                </c:pt>
                <c:pt idx="311">
                  <c:v>1967.8679999999999</c:v>
                </c:pt>
                <c:pt idx="312">
                  <c:v>1971.3309999999999</c:v>
                </c:pt>
                <c:pt idx="313">
                  <c:v>1974.7739999999999</c:v>
                </c:pt>
                <c:pt idx="314">
                  <c:v>1978.2</c:v>
                </c:pt>
                <c:pt idx="315">
                  <c:v>1981.607</c:v>
                </c:pt>
                <c:pt idx="316">
                  <c:v>1984.9960000000001</c:v>
                </c:pt>
                <c:pt idx="317">
                  <c:v>1988.366</c:v>
                </c:pt>
                <c:pt idx="318">
                  <c:v>1991.7180000000001</c:v>
                </c:pt>
                <c:pt idx="319">
                  <c:v>1995.0519999999999</c:v>
                </c:pt>
                <c:pt idx="320">
                  <c:v>1998.367</c:v>
                </c:pt>
                <c:pt idx="321">
                  <c:v>2001.664</c:v>
                </c:pt>
                <c:pt idx="322">
                  <c:v>2004.943</c:v>
                </c:pt>
                <c:pt idx="323">
                  <c:v>2008.203</c:v>
                </c:pt>
                <c:pt idx="324">
                  <c:v>2011.4449999999999</c:v>
                </c:pt>
                <c:pt idx="325">
                  <c:v>2014.6679999999999</c:v>
                </c:pt>
                <c:pt idx="326">
                  <c:v>2017.873</c:v>
                </c:pt>
                <c:pt idx="327">
                  <c:v>2021.06</c:v>
                </c:pt>
                <c:pt idx="328">
                  <c:v>2024.229</c:v>
                </c:pt>
                <c:pt idx="329">
                  <c:v>2027.3789999999999</c:v>
                </c:pt>
                <c:pt idx="330">
                  <c:v>2030.51</c:v>
                </c:pt>
                <c:pt idx="331">
                  <c:v>2033.623</c:v>
                </c:pt>
                <c:pt idx="332">
                  <c:v>2036.7180000000001</c:v>
                </c:pt>
                <c:pt idx="333">
                  <c:v>2039.7950000000001</c:v>
                </c:pt>
                <c:pt idx="334">
                  <c:v>2042.8530000000001</c:v>
                </c:pt>
                <c:pt idx="335">
                  <c:v>2045.893</c:v>
                </c:pt>
                <c:pt idx="336">
                  <c:v>2048.9140000000002</c:v>
                </c:pt>
                <c:pt idx="337">
                  <c:v>2051.9169999999999</c:v>
                </c:pt>
                <c:pt idx="338">
                  <c:v>2054.902</c:v>
                </c:pt>
                <c:pt idx="339">
                  <c:v>2057.8679999999999</c:v>
                </c:pt>
                <c:pt idx="340">
                  <c:v>2060.8159999999998</c:v>
                </c:pt>
                <c:pt idx="341">
                  <c:v>2063.7460000000001</c:v>
                </c:pt>
                <c:pt idx="342">
                  <c:v>2066.6570000000002</c:v>
                </c:pt>
                <c:pt idx="343">
                  <c:v>2069.5500000000002</c:v>
                </c:pt>
                <c:pt idx="344">
                  <c:v>2072.424</c:v>
                </c:pt>
                <c:pt idx="345">
                  <c:v>2075.2809999999999</c:v>
                </c:pt>
                <c:pt idx="346">
                  <c:v>2078.1179999999999</c:v>
                </c:pt>
                <c:pt idx="347">
                  <c:v>2080.9380000000001</c:v>
                </c:pt>
                <c:pt idx="348">
                  <c:v>2083.739</c:v>
                </c:pt>
                <c:pt idx="349">
                  <c:v>2086.5210000000002</c:v>
                </c:pt>
                <c:pt idx="350">
                  <c:v>2089.2860000000001</c:v>
                </c:pt>
                <c:pt idx="351">
                  <c:v>2092.0320000000002</c:v>
                </c:pt>
                <c:pt idx="352">
                  <c:v>2094.759</c:v>
                </c:pt>
                <c:pt idx="353">
                  <c:v>2097.4679999999998</c:v>
                </c:pt>
                <c:pt idx="354">
                  <c:v>2100.1590000000001</c:v>
                </c:pt>
                <c:pt idx="355">
                  <c:v>2102.8319999999999</c:v>
                </c:pt>
                <c:pt idx="356">
                  <c:v>2105.4859999999999</c:v>
                </c:pt>
                <c:pt idx="357">
                  <c:v>2108.1210000000001</c:v>
                </c:pt>
                <c:pt idx="358">
                  <c:v>2110.739</c:v>
                </c:pt>
                <c:pt idx="359">
                  <c:v>2113.3380000000002</c:v>
                </c:pt>
                <c:pt idx="360">
                  <c:v>2115.9180000000001</c:v>
                </c:pt>
                <c:pt idx="361">
                  <c:v>2118.4810000000002</c:v>
                </c:pt>
                <c:pt idx="362">
                  <c:v>2121.0239999999999</c:v>
                </c:pt>
                <c:pt idx="363">
                  <c:v>2123.5500000000002</c:v>
                </c:pt>
                <c:pt idx="364">
                  <c:v>2126.0569999999998</c:v>
                </c:pt>
                <c:pt idx="365">
                  <c:v>2128.5459999999998</c:v>
                </c:pt>
                <c:pt idx="366">
                  <c:v>2131.0160000000001</c:v>
                </c:pt>
                <c:pt idx="367">
                  <c:v>2133.4679999999998</c:v>
                </c:pt>
                <c:pt idx="368">
                  <c:v>2135.902</c:v>
                </c:pt>
                <c:pt idx="369">
                  <c:v>2138.317</c:v>
                </c:pt>
                <c:pt idx="370">
                  <c:v>2140.7139999999999</c:v>
                </c:pt>
                <c:pt idx="371">
                  <c:v>2143.0929999999998</c:v>
                </c:pt>
                <c:pt idx="372">
                  <c:v>2145.453</c:v>
                </c:pt>
                <c:pt idx="373">
                  <c:v>2147.7950000000001</c:v>
                </c:pt>
                <c:pt idx="374">
                  <c:v>2150.1179999999999</c:v>
                </c:pt>
                <c:pt idx="375">
                  <c:v>2152.4229999999998</c:v>
                </c:pt>
                <c:pt idx="376">
                  <c:v>2154.71</c:v>
                </c:pt>
                <c:pt idx="377">
                  <c:v>2156.9789999999998</c:v>
                </c:pt>
                <c:pt idx="378">
                  <c:v>2159.2289999999998</c:v>
                </c:pt>
                <c:pt idx="379">
                  <c:v>2161.46</c:v>
                </c:pt>
                <c:pt idx="380">
                  <c:v>2163.6729999999998</c:v>
                </c:pt>
                <c:pt idx="381">
                  <c:v>2165.8679999999999</c:v>
                </c:pt>
                <c:pt idx="382">
                  <c:v>2168.0450000000001</c:v>
                </c:pt>
                <c:pt idx="383">
                  <c:v>2170.203</c:v>
                </c:pt>
                <c:pt idx="384">
                  <c:v>2172.3429999999998</c:v>
                </c:pt>
                <c:pt idx="385">
                  <c:v>2174.4639999999999</c:v>
                </c:pt>
                <c:pt idx="386">
                  <c:v>2176.567</c:v>
                </c:pt>
                <c:pt idx="387">
                  <c:v>2178.652</c:v>
                </c:pt>
                <c:pt idx="388">
                  <c:v>2180.7179999999998</c:v>
                </c:pt>
                <c:pt idx="389">
                  <c:v>2182.7660000000001</c:v>
                </c:pt>
                <c:pt idx="390">
                  <c:v>2184.7959999999998</c:v>
                </c:pt>
                <c:pt idx="391">
                  <c:v>2186.8069999999998</c:v>
                </c:pt>
                <c:pt idx="392">
                  <c:v>2188.8000000000002</c:v>
                </c:pt>
                <c:pt idx="393">
                  <c:v>2190.7739999999999</c:v>
                </c:pt>
                <c:pt idx="394">
                  <c:v>2192.7310000000002</c:v>
                </c:pt>
                <c:pt idx="395">
                  <c:v>2194.6680000000001</c:v>
                </c:pt>
                <c:pt idx="396">
                  <c:v>2196.5880000000002</c:v>
                </c:pt>
                <c:pt idx="397">
                  <c:v>2198.489</c:v>
                </c:pt>
                <c:pt idx="398">
                  <c:v>2200.3710000000001</c:v>
                </c:pt>
                <c:pt idx="399">
                  <c:v>2202.2359999999999</c:v>
                </c:pt>
                <c:pt idx="400">
                  <c:v>2204.0819999999999</c:v>
                </c:pt>
                <c:pt idx="401">
                  <c:v>2205.9090000000001</c:v>
                </c:pt>
                <c:pt idx="402">
                  <c:v>2207.7179999999998</c:v>
                </c:pt>
                <c:pt idx="403">
                  <c:v>2209.509</c:v>
                </c:pt>
                <c:pt idx="404">
                  <c:v>2211.2820000000002</c:v>
                </c:pt>
                <c:pt idx="405">
                  <c:v>2213.0360000000001</c:v>
                </c:pt>
                <c:pt idx="406">
                  <c:v>2214.7710000000002</c:v>
                </c:pt>
                <c:pt idx="407">
                  <c:v>2216.489</c:v>
                </c:pt>
                <c:pt idx="408">
                  <c:v>2218.1880000000001</c:v>
                </c:pt>
                <c:pt idx="409">
                  <c:v>2219.8679999999999</c:v>
                </c:pt>
                <c:pt idx="410">
                  <c:v>2221.5309999999999</c:v>
                </c:pt>
                <c:pt idx="411">
                  <c:v>2223.174</c:v>
                </c:pt>
                <c:pt idx="412">
                  <c:v>2224.8000000000002</c:v>
                </c:pt>
                <c:pt idx="413">
                  <c:v>2226.4070000000002</c:v>
                </c:pt>
                <c:pt idx="414">
                  <c:v>2227.9960000000001</c:v>
                </c:pt>
                <c:pt idx="415">
                  <c:v>2229.5659999999998</c:v>
                </c:pt>
                <c:pt idx="416">
                  <c:v>2231.1179999999999</c:v>
                </c:pt>
                <c:pt idx="417">
                  <c:v>2232.652</c:v>
                </c:pt>
                <c:pt idx="418">
                  <c:v>2234.1669999999999</c:v>
                </c:pt>
                <c:pt idx="419">
                  <c:v>2235.6640000000002</c:v>
                </c:pt>
                <c:pt idx="420">
                  <c:v>2237.143</c:v>
                </c:pt>
                <c:pt idx="421">
                  <c:v>2238.6030000000001</c:v>
                </c:pt>
                <c:pt idx="422">
                  <c:v>2240.0450000000001</c:v>
                </c:pt>
                <c:pt idx="423">
                  <c:v>2241.4679999999998</c:v>
                </c:pt>
                <c:pt idx="424">
                  <c:v>2242.873</c:v>
                </c:pt>
                <c:pt idx="425">
                  <c:v>2244.2600000000002</c:v>
                </c:pt>
                <c:pt idx="426">
                  <c:v>2245.6289999999999</c:v>
                </c:pt>
                <c:pt idx="427">
                  <c:v>2246.9789999999998</c:v>
                </c:pt>
                <c:pt idx="428">
                  <c:v>2248.31</c:v>
                </c:pt>
                <c:pt idx="429">
                  <c:v>2249.623</c:v>
                </c:pt>
                <c:pt idx="430">
                  <c:v>2250.9180000000001</c:v>
                </c:pt>
                <c:pt idx="431">
                  <c:v>2252.1950000000002</c:v>
                </c:pt>
                <c:pt idx="432">
                  <c:v>2253.453</c:v>
                </c:pt>
                <c:pt idx="433">
                  <c:v>2254.6930000000002</c:v>
                </c:pt>
                <c:pt idx="434">
                  <c:v>2255.9140000000002</c:v>
                </c:pt>
                <c:pt idx="435">
                  <c:v>2257.1170000000002</c:v>
                </c:pt>
                <c:pt idx="436">
                  <c:v>2258.3020000000001</c:v>
                </c:pt>
                <c:pt idx="437">
                  <c:v>2259.4679999999998</c:v>
                </c:pt>
                <c:pt idx="438">
                  <c:v>2260.616</c:v>
                </c:pt>
                <c:pt idx="439">
                  <c:v>2261.7460000000001</c:v>
                </c:pt>
                <c:pt idx="440">
                  <c:v>2262.857</c:v>
                </c:pt>
                <c:pt idx="441">
                  <c:v>2263.9499999999998</c:v>
                </c:pt>
                <c:pt idx="442">
                  <c:v>2265.0239999999999</c:v>
                </c:pt>
                <c:pt idx="443">
                  <c:v>2266.0810000000001</c:v>
                </c:pt>
                <c:pt idx="444">
                  <c:v>2267.1179999999999</c:v>
                </c:pt>
                <c:pt idx="445">
                  <c:v>2268.1379999999999</c:v>
                </c:pt>
                <c:pt idx="446">
                  <c:v>2269.1390000000001</c:v>
                </c:pt>
                <c:pt idx="447">
                  <c:v>2270.1210000000001</c:v>
                </c:pt>
                <c:pt idx="448">
                  <c:v>2271.0859999999998</c:v>
                </c:pt>
                <c:pt idx="449">
                  <c:v>2272.0320000000002</c:v>
                </c:pt>
                <c:pt idx="450">
                  <c:v>2272.9589999999998</c:v>
                </c:pt>
                <c:pt idx="451">
                  <c:v>2273.8679999999999</c:v>
                </c:pt>
                <c:pt idx="452">
                  <c:v>2274.759</c:v>
                </c:pt>
                <c:pt idx="453">
                  <c:v>2275.6320000000001</c:v>
                </c:pt>
                <c:pt idx="454">
                  <c:v>2276.4859999999999</c:v>
                </c:pt>
                <c:pt idx="455">
                  <c:v>2277.3209999999999</c:v>
                </c:pt>
                <c:pt idx="456">
                  <c:v>2278.1390000000001</c:v>
                </c:pt>
                <c:pt idx="457">
                  <c:v>2278.9380000000001</c:v>
                </c:pt>
                <c:pt idx="458">
                  <c:v>2279.7179999999998</c:v>
                </c:pt>
                <c:pt idx="459">
                  <c:v>2280.4810000000002</c:v>
                </c:pt>
                <c:pt idx="460">
                  <c:v>2281.2240000000002</c:v>
                </c:pt>
                <c:pt idx="461">
                  <c:v>2281.9499999999998</c:v>
                </c:pt>
                <c:pt idx="462">
                  <c:v>2282.6570000000002</c:v>
                </c:pt>
                <c:pt idx="463">
                  <c:v>2283.346</c:v>
                </c:pt>
                <c:pt idx="464">
                  <c:v>2284.0160000000001</c:v>
                </c:pt>
                <c:pt idx="465">
                  <c:v>2284.6680000000001</c:v>
                </c:pt>
                <c:pt idx="466">
                  <c:v>2285.3020000000001</c:v>
                </c:pt>
                <c:pt idx="467">
                  <c:v>2285.9169999999999</c:v>
                </c:pt>
                <c:pt idx="468">
                  <c:v>2286.5140000000001</c:v>
                </c:pt>
                <c:pt idx="469">
                  <c:v>2287.0929999999998</c:v>
                </c:pt>
                <c:pt idx="470">
                  <c:v>2287.6529999999998</c:v>
                </c:pt>
                <c:pt idx="471">
                  <c:v>2288.1950000000002</c:v>
                </c:pt>
                <c:pt idx="472">
                  <c:v>2288.7179999999998</c:v>
                </c:pt>
                <c:pt idx="473">
                  <c:v>2289.223</c:v>
                </c:pt>
                <c:pt idx="474">
                  <c:v>2289.71</c:v>
                </c:pt>
                <c:pt idx="475">
                  <c:v>2290.1790000000001</c:v>
                </c:pt>
                <c:pt idx="476">
                  <c:v>2290.6289999999999</c:v>
                </c:pt>
                <c:pt idx="477">
                  <c:v>2291.06</c:v>
                </c:pt>
                <c:pt idx="478">
                  <c:v>2291.473</c:v>
                </c:pt>
                <c:pt idx="479">
                  <c:v>2291.8679999999999</c:v>
                </c:pt>
                <c:pt idx="480">
                  <c:v>2292.2449999999999</c:v>
                </c:pt>
                <c:pt idx="481">
                  <c:v>2292.6030000000001</c:v>
                </c:pt>
                <c:pt idx="482">
                  <c:v>2292.9430000000002</c:v>
                </c:pt>
                <c:pt idx="483">
                  <c:v>2293.2640000000001</c:v>
                </c:pt>
                <c:pt idx="484">
                  <c:v>2293.567</c:v>
                </c:pt>
                <c:pt idx="485">
                  <c:v>2293.8519999999999</c:v>
                </c:pt>
                <c:pt idx="486">
                  <c:v>2294.1179999999999</c:v>
                </c:pt>
                <c:pt idx="487">
                  <c:v>2294.366</c:v>
                </c:pt>
                <c:pt idx="488">
                  <c:v>2294.596</c:v>
                </c:pt>
                <c:pt idx="489">
                  <c:v>2294.8069999999998</c:v>
                </c:pt>
                <c:pt idx="490">
                  <c:v>2295</c:v>
                </c:pt>
                <c:pt idx="491">
                  <c:v>2295.174</c:v>
                </c:pt>
                <c:pt idx="492">
                  <c:v>2295.3310000000001</c:v>
                </c:pt>
                <c:pt idx="493">
                  <c:v>2295.4679999999998</c:v>
                </c:pt>
                <c:pt idx="494">
                  <c:v>2295.5880000000002</c:v>
                </c:pt>
                <c:pt idx="495">
                  <c:v>2295.6889999999999</c:v>
                </c:pt>
                <c:pt idx="496">
                  <c:v>2295.7710000000002</c:v>
                </c:pt>
                <c:pt idx="497">
                  <c:v>2295.8359999999998</c:v>
                </c:pt>
                <c:pt idx="498">
                  <c:v>2295.8820000000001</c:v>
                </c:pt>
                <c:pt idx="499">
                  <c:v>2295.9090000000001</c:v>
                </c:pt>
                <c:pt idx="500">
                  <c:v>2295.9180000000001</c:v>
                </c:pt>
                <c:pt idx="501">
                  <c:v>2295.9090000000001</c:v>
                </c:pt>
                <c:pt idx="502">
                  <c:v>2295.8820000000001</c:v>
                </c:pt>
                <c:pt idx="503">
                  <c:v>2295.8359999999998</c:v>
                </c:pt>
                <c:pt idx="504">
                  <c:v>2295.7710000000002</c:v>
                </c:pt>
                <c:pt idx="505">
                  <c:v>2295.6889999999999</c:v>
                </c:pt>
                <c:pt idx="506">
                  <c:v>2295.5880000000002</c:v>
                </c:pt>
                <c:pt idx="507">
                  <c:v>2295.4679999999998</c:v>
                </c:pt>
                <c:pt idx="508">
                  <c:v>2295.3310000000001</c:v>
                </c:pt>
                <c:pt idx="509">
                  <c:v>2295.174</c:v>
                </c:pt>
                <c:pt idx="510">
                  <c:v>2295</c:v>
                </c:pt>
                <c:pt idx="511">
                  <c:v>2294.8069999999998</c:v>
                </c:pt>
                <c:pt idx="512">
                  <c:v>2294.596</c:v>
                </c:pt>
                <c:pt idx="513">
                  <c:v>2294.366</c:v>
                </c:pt>
                <c:pt idx="514">
                  <c:v>2294.1179999999999</c:v>
                </c:pt>
                <c:pt idx="515">
                  <c:v>2293.8519999999999</c:v>
                </c:pt>
                <c:pt idx="516">
                  <c:v>2293.567</c:v>
                </c:pt>
                <c:pt idx="517">
                  <c:v>2293.2640000000001</c:v>
                </c:pt>
                <c:pt idx="518">
                  <c:v>2292.9430000000002</c:v>
                </c:pt>
                <c:pt idx="519">
                  <c:v>2292.6030000000001</c:v>
                </c:pt>
                <c:pt idx="520">
                  <c:v>2292.2449999999999</c:v>
                </c:pt>
                <c:pt idx="521">
                  <c:v>2291.8679999999999</c:v>
                </c:pt>
                <c:pt idx="522">
                  <c:v>2291.473</c:v>
                </c:pt>
                <c:pt idx="523">
                  <c:v>2291.06</c:v>
                </c:pt>
                <c:pt idx="524">
                  <c:v>2290.6289999999999</c:v>
                </c:pt>
                <c:pt idx="525">
                  <c:v>2290.1790000000001</c:v>
                </c:pt>
                <c:pt idx="526">
                  <c:v>2289.71</c:v>
                </c:pt>
                <c:pt idx="527">
                  <c:v>2289.223</c:v>
                </c:pt>
                <c:pt idx="528">
                  <c:v>2288.7179999999998</c:v>
                </c:pt>
                <c:pt idx="529">
                  <c:v>2288.1950000000002</c:v>
                </c:pt>
                <c:pt idx="530">
                  <c:v>2287.6529999999998</c:v>
                </c:pt>
                <c:pt idx="531">
                  <c:v>2287.0929999999998</c:v>
                </c:pt>
                <c:pt idx="532">
                  <c:v>2286.5140000000001</c:v>
                </c:pt>
                <c:pt idx="533">
                  <c:v>2285.9169999999999</c:v>
                </c:pt>
                <c:pt idx="534">
                  <c:v>2285.3020000000001</c:v>
                </c:pt>
                <c:pt idx="535">
                  <c:v>2284.6680000000001</c:v>
                </c:pt>
                <c:pt idx="536">
                  <c:v>2284.0160000000001</c:v>
                </c:pt>
                <c:pt idx="537">
                  <c:v>2283.346</c:v>
                </c:pt>
                <c:pt idx="538">
                  <c:v>2282.6570000000002</c:v>
                </c:pt>
                <c:pt idx="539">
                  <c:v>2281.9499999999998</c:v>
                </c:pt>
                <c:pt idx="540">
                  <c:v>2281.2240000000002</c:v>
                </c:pt>
                <c:pt idx="541">
                  <c:v>2280.4810000000002</c:v>
                </c:pt>
                <c:pt idx="542">
                  <c:v>2279.7179999999998</c:v>
                </c:pt>
                <c:pt idx="543">
                  <c:v>2278.9380000000001</c:v>
                </c:pt>
                <c:pt idx="544">
                  <c:v>2278.1390000000001</c:v>
                </c:pt>
                <c:pt idx="545">
                  <c:v>2277.3209999999999</c:v>
                </c:pt>
                <c:pt idx="546">
                  <c:v>2276.4859999999999</c:v>
                </c:pt>
                <c:pt idx="547">
                  <c:v>2275.6320000000001</c:v>
                </c:pt>
                <c:pt idx="548">
                  <c:v>2274.759</c:v>
                </c:pt>
                <c:pt idx="549">
                  <c:v>2273.8679999999999</c:v>
                </c:pt>
                <c:pt idx="550">
                  <c:v>2272.9589999999998</c:v>
                </c:pt>
                <c:pt idx="551">
                  <c:v>2272.0320000000002</c:v>
                </c:pt>
                <c:pt idx="552">
                  <c:v>2271.0859999999998</c:v>
                </c:pt>
                <c:pt idx="553">
                  <c:v>2270.1210000000001</c:v>
                </c:pt>
                <c:pt idx="554">
                  <c:v>2269.1390000000001</c:v>
                </c:pt>
                <c:pt idx="555">
                  <c:v>2268.1379999999999</c:v>
                </c:pt>
                <c:pt idx="556">
                  <c:v>2267.1179999999999</c:v>
                </c:pt>
                <c:pt idx="557">
                  <c:v>2266.0810000000001</c:v>
                </c:pt>
                <c:pt idx="558">
                  <c:v>2265.0239999999999</c:v>
                </c:pt>
                <c:pt idx="559">
                  <c:v>2263.9499999999998</c:v>
                </c:pt>
                <c:pt idx="560">
                  <c:v>2262.857</c:v>
                </c:pt>
                <c:pt idx="561">
                  <c:v>2261.7460000000001</c:v>
                </c:pt>
                <c:pt idx="562">
                  <c:v>2260.616</c:v>
                </c:pt>
                <c:pt idx="563">
                  <c:v>2259.4679999999998</c:v>
                </c:pt>
                <c:pt idx="564">
                  <c:v>2258.3020000000001</c:v>
                </c:pt>
                <c:pt idx="565">
                  <c:v>2257.1170000000002</c:v>
                </c:pt>
                <c:pt idx="566">
                  <c:v>2255.9140000000002</c:v>
                </c:pt>
                <c:pt idx="567">
                  <c:v>2254.6930000000002</c:v>
                </c:pt>
                <c:pt idx="568">
                  <c:v>2253.453</c:v>
                </c:pt>
                <c:pt idx="569">
                  <c:v>2252.1950000000002</c:v>
                </c:pt>
                <c:pt idx="570">
                  <c:v>2250.9180000000001</c:v>
                </c:pt>
                <c:pt idx="571">
                  <c:v>2249.623</c:v>
                </c:pt>
                <c:pt idx="572">
                  <c:v>2248.31</c:v>
                </c:pt>
                <c:pt idx="573">
                  <c:v>2246.9789999999998</c:v>
                </c:pt>
                <c:pt idx="574">
                  <c:v>2245.6289999999999</c:v>
                </c:pt>
                <c:pt idx="575">
                  <c:v>2244.2600000000002</c:v>
                </c:pt>
                <c:pt idx="576">
                  <c:v>2242.873</c:v>
                </c:pt>
                <c:pt idx="577">
                  <c:v>2241.4679999999998</c:v>
                </c:pt>
                <c:pt idx="578">
                  <c:v>2240.0450000000001</c:v>
                </c:pt>
                <c:pt idx="579">
                  <c:v>2238.6030000000001</c:v>
                </c:pt>
                <c:pt idx="580">
                  <c:v>2237.143</c:v>
                </c:pt>
                <c:pt idx="581">
                  <c:v>2235.6640000000002</c:v>
                </c:pt>
                <c:pt idx="582">
                  <c:v>2234.1669999999999</c:v>
                </c:pt>
                <c:pt idx="583">
                  <c:v>2232.652</c:v>
                </c:pt>
                <c:pt idx="584">
                  <c:v>2231.1179999999999</c:v>
                </c:pt>
                <c:pt idx="585">
                  <c:v>2229.5659999999998</c:v>
                </c:pt>
                <c:pt idx="586">
                  <c:v>2227.9960000000001</c:v>
                </c:pt>
                <c:pt idx="587">
                  <c:v>2226.4070000000002</c:v>
                </c:pt>
                <c:pt idx="588">
                  <c:v>2224.8000000000002</c:v>
                </c:pt>
                <c:pt idx="589">
                  <c:v>2223.174</c:v>
                </c:pt>
                <c:pt idx="590">
                  <c:v>2221.5309999999999</c:v>
                </c:pt>
                <c:pt idx="591">
                  <c:v>2219.8679999999999</c:v>
                </c:pt>
                <c:pt idx="592">
                  <c:v>2218.1880000000001</c:v>
                </c:pt>
                <c:pt idx="593">
                  <c:v>2216.489</c:v>
                </c:pt>
                <c:pt idx="594">
                  <c:v>2214.7710000000002</c:v>
                </c:pt>
                <c:pt idx="595">
                  <c:v>2213.0360000000001</c:v>
                </c:pt>
                <c:pt idx="596">
                  <c:v>2211.2820000000002</c:v>
                </c:pt>
                <c:pt idx="597">
                  <c:v>2209.509</c:v>
                </c:pt>
                <c:pt idx="598">
                  <c:v>2207.7179999999998</c:v>
                </c:pt>
                <c:pt idx="599">
                  <c:v>2205.9090000000001</c:v>
                </c:pt>
                <c:pt idx="600">
                  <c:v>2204.0819999999999</c:v>
                </c:pt>
                <c:pt idx="601">
                  <c:v>2202.2359999999999</c:v>
                </c:pt>
                <c:pt idx="602">
                  <c:v>2200.3710000000001</c:v>
                </c:pt>
                <c:pt idx="603">
                  <c:v>2198.489</c:v>
                </c:pt>
                <c:pt idx="604">
                  <c:v>2196.5880000000002</c:v>
                </c:pt>
                <c:pt idx="605">
                  <c:v>2194.6680000000001</c:v>
                </c:pt>
                <c:pt idx="606">
                  <c:v>2192.7310000000002</c:v>
                </c:pt>
                <c:pt idx="607">
                  <c:v>2190.7739999999999</c:v>
                </c:pt>
                <c:pt idx="608">
                  <c:v>2188.8000000000002</c:v>
                </c:pt>
                <c:pt idx="609">
                  <c:v>2186.8069999999998</c:v>
                </c:pt>
                <c:pt idx="610">
                  <c:v>2184.7959999999998</c:v>
                </c:pt>
                <c:pt idx="611">
                  <c:v>2182.7660000000001</c:v>
                </c:pt>
                <c:pt idx="612">
                  <c:v>2180.7179999999998</c:v>
                </c:pt>
                <c:pt idx="613">
                  <c:v>2178.652</c:v>
                </c:pt>
                <c:pt idx="614">
                  <c:v>2176.567</c:v>
                </c:pt>
                <c:pt idx="615">
                  <c:v>2174.4639999999999</c:v>
                </c:pt>
                <c:pt idx="616">
                  <c:v>2172.3429999999998</c:v>
                </c:pt>
                <c:pt idx="617">
                  <c:v>2170.203</c:v>
                </c:pt>
                <c:pt idx="618">
                  <c:v>2168.0450000000001</c:v>
                </c:pt>
                <c:pt idx="619">
                  <c:v>2165.8679999999999</c:v>
                </c:pt>
                <c:pt idx="620">
                  <c:v>2163.6729999999998</c:v>
                </c:pt>
                <c:pt idx="621">
                  <c:v>2161.46</c:v>
                </c:pt>
                <c:pt idx="622">
                  <c:v>2159.2289999999998</c:v>
                </c:pt>
                <c:pt idx="623">
                  <c:v>2156.9789999999998</c:v>
                </c:pt>
                <c:pt idx="624">
                  <c:v>2154.71</c:v>
                </c:pt>
                <c:pt idx="625">
                  <c:v>2152.4229999999998</c:v>
                </c:pt>
                <c:pt idx="626">
                  <c:v>2150.1179999999999</c:v>
                </c:pt>
                <c:pt idx="627">
                  <c:v>2147.7950000000001</c:v>
                </c:pt>
                <c:pt idx="628">
                  <c:v>2145.453</c:v>
                </c:pt>
                <c:pt idx="629">
                  <c:v>2143.0929999999998</c:v>
                </c:pt>
                <c:pt idx="630">
                  <c:v>2140.7139999999999</c:v>
                </c:pt>
                <c:pt idx="631">
                  <c:v>2138.317</c:v>
                </c:pt>
                <c:pt idx="632">
                  <c:v>2135.902</c:v>
                </c:pt>
                <c:pt idx="633">
                  <c:v>2133.4679999999998</c:v>
                </c:pt>
                <c:pt idx="634">
                  <c:v>2131.0160000000001</c:v>
                </c:pt>
                <c:pt idx="635">
                  <c:v>2128.5459999999998</c:v>
                </c:pt>
                <c:pt idx="636">
                  <c:v>2126.0569999999998</c:v>
                </c:pt>
                <c:pt idx="637">
                  <c:v>2123.5500000000002</c:v>
                </c:pt>
                <c:pt idx="638">
                  <c:v>2121.0239999999999</c:v>
                </c:pt>
                <c:pt idx="639">
                  <c:v>2118.4810000000002</c:v>
                </c:pt>
                <c:pt idx="640">
                  <c:v>2115.9180000000001</c:v>
                </c:pt>
                <c:pt idx="641">
                  <c:v>2113.3380000000002</c:v>
                </c:pt>
                <c:pt idx="642">
                  <c:v>2110.739</c:v>
                </c:pt>
                <c:pt idx="643">
                  <c:v>2108.1210000000001</c:v>
                </c:pt>
                <c:pt idx="644">
                  <c:v>2105.4859999999999</c:v>
                </c:pt>
                <c:pt idx="645">
                  <c:v>2102.8319999999999</c:v>
                </c:pt>
                <c:pt idx="646">
                  <c:v>2100.1590000000001</c:v>
                </c:pt>
                <c:pt idx="647">
                  <c:v>2097.4679999999998</c:v>
                </c:pt>
                <c:pt idx="648">
                  <c:v>2094.759</c:v>
                </c:pt>
                <c:pt idx="649">
                  <c:v>2092.0320000000002</c:v>
                </c:pt>
                <c:pt idx="650">
                  <c:v>2089.2860000000001</c:v>
                </c:pt>
                <c:pt idx="651">
                  <c:v>2086.5210000000002</c:v>
                </c:pt>
                <c:pt idx="652">
                  <c:v>2083.739</c:v>
                </c:pt>
                <c:pt idx="653">
                  <c:v>2080.9380000000001</c:v>
                </c:pt>
                <c:pt idx="654">
                  <c:v>2078.1179999999999</c:v>
                </c:pt>
                <c:pt idx="655">
                  <c:v>2075.2809999999999</c:v>
                </c:pt>
                <c:pt idx="656">
                  <c:v>2072.424</c:v>
                </c:pt>
                <c:pt idx="657">
                  <c:v>2069.5500000000002</c:v>
                </c:pt>
                <c:pt idx="658">
                  <c:v>2066.6570000000002</c:v>
                </c:pt>
                <c:pt idx="659">
                  <c:v>2063.7460000000001</c:v>
                </c:pt>
                <c:pt idx="660">
                  <c:v>2060.8159999999998</c:v>
                </c:pt>
                <c:pt idx="661">
                  <c:v>2057.8679999999999</c:v>
                </c:pt>
                <c:pt idx="662">
                  <c:v>2054.902</c:v>
                </c:pt>
                <c:pt idx="663">
                  <c:v>2051.9169999999999</c:v>
                </c:pt>
                <c:pt idx="664">
                  <c:v>2048.9140000000002</c:v>
                </c:pt>
                <c:pt idx="665">
                  <c:v>2045.893</c:v>
                </c:pt>
                <c:pt idx="666">
                  <c:v>2042.8530000000001</c:v>
                </c:pt>
                <c:pt idx="667">
                  <c:v>2039.7950000000001</c:v>
                </c:pt>
                <c:pt idx="668">
                  <c:v>2036.7180000000001</c:v>
                </c:pt>
                <c:pt idx="669">
                  <c:v>2033.623</c:v>
                </c:pt>
                <c:pt idx="670">
                  <c:v>2030.51</c:v>
                </c:pt>
                <c:pt idx="671">
                  <c:v>2027.3789999999999</c:v>
                </c:pt>
                <c:pt idx="672">
                  <c:v>2024.229</c:v>
                </c:pt>
                <c:pt idx="673">
                  <c:v>2021.06</c:v>
                </c:pt>
                <c:pt idx="674">
                  <c:v>2017.873</c:v>
                </c:pt>
                <c:pt idx="675">
                  <c:v>2014.6679999999999</c:v>
                </c:pt>
                <c:pt idx="676">
                  <c:v>2011.4449999999999</c:v>
                </c:pt>
                <c:pt idx="677">
                  <c:v>2008.203</c:v>
                </c:pt>
                <c:pt idx="678">
                  <c:v>2004.943</c:v>
                </c:pt>
                <c:pt idx="679">
                  <c:v>2001.664</c:v>
                </c:pt>
                <c:pt idx="680">
                  <c:v>1998.367</c:v>
                </c:pt>
                <c:pt idx="681">
                  <c:v>1995.0519999999999</c:v>
                </c:pt>
                <c:pt idx="682">
                  <c:v>1991.7180000000001</c:v>
                </c:pt>
                <c:pt idx="683">
                  <c:v>1988.366</c:v>
                </c:pt>
                <c:pt idx="684">
                  <c:v>1984.9960000000001</c:v>
                </c:pt>
                <c:pt idx="685">
                  <c:v>1981.607</c:v>
                </c:pt>
                <c:pt idx="686">
                  <c:v>1978.2</c:v>
                </c:pt>
                <c:pt idx="687">
                  <c:v>1974.7739999999999</c:v>
                </c:pt>
                <c:pt idx="688">
                  <c:v>1971.3309999999999</c:v>
                </c:pt>
                <c:pt idx="689">
                  <c:v>1967.8679999999999</c:v>
                </c:pt>
                <c:pt idx="690">
                  <c:v>1964.3879999999999</c:v>
                </c:pt>
                <c:pt idx="691">
                  <c:v>1960.8889999999999</c:v>
                </c:pt>
                <c:pt idx="692">
                  <c:v>1957.3710000000001</c:v>
                </c:pt>
                <c:pt idx="693">
                  <c:v>1953.836</c:v>
                </c:pt>
                <c:pt idx="694">
                  <c:v>1950.2819999999999</c:v>
                </c:pt>
                <c:pt idx="695">
                  <c:v>1946.7090000000001</c:v>
                </c:pt>
                <c:pt idx="696">
                  <c:v>1943.1179999999999</c:v>
                </c:pt>
                <c:pt idx="697">
                  <c:v>1939.509</c:v>
                </c:pt>
                <c:pt idx="698">
                  <c:v>1935.8820000000001</c:v>
                </c:pt>
                <c:pt idx="699">
                  <c:v>1932.2360000000001</c:v>
                </c:pt>
                <c:pt idx="700">
                  <c:v>1928.5709999999999</c:v>
                </c:pt>
                <c:pt idx="701">
                  <c:v>1924.8889999999999</c:v>
                </c:pt>
                <c:pt idx="702">
                  <c:v>1921.1880000000001</c:v>
                </c:pt>
                <c:pt idx="703">
                  <c:v>1917.4680000000001</c:v>
                </c:pt>
                <c:pt idx="704">
                  <c:v>1913.731</c:v>
                </c:pt>
                <c:pt idx="705">
                  <c:v>1909.9739999999999</c:v>
                </c:pt>
                <c:pt idx="706">
                  <c:v>1906.2</c:v>
                </c:pt>
                <c:pt idx="707">
                  <c:v>1902.4069999999999</c:v>
                </c:pt>
                <c:pt idx="708">
                  <c:v>1898.596</c:v>
                </c:pt>
                <c:pt idx="709">
                  <c:v>1894.7660000000001</c:v>
                </c:pt>
                <c:pt idx="710">
                  <c:v>1890.9179999999999</c:v>
                </c:pt>
                <c:pt idx="711">
                  <c:v>1887.0519999999999</c:v>
                </c:pt>
                <c:pt idx="712">
                  <c:v>1883.1669999999999</c:v>
                </c:pt>
                <c:pt idx="713">
                  <c:v>1879.2639999999999</c:v>
                </c:pt>
                <c:pt idx="714">
                  <c:v>1875.3430000000001</c:v>
                </c:pt>
                <c:pt idx="715">
                  <c:v>1871.403</c:v>
                </c:pt>
                <c:pt idx="716">
                  <c:v>1867.4449999999999</c:v>
                </c:pt>
                <c:pt idx="717">
                  <c:v>1863.4680000000001</c:v>
                </c:pt>
                <c:pt idx="718">
                  <c:v>1859.473</c:v>
                </c:pt>
                <c:pt idx="719">
                  <c:v>1855.46</c:v>
                </c:pt>
                <c:pt idx="720">
                  <c:v>1851.4290000000001</c:v>
                </c:pt>
                <c:pt idx="721">
                  <c:v>1847.3789999999999</c:v>
                </c:pt>
                <c:pt idx="722">
                  <c:v>1843.31</c:v>
                </c:pt>
                <c:pt idx="723">
                  <c:v>1839.223</c:v>
                </c:pt>
                <c:pt idx="724">
                  <c:v>1835.1179999999999</c:v>
                </c:pt>
                <c:pt idx="725">
                  <c:v>1830.9949999999999</c:v>
                </c:pt>
                <c:pt idx="726">
                  <c:v>1826.8530000000001</c:v>
                </c:pt>
                <c:pt idx="727">
                  <c:v>1822.693</c:v>
                </c:pt>
                <c:pt idx="728">
                  <c:v>1818.5139999999999</c:v>
                </c:pt>
                <c:pt idx="729">
                  <c:v>1814.317</c:v>
                </c:pt>
                <c:pt idx="730">
                  <c:v>1810.1020000000001</c:v>
                </c:pt>
                <c:pt idx="731">
                  <c:v>1805.8679999999999</c:v>
                </c:pt>
                <c:pt idx="732">
                  <c:v>1801.616</c:v>
                </c:pt>
                <c:pt idx="733">
                  <c:v>1797.346</c:v>
                </c:pt>
                <c:pt idx="734">
                  <c:v>1793.057</c:v>
                </c:pt>
                <c:pt idx="735">
                  <c:v>1788.75</c:v>
                </c:pt>
                <c:pt idx="736">
                  <c:v>1784.424</c:v>
                </c:pt>
                <c:pt idx="737">
                  <c:v>1780.0809999999999</c:v>
                </c:pt>
                <c:pt idx="738">
                  <c:v>1775.7180000000001</c:v>
                </c:pt>
                <c:pt idx="739">
                  <c:v>1771.338</c:v>
                </c:pt>
                <c:pt idx="740">
                  <c:v>1766.9390000000001</c:v>
                </c:pt>
                <c:pt idx="741">
                  <c:v>1762.521</c:v>
                </c:pt>
                <c:pt idx="742">
                  <c:v>1758.086</c:v>
                </c:pt>
                <c:pt idx="743">
                  <c:v>1753.6320000000001</c:v>
                </c:pt>
                <c:pt idx="744">
                  <c:v>1749.1590000000001</c:v>
                </c:pt>
                <c:pt idx="745">
                  <c:v>1744.6679999999999</c:v>
                </c:pt>
                <c:pt idx="746">
                  <c:v>1740.1590000000001</c:v>
                </c:pt>
                <c:pt idx="747">
                  <c:v>1735.6320000000001</c:v>
                </c:pt>
                <c:pt idx="748">
                  <c:v>1731.086</c:v>
                </c:pt>
                <c:pt idx="749">
                  <c:v>1726.521</c:v>
                </c:pt>
                <c:pt idx="750">
                  <c:v>1721.9390000000001</c:v>
                </c:pt>
                <c:pt idx="751">
                  <c:v>1717.338</c:v>
                </c:pt>
                <c:pt idx="752">
                  <c:v>1712.7180000000001</c:v>
                </c:pt>
                <c:pt idx="753">
                  <c:v>1708.0809999999999</c:v>
                </c:pt>
                <c:pt idx="754">
                  <c:v>1703.424</c:v>
                </c:pt>
                <c:pt idx="755">
                  <c:v>1698.75</c:v>
                </c:pt>
                <c:pt idx="756">
                  <c:v>1694.057</c:v>
                </c:pt>
                <c:pt idx="757">
                  <c:v>1689.346</c:v>
                </c:pt>
                <c:pt idx="758">
                  <c:v>1684.616</c:v>
                </c:pt>
                <c:pt idx="759">
                  <c:v>1679.8679999999999</c:v>
                </c:pt>
                <c:pt idx="760">
                  <c:v>1675.1020000000001</c:v>
                </c:pt>
                <c:pt idx="761">
                  <c:v>1670.317</c:v>
                </c:pt>
                <c:pt idx="762">
                  <c:v>1665.5139999999999</c:v>
                </c:pt>
                <c:pt idx="763">
                  <c:v>1660.693</c:v>
                </c:pt>
                <c:pt idx="764">
                  <c:v>1655.8530000000001</c:v>
                </c:pt>
                <c:pt idx="765">
                  <c:v>1650.9949999999999</c:v>
                </c:pt>
                <c:pt idx="766">
                  <c:v>1646.1179999999999</c:v>
                </c:pt>
                <c:pt idx="767">
                  <c:v>1641.223</c:v>
                </c:pt>
                <c:pt idx="768">
                  <c:v>1636.31</c:v>
                </c:pt>
                <c:pt idx="769">
                  <c:v>1631.3789999999999</c:v>
                </c:pt>
                <c:pt idx="770">
                  <c:v>1626.4290000000001</c:v>
                </c:pt>
                <c:pt idx="771">
                  <c:v>1621.46</c:v>
                </c:pt>
                <c:pt idx="772">
                  <c:v>1616.473</c:v>
                </c:pt>
                <c:pt idx="773">
                  <c:v>1611.4680000000001</c:v>
                </c:pt>
                <c:pt idx="774">
                  <c:v>1606.4449999999999</c:v>
                </c:pt>
                <c:pt idx="775">
                  <c:v>1601.403</c:v>
                </c:pt>
                <c:pt idx="776">
                  <c:v>1596.3430000000001</c:v>
                </c:pt>
                <c:pt idx="777">
                  <c:v>1591.2639999999999</c:v>
                </c:pt>
                <c:pt idx="778">
                  <c:v>1586.1669999999999</c:v>
                </c:pt>
                <c:pt idx="779">
                  <c:v>1581.0519999999999</c:v>
                </c:pt>
                <c:pt idx="780">
                  <c:v>1575.9179999999999</c:v>
                </c:pt>
                <c:pt idx="781">
                  <c:v>1570.7660000000001</c:v>
                </c:pt>
                <c:pt idx="782">
                  <c:v>1565.596</c:v>
                </c:pt>
                <c:pt idx="783">
                  <c:v>1560.4069999999999</c:v>
                </c:pt>
                <c:pt idx="784">
                  <c:v>1555.2</c:v>
                </c:pt>
                <c:pt idx="785">
                  <c:v>1549.9739999999999</c:v>
                </c:pt>
                <c:pt idx="786">
                  <c:v>1544.731</c:v>
                </c:pt>
                <c:pt idx="787">
                  <c:v>1539.4680000000001</c:v>
                </c:pt>
                <c:pt idx="788">
                  <c:v>1534.1880000000001</c:v>
                </c:pt>
                <c:pt idx="789">
                  <c:v>1528.8889999999999</c:v>
                </c:pt>
                <c:pt idx="790">
                  <c:v>1523.5709999999999</c:v>
                </c:pt>
                <c:pt idx="791">
                  <c:v>1518.2360000000001</c:v>
                </c:pt>
                <c:pt idx="792">
                  <c:v>1512.8820000000001</c:v>
                </c:pt>
                <c:pt idx="793">
                  <c:v>1507.509</c:v>
                </c:pt>
                <c:pt idx="794">
                  <c:v>1502.1179999999999</c:v>
                </c:pt>
                <c:pt idx="795">
                  <c:v>1496.7090000000001</c:v>
                </c:pt>
                <c:pt idx="796">
                  <c:v>1491.2819999999999</c:v>
                </c:pt>
                <c:pt idx="797">
                  <c:v>1485.836</c:v>
                </c:pt>
                <c:pt idx="798">
                  <c:v>1480.3710000000001</c:v>
                </c:pt>
                <c:pt idx="799">
                  <c:v>1474.8889999999999</c:v>
                </c:pt>
                <c:pt idx="800">
                  <c:v>1469.3879999999999</c:v>
                </c:pt>
                <c:pt idx="801">
                  <c:v>1463.8679999999999</c:v>
                </c:pt>
                <c:pt idx="802">
                  <c:v>1458.3309999999999</c:v>
                </c:pt>
                <c:pt idx="803">
                  <c:v>1452.7739999999999</c:v>
                </c:pt>
                <c:pt idx="804">
                  <c:v>1447.2</c:v>
                </c:pt>
                <c:pt idx="805">
                  <c:v>1441.607</c:v>
                </c:pt>
                <c:pt idx="806">
                  <c:v>1435.9960000000001</c:v>
                </c:pt>
                <c:pt idx="807">
                  <c:v>1430.366</c:v>
                </c:pt>
                <c:pt idx="808">
                  <c:v>1424.7180000000001</c:v>
                </c:pt>
                <c:pt idx="809">
                  <c:v>1419.0519999999999</c:v>
                </c:pt>
                <c:pt idx="810">
                  <c:v>1413.367</c:v>
                </c:pt>
                <c:pt idx="811">
                  <c:v>1407.664</c:v>
                </c:pt>
                <c:pt idx="812">
                  <c:v>1401.943</c:v>
                </c:pt>
                <c:pt idx="813">
                  <c:v>1396.203</c:v>
                </c:pt>
                <c:pt idx="814">
                  <c:v>1390.4449999999999</c:v>
                </c:pt>
                <c:pt idx="815">
                  <c:v>1384.6679999999999</c:v>
                </c:pt>
                <c:pt idx="816">
                  <c:v>1378.873</c:v>
                </c:pt>
                <c:pt idx="817">
                  <c:v>1373.06</c:v>
                </c:pt>
                <c:pt idx="818">
                  <c:v>1367.229</c:v>
                </c:pt>
                <c:pt idx="819">
                  <c:v>1361.3789999999999</c:v>
                </c:pt>
                <c:pt idx="820">
                  <c:v>1355.51</c:v>
                </c:pt>
                <c:pt idx="821">
                  <c:v>1349.623</c:v>
                </c:pt>
                <c:pt idx="822">
                  <c:v>1343.7180000000001</c:v>
                </c:pt>
                <c:pt idx="823">
                  <c:v>1337.7950000000001</c:v>
                </c:pt>
                <c:pt idx="824">
                  <c:v>1331.8530000000001</c:v>
                </c:pt>
                <c:pt idx="825">
                  <c:v>1325.893</c:v>
                </c:pt>
                <c:pt idx="826">
                  <c:v>1319.914</c:v>
                </c:pt>
                <c:pt idx="827">
                  <c:v>1313.9169999999999</c:v>
                </c:pt>
                <c:pt idx="828">
                  <c:v>1307.902</c:v>
                </c:pt>
                <c:pt idx="829">
                  <c:v>1301.8679999999999</c:v>
                </c:pt>
                <c:pt idx="830">
                  <c:v>1295.816</c:v>
                </c:pt>
                <c:pt idx="831">
                  <c:v>1289.7460000000001</c:v>
                </c:pt>
                <c:pt idx="832">
                  <c:v>1283.6569999999999</c:v>
                </c:pt>
                <c:pt idx="833">
                  <c:v>1277.55</c:v>
                </c:pt>
                <c:pt idx="834">
                  <c:v>1271.424</c:v>
                </c:pt>
                <c:pt idx="835">
                  <c:v>1265.2809999999999</c:v>
                </c:pt>
                <c:pt idx="836">
                  <c:v>1259.1179999999999</c:v>
                </c:pt>
                <c:pt idx="837">
                  <c:v>1252.9380000000001</c:v>
                </c:pt>
                <c:pt idx="838">
                  <c:v>1246.739</c:v>
                </c:pt>
                <c:pt idx="839">
                  <c:v>1240.521</c:v>
                </c:pt>
                <c:pt idx="840">
                  <c:v>1234.2860000000001</c:v>
                </c:pt>
                <c:pt idx="841">
                  <c:v>1228.0319999999999</c:v>
                </c:pt>
                <c:pt idx="842">
                  <c:v>1221.759</c:v>
                </c:pt>
                <c:pt idx="843">
                  <c:v>1215.4680000000001</c:v>
                </c:pt>
                <c:pt idx="844">
                  <c:v>1209.1590000000001</c:v>
                </c:pt>
                <c:pt idx="845">
                  <c:v>1202.8320000000001</c:v>
                </c:pt>
                <c:pt idx="846">
                  <c:v>1196.4860000000001</c:v>
                </c:pt>
                <c:pt idx="847">
                  <c:v>1190.1210000000001</c:v>
                </c:pt>
                <c:pt idx="848">
                  <c:v>1183.739</c:v>
                </c:pt>
                <c:pt idx="849">
                  <c:v>1177.338</c:v>
                </c:pt>
                <c:pt idx="850">
                  <c:v>1170.9179999999999</c:v>
                </c:pt>
                <c:pt idx="851">
                  <c:v>1164.481</c:v>
                </c:pt>
                <c:pt idx="852">
                  <c:v>1158.0239999999999</c:v>
                </c:pt>
                <c:pt idx="853">
                  <c:v>1151.55</c:v>
                </c:pt>
                <c:pt idx="854">
                  <c:v>1145.057</c:v>
                </c:pt>
                <c:pt idx="855">
                  <c:v>1138.546</c:v>
                </c:pt>
                <c:pt idx="856">
                  <c:v>1132.0160000000001</c:v>
                </c:pt>
                <c:pt idx="857">
                  <c:v>1125.4680000000001</c:v>
                </c:pt>
                <c:pt idx="858">
                  <c:v>1118.902</c:v>
                </c:pt>
                <c:pt idx="859">
                  <c:v>1112.317</c:v>
                </c:pt>
                <c:pt idx="860">
                  <c:v>1105.7139999999999</c:v>
                </c:pt>
                <c:pt idx="861">
                  <c:v>1099.0930000000001</c:v>
                </c:pt>
                <c:pt idx="862">
                  <c:v>1092.453</c:v>
                </c:pt>
                <c:pt idx="863">
                  <c:v>1085.7950000000001</c:v>
                </c:pt>
                <c:pt idx="864">
                  <c:v>1079.1179999999999</c:v>
                </c:pt>
                <c:pt idx="865">
                  <c:v>1072.423</c:v>
                </c:pt>
                <c:pt idx="866">
                  <c:v>1065.71</c:v>
                </c:pt>
                <c:pt idx="867">
                  <c:v>1058.979</c:v>
                </c:pt>
                <c:pt idx="868">
                  <c:v>1052.229</c:v>
                </c:pt>
                <c:pt idx="869">
                  <c:v>1045.46</c:v>
                </c:pt>
                <c:pt idx="870">
                  <c:v>1038.673</c:v>
                </c:pt>
                <c:pt idx="871">
                  <c:v>1031.8679999999999</c:v>
                </c:pt>
                <c:pt idx="872">
                  <c:v>1025.0450000000001</c:v>
                </c:pt>
                <c:pt idx="873">
                  <c:v>1018.203</c:v>
                </c:pt>
                <c:pt idx="874">
                  <c:v>1011.343</c:v>
                </c:pt>
                <c:pt idx="875">
                  <c:v>1004.4640000000001</c:v>
                </c:pt>
                <c:pt idx="876">
                  <c:v>997.56730000000005</c:v>
                </c:pt>
                <c:pt idx="877">
                  <c:v>990.65200000000004</c:v>
                </c:pt>
                <c:pt idx="878">
                  <c:v>983.71839999999997</c:v>
                </c:pt>
                <c:pt idx="879">
                  <c:v>976.7663</c:v>
                </c:pt>
                <c:pt idx="880">
                  <c:v>969.79589999999996</c:v>
                </c:pt>
                <c:pt idx="881">
                  <c:v>962.80709999999999</c:v>
                </c:pt>
                <c:pt idx="882">
                  <c:v>955.8</c:v>
                </c:pt>
                <c:pt idx="883">
                  <c:v>948.77449999999999</c:v>
                </c:pt>
                <c:pt idx="884">
                  <c:v>941.73059999999998</c:v>
                </c:pt>
                <c:pt idx="885">
                  <c:v>934.66840000000002</c:v>
                </c:pt>
                <c:pt idx="886">
                  <c:v>927.58780000000002</c:v>
                </c:pt>
                <c:pt idx="887">
                  <c:v>920.48879999999997</c:v>
                </c:pt>
                <c:pt idx="888">
                  <c:v>913.37139999999999</c:v>
                </c:pt>
                <c:pt idx="889">
                  <c:v>906.23569999999995</c:v>
                </c:pt>
                <c:pt idx="890">
                  <c:v>899.08159999999998</c:v>
                </c:pt>
                <c:pt idx="891">
                  <c:v>891.90920000000006</c:v>
                </c:pt>
                <c:pt idx="892">
                  <c:v>884.71839999999997</c:v>
                </c:pt>
                <c:pt idx="893">
                  <c:v>877.50919999999996</c:v>
                </c:pt>
                <c:pt idx="894">
                  <c:v>870.28160000000003</c:v>
                </c:pt>
                <c:pt idx="895">
                  <c:v>863.03570000000002</c:v>
                </c:pt>
                <c:pt idx="896">
                  <c:v>855.77139999999997</c:v>
                </c:pt>
                <c:pt idx="897">
                  <c:v>848.48879999999997</c:v>
                </c:pt>
                <c:pt idx="898">
                  <c:v>841.18780000000004</c:v>
                </c:pt>
                <c:pt idx="899">
                  <c:v>833.86839999999995</c:v>
                </c:pt>
                <c:pt idx="900">
                  <c:v>826.53060000000005</c:v>
                </c:pt>
                <c:pt idx="901">
                  <c:v>819.17449999999997</c:v>
                </c:pt>
                <c:pt idx="902">
                  <c:v>811.8</c:v>
                </c:pt>
                <c:pt idx="903">
                  <c:v>804.40710000000001</c:v>
                </c:pt>
                <c:pt idx="904">
                  <c:v>796.99590000000001</c:v>
                </c:pt>
                <c:pt idx="905">
                  <c:v>789.56629999999996</c:v>
                </c:pt>
                <c:pt idx="906">
                  <c:v>782.11839999999995</c:v>
                </c:pt>
                <c:pt idx="907">
                  <c:v>774.65200000000004</c:v>
                </c:pt>
                <c:pt idx="908">
                  <c:v>767.16729999999995</c:v>
                </c:pt>
                <c:pt idx="909">
                  <c:v>759.66430000000003</c:v>
                </c:pt>
                <c:pt idx="910">
                  <c:v>752.14290000000005</c:v>
                </c:pt>
                <c:pt idx="911">
                  <c:v>744.60310000000004</c:v>
                </c:pt>
                <c:pt idx="912">
                  <c:v>737.04489999999998</c:v>
                </c:pt>
                <c:pt idx="913">
                  <c:v>729.46839999999997</c:v>
                </c:pt>
                <c:pt idx="914">
                  <c:v>721.87350000000004</c:v>
                </c:pt>
                <c:pt idx="915">
                  <c:v>714.26020000000005</c:v>
                </c:pt>
                <c:pt idx="916">
                  <c:v>706.62860000000001</c:v>
                </c:pt>
                <c:pt idx="917">
                  <c:v>698.97860000000003</c:v>
                </c:pt>
                <c:pt idx="918">
                  <c:v>691.31020000000001</c:v>
                </c:pt>
                <c:pt idx="919">
                  <c:v>683.62350000000004</c:v>
                </c:pt>
                <c:pt idx="920">
                  <c:v>675.91840000000002</c:v>
                </c:pt>
                <c:pt idx="921">
                  <c:v>668.19489999999996</c:v>
                </c:pt>
                <c:pt idx="922">
                  <c:v>660.45309999999995</c:v>
                </c:pt>
                <c:pt idx="923">
                  <c:v>652.69290000000001</c:v>
                </c:pt>
                <c:pt idx="924">
                  <c:v>644.91430000000003</c:v>
                </c:pt>
                <c:pt idx="925">
                  <c:v>637.1173</c:v>
                </c:pt>
                <c:pt idx="926">
                  <c:v>629.30200000000002</c:v>
                </c:pt>
                <c:pt idx="927">
                  <c:v>621.46839999999997</c:v>
                </c:pt>
                <c:pt idx="928">
                  <c:v>613.61630000000002</c:v>
                </c:pt>
                <c:pt idx="929">
                  <c:v>605.74590000000001</c:v>
                </c:pt>
                <c:pt idx="930">
                  <c:v>597.85709999999995</c:v>
                </c:pt>
                <c:pt idx="931">
                  <c:v>589.95000000000005</c:v>
                </c:pt>
                <c:pt idx="932">
                  <c:v>582.02449999999999</c:v>
                </c:pt>
                <c:pt idx="933">
                  <c:v>574.0806</c:v>
                </c:pt>
                <c:pt idx="934">
                  <c:v>566.11839999999995</c:v>
                </c:pt>
                <c:pt idx="935">
                  <c:v>558.13779999999997</c:v>
                </c:pt>
                <c:pt idx="936">
                  <c:v>550.13879999999995</c:v>
                </c:pt>
                <c:pt idx="937">
                  <c:v>542.12139999999999</c:v>
                </c:pt>
                <c:pt idx="938">
                  <c:v>534.08569999999997</c:v>
                </c:pt>
                <c:pt idx="939">
                  <c:v>526.03160000000003</c:v>
                </c:pt>
                <c:pt idx="940">
                  <c:v>517.95920000000001</c:v>
                </c:pt>
                <c:pt idx="941">
                  <c:v>509.86840000000001</c:v>
                </c:pt>
                <c:pt idx="942">
                  <c:v>501.75920000000002</c:v>
                </c:pt>
                <c:pt idx="943">
                  <c:v>493.63159999999999</c:v>
                </c:pt>
                <c:pt idx="944">
                  <c:v>485.48570000000001</c:v>
                </c:pt>
                <c:pt idx="945">
                  <c:v>477.32139999999998</c:v>
                </c:pt>
                <c:pt idx="946">
                  <c:v>469.1388</c:v>
                </c:pt>
                <c:pt idx="947">
                  <c:v>460.93779999999998</c:v>
                </c:pt>
                <c:pt idx="948">
                  <c:v>452.71839999999997</c:v>
                </c:pt>
                <c:pt idx="949">
                  <c:v>444.48059999999998</c:v>
                </c:pt>
                <c:pt idx="950">
                  <c:v>436.22449999999998</c:v>
                </c:pt>
                <c:pt idx="951">
                  <c:v>427.95</c:v>
                </c:pt>
                <c:pt idx="952">
                  <c:v>419.65710000000001</c:v>
                </c:pt>
                <c:pt idx="953">
                  <c:v>411.34589999999997</c:v>
                </c:pt>
                <c:pt idx="954">
                  <c:v>403.0163</c:v>
                </c:pt>
                <c:pt idx="955">
                  <c:v>394.66840000000002</c:v>
                </c:pt>
                <c:pt idx="956">
                  <c:v>386.30200000000002</c:v>
                </c:pt>
                <c:pt idx="957">
                  <c:v>377.91730000000001</c:v>
                </c:pt>
                <c:pt idx="958">
                  <c:v>369.51429999999999</c:v>
                </c:pt>
                <c:pt idx="959">
                  <c:v>361.09289999999999</c:v>
                </c:pt>
                <c:pt idx="960">
                  <c:v>352.65309999999999</c:v>
                </c:pt>
                <c:pt idx="961">
                  <c:v>344.19490000000002</c:v>
                </c:pt>
                <c:pt idx="962">
                  <c:v>335.71839999999997</c:v>
                </c:pt>
                <c:pt idx="963">
                  <c:v>327.2235</c:v>
                </c:pt>
                <c:pt idx="964">
                  <c:v>318.71019999999999</c:v>
                </c:pt>
                <c:pt idx="965">
                  <c:v>310.17860000000002</c:v>
                </c:pt>
                <c:pt idx="966">
                  <c:v>301.62860000000001</c:v>
                </c:pt>
                <c:pt idx="967">
                  <c:v>293.06020000000001</c:v>
                </c:pt>
                <c:pt idx="968">
                  <c:v>284.4735</c:v>
                </c:pt>
                <c:pt idx="969">
                  <c:v>275.86840000000001</c:v>
                </c:pt>
                <c:pt idx="970">
                  <c:v>267.24489999999997</c:v>
                </c:pt>
                <c:pt idx="971">
                  <c:v>258.60309999999998</c:v>
                </c:pt>
                <c:pt idx="972">
                  <c:v>249.94290000000001</c:v>
                </c:pt>
                <c:pt idx="973">
                  <c:v>241.26429999999999</c:v>
                </c:pt>
                <c:pt idx="974">
                  <c:v>232.56729999999999</c:v>
                </c:pt>
                <c:pt idx="975">
                  <c:v>223.852</c:v>
                </c:pt>
                <c:pt idx="976">
                  <c:v>215.11840000000001</c:v>
                </c:pt>
                <c:pt idx="977">
                  <c:v>206.3663</c:v>
                </c:pt>
                <c:pt idx="978">
                  <c:v>197.5959</c:v>
                </c:pt>
                <c:pt idx="979">
                  <c:v>188.80709999999999</c:v>
                </c:pt>
                <c:pt idx="980">
                  <c:v>180</c:v>
                </c:pt>
                <c:pt idx="981">
                  <c:v>171.17449999999999</c:v>
                </c:pt>
                <c:pt idx="982">
                  <c:v>162.3306</c:v>
                </c:pt>
                <c:pt idx="983">
                  <c:v>153.4684</c:v>
                </c:pt>
                <c:pt idx="984">
                  <c:v>144.58779999999999</c:v>
                </c:pt>
                <c:pt idx="985">
                  <c:v>135.68879999999999</c:v>
                </c:pt>
                <c:pt idx="986">
                  <c:v>126.7714</c:v>
                </c:pt>
                <c:pt idx="987">
                  <c:v>117.8357</c:v>
                </c:pt>
                <c:pt idx="988">
                  <c:v>108.88160000000001</c:v>
                </c:pt>
                <c:pt idx="989">
                  <c:v>99.909180000000006</c:v>
                </c:pt>
                <c:pt idx="990">
                  <c:v>90.918369999999996</c:v>
                </c:pt>
                <c:pt idx="991">
                  <c:v>81.909180000000006</c:v>
                </c:pt>
                <c:pt idx="992">
                  <c:v>72.881630000000001</c:v>
                </c:pt>
                <c:pt idx="993">
                  <c:v>63.835709999999999</c:v>
                </c:pt>
                <c:pt idx="994">
                  <c:v>54.771430000000002</c:v>
                </c:pt>
                <c:pt idx="995">
                  <c:v>45.688780000000001</c:v>
                </c:pt>
                <c:pt idx="996">
                  <c:v>36.587760000000003</c:v>
                </c:pt>
                <c:pt idx="997">
                  <c:v>27.46837</c:v>
                </c:pt>
                <c:pt idx="998">
                  <c:v>18.33061</c:v>
                </c:pt>
                <c:pt idx="999">
                  <c:v>9.1744900000000005</c:v>
                </c:pt>
                <c:pt idx="1000" formatCode="0.00E+00">
                  <c:v>-1.327716E-11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1EB-48BB-8F23-0E6BA44E95E5}"/>
            </c:ext>
          </c:extLst>
        </c:ser>
        <c:ser>
          <c:idx val="0"/>
          <c:order val="1"/>
          <c:tx>
            <c:v>KF Est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'KF Ex 1'!$L$14:$L$1013</c:f>
              <c:numCache>
                <c:formatCode>General</c:formatCode>
                <c:ptCount val="1000"/>
                <c:pt idx="0">
                  <c:v>11.871549999999999</c:v>
                </c:pt>
                <c:pt idx="1">
                  <c:v>22.65842</c:v>
                </c:pt>
                <c:pt idx="2">
                  <c:v>32.941769999999998</c:v>
                </c:pt>
                <c:pt idx="3">
                  <c:v>42.637889999999999</c:v>
                </c:pt>
                <c:pt idx="4">
                  <c:v>52.297040000000003</c:v>
                </c:pt>
                <c:pt idx="5">
                  <c:v>62.071249999999999</c:v>
                </c:pt>
                <c:pt idx="6">
                  <c:v>71.473860000000002</c:v>
                </c:pt>
                <c:pt idx="7">
                  <c:v>80.722279999999998</c:v>
                </c:pt>
                <c:pt idx="8">
                  <c:v>89.996470000000002</c:v>
                </c:pt>
                <c:pt idx="9">
                  <c:v>99.572230000000005</c:v>
                </c:pt>
                <c:pt idx="10">
                  <c:v>109.0913</c:v>
                </c:pt>
                <c:pt idx="11">
                  <c:v>118.27670000000001</c:v>
                </c:pt>
                <c:pt idx="12">
                  <c:v>127.8462</c:v>
                </c:pt>
                <c:pt idx="13">
                  <c:v>137.26419999999999</c:v>
                </c:pt>
                <c:pt idx="14">
                  <c:v>146.7158</c:v>
                </c:pt>
                <c:pt idx="15">
                  <c:v>155.84280000000001</c:v>
                </c:pt>
                <c:pt idx="16">
                  <c:v>165.23310000000001</c:v>
                </c:pt>
                <c:pt idx="17">
                  <c:v>174.46770000000001</c:v>
                </c:pt>
                <c:pt idx="18">
                  <c:v>183.84030000000001</c:v>
                </c:pt>
                <c:pt idx="19">
                  <c:v>192.95429999999999</c:v>
                </c:pt>
                <c:pt idx="20">
                  <c:v>201.96019999999999</c:v>
                </c:pt>
                <c:pt idx="21">
                  <c:v>211.0068</c:v>
                </c:pt>
                <c:pt idx="22">
                  <c:v>220.24029999999999</c:v>
                </c:pt>
                <c:pt idx="23">
                  <c:v>229.57220000000001</c:v>
                </c:pt>
                <c:pt idx="24">
                  <c:v>238.75319999999999</c:v>
                </c:pt>
                <c:pt idx="25">
                  <c:v>248.04</c:v>
                </c:pt>
                <c:pt idx="26">
                  <c:v>257.26330000000002</c:v>
                </c:pt>
                <c:pt idx="27">
                  <c:v>266.49040000000002</c:v>
                </c:pt>
                <c:pt idx="28">
                  <c:v>275.76299999999998</c:v>
                </c:pt>
                <c:pt idx="29">
                  <c:v>284.7167</c:v>
                </c:pt>
                <c:pt idx="30">
                  <c:v>293.9547</c:v>
                </c:pt>
                <c:pt idx="31">
                  <c:v>303.46269999999998</c:v>
                </c:pt>
                <c:pt idx="32">
                  <c:v>312.62040000000002</c:v>
                </c:pt>
                <c:pt idx="33">
                  <c:v>321.93490000000003</c:v>
                </c:pt>
                <c:pt idx="34">
                  <c:v>331.39839999999998</c:v>
                </c:pt>
                <c:pt idx="35">
                  <c:v>340.6696</c:v>
                </c:pt>
                <c:pt idx="36">
                  <c:v>349.47930000000002</c:v>
                </c:pt>
                <c:pt idx="37">
                  <c:v>358.68029999999999</c:v>
                </c:pt>
                <c:pt idx="38">
                  <c:v>367.96550000000002</c:v>
                </c:pt>
                <c:pt idx="39">
                  <c:v>377.17579999999998</c:v>
                </c:pt>
                <c:pt idx="40">
                  <c:v>386.44569999999999</c:v>
                </c:pt>
                <c:pt idx="41">
                  <c:v>395.91289999999998</c:v>
                </c:pt>
                <c:pt idx="42">
                  <c:v>405.23939999999999</c:v>
                </c:pt>
                <c:pt idx="43">
                  <c:v>414.65719999999999</c:v>
                </c:pt>
                <c:pt idx="44">
                  <c:v>423.83589999999998</c:v>
                </c:pt>
                <c:pt idx="45">
                  <c:v>433.00650000000002</c:v>
                </c:pt>
                <c:pt idx="46">
                  <c:v>441.94760000000002</c:v>
                </c:pt>
                <c:pt idx="47">
                  <c:v>451.00580000000002</c:v>
                </c:pt>
                <c:pt idx="48">
                  <c:v>460.43990000000002</c:v>
                </c:pt>
                <c:pt idx="49">
                  <c:v>469.48</c:v>
                </c:pt>
                <c:pt idx="50">
                  <c:v>478.51369999999997</c:v>
                </c:pt>
                <c:pt idx="51">
                  <c:v>487.75970000000001</c:v>
                </c:pt>
                <c:pt idx="52">
                  <c:v>496.85700000000003</c:v>
                </c:pt>
                <c:pt idx="53">
                  <c:v>505.98579999999998</c:v>
                </c:pt>
                <c:pt idx="54">
                  <c:v>514.92859999999996</c:v>
                </c:pt>
                <c:pt idx="55">
                  <c:v>524.37710000000004</c:v>
                </c:pt>
                <c:pt idx="56">
                  <c:v>533.13959999999997</c:v>
                </c:pt>
                <c:pt idx="57">
                  <c:v>542.25419999999997</c:v>
                </c:pt>
                <c:pt idx="58">
                  <c:v>551.47370000000001</c:v>
                </c:pt>
                <c:pt idx="59">
                  <c:v>560.70569999999998</c:v>
                </c:pt>
                <c:pt idx="60">
                  <c:v>569.798</c:v>
                </c:pt>
                <c:pt idx="61">
                  <c:v>579.01639999999998</c:v>
                </c:pt>
                <c:pt idx="62">
                  <c:v>588.28679999999997</c:v>
                </c:pt>
                <c:pt idx="63">
                  <c:v>597.56590000000006</c:v>
                </c:pt>
                <c:pt idx="64">
                  <c:v>606.47590000000002</c:v>
                </c:pt>
                <c:pt idx="65">
                  <c:v>615.62369999999999</c:v>
                </c:pt>
                <c:pt idx="66">
                  <c:v>625.15290000000005</c:v>
                </c:pt>
                <c:pt idx="67">
                  <c:v>634.40110000000004</c:v>
                </c:pt>
                <c:pt idx="68">
                  <c:v>643.64419999999996</c:v>
                </c:pt>
                <c:pt idx="69">
                  <c:v>652.73440000000005</c:v>
                </c:pt>
                <c:pt idx="70">
                  <c:v>661.99419999999998</c:v>
                </c:pt>
                <c:pt idx="71">
                  <c:v>671.16160000000002</c:v>
                </c:pt>
                <c:pt idx="72">
                  <c:v>680.08140000000003</c:v>
                </c:pt>
                <c:pt idx="73">
                  <c:v>689.24350000000004</c:v>
                </c:pt>
                <c:pt idx="74">
                  <c:v>698.69659999999999</c:v>
                </c:pt>
                <c:pt idx="75">
                  <c:v>707.80430000000001</c:v>
                </c:pt>
                <c:pt idx="76">
                  <c:v>717.16800000000001</c:v>
                </c:pt>
                <c:pt idx="77">
                  <c:v>726.50080000000003</c:v>
                </c:pt>
                <c:pt idx="78">
                  <c:v>735.98739999999998</c:v>
                </c:pt>
                <c:pt idx="79">
                  <c:v>745.26149999999996</c:v>
                </c:pt>
                <c:pt idx="80">
                  <c:v>754.48389999999995</c:v>
                </c:pt>
                <c:pt idx="81">
                  <c:v>763.78629999999998</c:v>
                </c:pt>
                <c:pt idx="82">
                  <c:v>773.0951</c:v>
                </c:pt>
                <c:pt idx="83">
                  <c:v>782.08140000000003</c:v>
                </c:pt>
                <c:pt idx="84">
                  <c:v>791.46979999999996</c:v>
                </c:pt>
                <c:pt idx="85">
                  <c:v>801.00909999999999</c:v>
                </c:pt>
                <c:pt idx="86">
                  <c:v>810.15840000000003</c:v>
                </c:pt>
                <c:pt idx="87">
                  <c:v>819.41420000000005</c:v>
                </c:pt>
                <c:pt idx="88">
                  <c:v>828.22789999999998</c:v>
                </c:pt>
                <c:pt idx="89">
                  <c:v>837.7002</c:v>
                </c:pt>
                <c:pt idx="90">
                  <c:v>846.87210000000005</c:v>
                </c:pt>
                <c:pt idx="91">
                  <c:v>856.02170000000001</c:v>
                </c:pt>
                <c:pt idx="92">
                  <c:v>865.16200000000003</c:v>
                </c:pt>
                <c:pt idx="93">
                  <c:v>874.49040000000002</c:v>
                </c:pt>
                <c:pt idx="94">
                  <c:v>883.5</c:v>
                </c:pt>
                <c:pt idx="95">
                  <c:v>893.14260000000002</c:v>
                </c:pt>
                <c:pt idx="96">
                  <c:v>902.64800000000002</c:v>
                </c:pt>
                <c:pt idx="97">
                  <c:v>911.68430000000001</c:v>
                </c:pt>
                <c:pt idx="98">
                  <c:v>920.92570000000001</c:v>
                </c:pt>
                <c:pt idx="99">
                  <c:v>930.22400000000005</c:v>
                </c:pt>
                <c:pt idx="100">
                  <c:v>939.12189999999998</c:v>
                </c:pt>
                <c:pt idx="101">
                  <c:v>948.48090000000002</c:v>
                </c:pt>
                <c:pt idx="102">
                  <c:v>957.53430000000003</c:v>
                </c:pt>
                <c:pt idx="103">
                  <c:v>966.66219999999998</c:v>
                </c:pt>
                <c:pt idx="104">
                  <c:v>975.577</c:v>
                </c:pt>
                <c:pt idx="105">
                  <c:v>984.51779999999997</c:v>
                </c:pt>
                <c:pt idx="106">
                  <c:v>993.53089999999997</c:v>
                </c:pt>
                <c:pt idx="107">
                  <c:v>1002.818</c:v>
                </c:pt>
                <c:pt idx="108">
                  <c:v>1011.857</c:v>
                </c:pt>
                <c:pt idx="109">
                  <c:v>1020.554</c:v>
                </c:pt>
                <c:pt idx="110">
                  <c:v>1029.6679999999999</c:v>
                </c:pt>
                <c:pt idx="111">
                  <c:v>1038.885</c:v>
                </c:pt>
                <c:pt idx="112">
                  <c:v>1047.895</c:v>
                </c:pt>
                <c:pt idx="113">
                  <c:v>1056.6089999999999</c:v>
                </c:pt>
                <c:pt idx="114">
                  <c:v>1066.163</c:v>
                </c:pt>
                <c:pt idx="115">
                  <c:v>1075.251</c:v>
                </c:pt>
                <c:pt idx="116">
                  <c:v>1084.664</c:v>
                </c:pt>
                <c:pt idx="117">
                  <c:v>1093.7829999999999</c:v>
                </c:pt>
                <c:pt idx="118">
                  <c:v>1103.2929999999999</c:v>
                </c:pt>
                <c:pt idx="119">
                  <c:v>1112.6010000000001</c:v>
                </c:pt>
                <c:pt idx="120">
                  <c:v>1121.71</c:v>
                </c:pt>
                <c:pt idx="121">
                  <c:v>1131.4390000000001</c:v>
                </c:pt>
                <c:pt idx="122">
                  <c:v>1140.9670000000001</c:v>
                </c:pt>
                <c:pt idx="123">
                  <c:v>1150.5519999999999</c:v>
                </c:pt>
                <c:pt idx="124">
                  <c:v>1160.048</c:v>
                </c:pt>
                <c:pt idx="125">
                  <c:v>1169.2339999999999</c:v>
                </c:pt>
                <c:pt idx="126">
                  <c:v>1178.673</c:v>
                </c:pt>
                <c:pt idx="127">
                  <c:v>1187.8969999999999</c:v>
                </c:pt>
                <c:pt idx="128">
                  <c:v>1197.2860000000001</c:v>
                </c:pt>
                <c:pt idx="129">
                  <c:v>1206.27</c:v>
                </c:pt>
                <c:pt idx="130">
                  <c:v>1215.184</c:v>
                </c:pt>
                <c:pt idx="131">
                  <c:v>1224.298</c:v>
                </c:pt>
                <c:pt idx="132">
                  <c:v>1233.7260000000001</c:v>
                </c:pt>
                <c:pt idx="133">
                  <c:v>1242.5060000000001</c:v>
                </c:pt>
                <c:pt idx="134">
                  <c:v>1251.711</c:v>
                </c:pt>
                <c:pt idx="135">
                  <c:v>1261.182</c:v>
                </c:pt>
                <c:pt idx="136">
                  <c:v>1270.326</c:v>
                </c:pt>
                <c:pt idx="137">
                  <c:v>1279.8340000000001</c:v>
                </c:pt>
                <c:pt idx="138">
                  <c:v>1288.885</c:v>
                </c:pt>
                <c:pt idx="139">
                  <c:v>1298.104</c:v>
                </c:pt>
                <c:pt idx="140">
                  <c:v>1307.3330000000001</c:v>
                </c:pt>
                <c:pt idx="141">
                  <c:v>1316.7629999999999</c:v>
                </c:pt>
                <c:pt idx="142">
                  <c:v>1326.153</c:v>
                </c:pt>
                <c:pt idx="143">
                  <c:v>1335.19</c:v>
                </c:pt>
                <c:pt idx="144">
                  <c:v>1344.575</c:v>
                </c:pt>
                <c:pt idx="145">
                  <c:v>1353.422</c:v>
                </c:pt>
                <c:pt idx="146">
                  <c:v>1362.568</c:v>
                </c:pt>
                <c:pt idx="147">
                  <c:v>1371.482</c:v>
                </c:pt>
                <c:pt idx="148">
                  <c:v>1380.44</c:v>
                </c:pt>
                <c:pt idx="149">
                  <c:v>1389.576</c:v>
                </c:pt>
                <c:pt idx="150">
                  <c:v>1398.836</c:v>
                </c:pt>
                <c:pt idx="151">
                  <c:v>1407.9949999999999</c:v>
                </c:pt>
                <c:pt idx="152">
                  <c:v>1417.1990000000001</c:v>
                </c:pt>
                <c:pt idx="153">
                  <c:v>1426.5719999999999</c:v>
                </c:pt>
                <c:pt idx="154">
                  <c:v>1435.732</c:v>
                </c:pt>
                <c:pt idx="155">
                  <c:v>1444.921</c:v>
                </c:pt>
                <c:pt idx="156">
                  <c:v>1454.123</c:v>
                </c:pt>
                <c:pt idx="157">
                  <c:v>1463.5709999999999</c:v>
                </c:pt>
                <c:pt idx="158">
                  <c:v>1472.528</c:v>
                </c:pt>
                <c:pt idx="159">
                  <c:v>1481.9870000000001</c:v>
                </c:pt>
                <c:pt idx="160">
                  <c:v>1491.1610000000001</c:v>
                </c:pt>
                <c:pt idx="161">
                  <c:v>1500.742</c:v>
                </c:pt>
                <c:pt idx="162">
                  <c:v>1510.038</c:v>
                </c:pt>
                <c:pt idx="163">
                  <c:v>1519.489</c:v>
                </c:pt>
                <c:pt idx="164">
                  <c:v>1528.4939999999999</c:v>
                </c:pt>
                <c:pt idx="165">
                  <c:v>1537.4749999999999</c:v>
                </c:pt>
                <c:pt idx="166">
                  <c:v>1546.123</c:v>
                </c:pt>
                <c:pt idx="167">
                  <c:v>1555.3920000000001</c:v>
                </c:pt>
                <c:pt idx="168">
                  <c:v>1564.576</c:v>
                </c:pt>
                <c:pt idx="169">
                  <c:v>1574.1369999999999</c:v>
                </c:pt>
                <c:pt idx="170">
                  <c:v>1583.2159999999999</c:v>
                </c:pt>
                <c:pt idx="171">
                  <c:v>1592.799</c:v>
                </c:pt>
                <c:pt idx="172">
                  <c:v>1601.8920000000001</c:v>
                </c:pt>
                <c:pt idx="173">
                  <c:v>1610.721</c:v>
                </c:pt>
                <c:pt idx="174">
                  <c:v>1619.7439999999999</c:v>
                </c:pt>
                <c:pt idx="175">
                  <c:v>1629.124</c:v>
                </c:pt>
                <c:pt idx="176">
                  <c:v>1638.5719999999999</c:v>
                </c:pt>
                <c:pt idx="177">
                  <c:v>1647.951</c:v>
                </c:pt>
                <c:pt idx="178">
                  <c:v>1657.095</c:v>
                </c:pt>
                <c:pt idx="179">
                  <c:v>1666.57</c:v>
                </c:pt>
                <c:pt idx="180">
                  <c:v>1675.578</c:v>
                </c:pt>
                <c:pt idx="181">
                  <c:v>1684.769</c:v>
                </c:pt>
                <c:pt idx="182">
                  <c:v>1694.039</c:v>
                </c:pt>
                <c:pt idx="183">
                  <c:v>1703.0619999999999</c:v>
                </c:pt>
                <c:pt idx="184">
                  <c:v>1712.2840000000001</c:v>
                </c:pt>
                <c:pt idx="185">
                  <c:v>1721.5</c:v>
                </c:pt>
                <c:pt idx="186">
                  <c:v>1730.817</c:v>
                </c:pt>
                <c:pt idx="187">
                  <c:v>1739.9079999999999</c:v>
                </c:pt>
                <c:pt idx="188">
                  <c:v>1749.1479999999999</c:v>
                </c:pt>
                <c:pt idx="189">
                  <c:v>1758.5719999999999</c:v>
                </c:pt>
                <c:pt idx="190">
                  <c:v>1767.59</c:v>
                </c:pt>
                <c:pt idx="191">
                  <c:v>1776.992</c:v>
                </c:pt>
                <c:pt idx="192">
                  <c:v>1786.6489999999999</c:v>
                </c:pt>
                <c:pt idx="193">
                  <c:v>1795.528</c:v>
                </c:pt>
                <c:pt idx="194">
                  <c:v>1804.65</c:v>
                </c:pt>
                <c:pt idx="195">
                  <c:v>1813.8710000000001</c:v>
                </c:pt>
                <c:pt idx="196">
                  <c:v>1823.479</c:v>
                </c:pt>
                <c:pt idx="197">
                  <c:v>1832.633</c:v>
                </c:pt>
                <c:pt idx="198">
                  <c:v>1841.9290000000001</c:v>
                </c:pt>
                <c:pt idx="199">
                  <c:v>1850.89</c:v>
                </c:pt>
                <c:pt idx="200">
                  <c:v>1860.2449999999999</c:v>
                </c:pt>
                <c:pt idx="201">
                  <c:v>1869.326</c:v>
                </c:pt>
                <c:pt idx="202">
                  <c:v>1878.1479999999999</c:v>
                </c:pt>
                <c:pt idx="203">
                  <c:v>1887.36</c:v>
                </c:pt>
                <c:pt idx="204">
                  <c:v>1896.3389999999999</c:v>
                </c:pt>
                <c:pt idx="205">
                  <c:v>1905.4860000000001</c:v>
                </c:pt>
                <c:pt idx="206">
                  <c:v>1914.7249999999999</c:v>
                </c:pt>
                <c:pt idx="207">
                  <c:v>1923.4490000000001</c:v>
                </c:pt>
                <c:pt idx="208">
                  <c:v>1932.7439999999999</c:v>
                </c:pt>
                <c:pt idx="209">
                  <c:v>1942.4</c:v>
                </c:pt>
                <c:pt idx="210">
                  <c:v>1951.5440000000001</c:v>
                </c:pt>
                <c:pt idx="211">
                  <c:v>1960.6980000000001</c:v>
                </c:pt>
                <c:pt idx="212">
                  <c:v>1969.912</c:v>
                </c:pt>
                <c:pt idx="213">
                  <c:v>1979.2639999999999</c:v>
                </c:pt>
                <c:pt idx="214">
                  <c:v>1988.328</c:v>
                </c:pt>
                <c:pt idx="215">
                  <c:v>1997.7090000000001</c:v>
                </c:pt>
                <c:pt idx="216">
                  <c:v>2007.32</c:v>
                </c:pt>
                <c:pt idx="217">
                  <c:v>2016.9849999999999</c:v>
                </c:pt>
                <c:pt idx="218">
                  <c:v>2026.1469999999999</c:v>
                </c:pt>
                <c:pt idx="219">
                  <c:v>2035.288</c:v>
                </c:pt>
                <c:pt idx="220">
                  <c:v>2044.3620000000001</c:v>
                </c:pt>
                <c:pt idx="221">
                  <c:v>2053.5149999999999</c:v>
                </c:pt>
                <c:pt idx="222">
                  <c:v>2062.931</c:v>
                </c:pt>
                <c:pt idx="223">
                  <c:v>2072.1610000000001</c:v>
                </c:pt>
                <c:pt idx="224">
                  <c:v>2081.5970000000002</c:v>
                </c:pt>
                <c:pt idx="225">
                  <c:v>2090.723</c:v>
                </c:pt>
                <c:pt idx="226">
                  <c:v>2100.0149999999999</c:v>
                </c:pt>
                <c:pt idx="227">
                  <c:v>2109.2060000000001</c:v>
                </c:pt>
                <c:pt idx="228">
                  <c:v>2118.355</c:v>
                </c:pt>
                <c:pt idx="229">
                  <c:v>2127.4270000000001</c:v>
                </c:pt>
                <c:pt idx="230">
                  <c:v>2136.7080000000001</c:v>
                </c:pt>
                <c:pt idx="231">
                  <c:v>2146.067</c:v>
                </c:pt>
                <c:pt idx="232">
                  <c:v>2155.6080000000002</c:v>
                </c:pt>
                <c:pt idx="233">
                  <c:v>2164.6759999999999</c:v>
                </c:pt>
                <c:pt idx="234">
                  <c:v>2173.6410000000001</c:v>
                </c:pt>
                <c:pt idx="235">
                  <c:v>2182.7249999999999</c:v>
                </c:pt>
                <c:pt idx="236">
                  <c:v>2191.6590000000001</c:v>
                </c:pt>
                <c:pt idx="237">
                  <c:v>2200.7939999999999</c:v>
                </c:pt>
                <c:pt idx="238">
                  <c:v>2210.0920000000001</c:v>
                </c:pt>
                <c:pt idx="239">
                  <c:v>2219.4</c:v>
                </c:pt>
                <c:pt idx="240">
                  <c:v>2228.7869999999998</c:v>
                </c:pt>
                <c:pt idx="241">
                  <c:v>2237.538</c:v>
                </c:pt>
                <c:pt idx="242">
                  <c:v>2246.9189999999999</c:v>
                </c:pt>
                <c:pt idx="243">
                  <c:v>2256.1060000000002</c:v>
                </c:pt>
                <c:pt idx="244">
                  <c:v>2265.2959999999998</c:v>
                </c:pt>
                <c:pt idx="245">
                  <c:v>2274.62</c:v>
                </c:pt>
                <c:pt idx="246">
                  <c:v>2284.018</c:v>
                </c:pt>
                <c:pt idx="247">
                  <c:v>2293.4290000000001</c:v>
                </c:pt>
                <c:pt idx="248">
                  <c:v>2302.5949999999998</c:v>
                </c:pt>
                <c:pt idx="249">
                  <c:v>2311.8809999999999</c:v>
                </c:pt>
                <c:pt idx="250">
                  <c:v>2321.0079999999998</c:v>
                </c:pt>
                <c:pt idx="251">
                  <c:v>2329.94</c:v>
                </c:pt>
                <c:pt idx="252">
                  <c:v>2339.4920000000002</c:v>
                </c:pt>
                <c:pt idx="253">
                  <c:v>2348.8870000000002</c:v>
                </c:pt>
                <c:pt idx="254">
                  <c:v>2358.0610000000001</c:v>
                </c:pt>
                <c:pt idx="255">
                  <c:v>2367.2919999999999</c:v>
                </c:pt>
                <c:pt idx="256">
                  <c:v>2376.6239999999998</c:v>
                </c:pt>
                <c:pt idx="257">
                  <c:v>2385.9119999999998</c:v>
                </c:pt>
                <c:pt idx="258">
                  <c:v>2395.2719999999999</c:v>
                </c:pt>
                <c:pt idx="259">
                  <c:v>2404.4110000000001</c:v>
                </c:pt>
                <c:pt idx="260">
                  <c:v>2413.9740000000002</c:v>
                </c:pt>
                <c:pt idx="261">
                  <c:v>2423.1170000000002</c:v>
                </c:pt>
                <c:pt idx="262">
                  <c:v>2432.6640000000002</c:v>
                </c:pt>
                <c:pt idx="263">
                  <c:v>2442.0929999999998</c:v>
                </c:pt>
                <c:pt idx="264">
                  <c:v>2451.4160000000002</c:v>
                </c:pt>
                <c:pt idx="265">
                  <c:v>2460.8310000000001</c:v>
                </c:pt>
                <c:pt idx="266">
                  <c:v>2469.9839999999999</c:v>
                </c:pt>
                <c:pt idx="267">
                  <c:v>2479.2750000000001</c:v>
                </c:pt>
                <c:pt idx="268">
                  <c:v>2488.5059999999999</c:v>
                </c:pt>
                <c:pt idx="269">
                  <c:v>2497.9430000000002</c:v>
                </c:pt>
                <c:pt idx="270">
                  <c:v>2507.0619999999999</c:v>
                </c:pt>
                <c:pt idx="271">
                  <c:v>2516.6880000000001</c:v>
                </c:pt>
                <c:pt idx="272">
                  <c:v>2525.9679999999998</c:v>
                </c:pt>
                <c:pt idx="273">
                  <c:v>2534.94</c:v>
                </c:pt>
                <c:pt idx="274">
                  <c:v>2544.136</c:v>
                </c:pt>
                <c:pt idx="275">
                  <c:v>2553.33</c:v>
                </c:pt>
                <c:pt idx="276">
                  <c:v>2562.223</c:v>
                </c:pt>
                <c:pt idx="277">
                  <c:v>2571.634</c:v>
                </c:pt>
                <c:pt idx="278">
                  <c:v>2580.538</c:v>
                </c:pt>
                <c:pt idx="279">
                  <c:v>2589.3339999999998</c:v>
                </c:pt>
                <c:pt idx="280">
                  <c:v>2598.4079999999999</c:v>
                </c:pt>
                <c:pt idx="281">
                  <c:v>2607.8809999999999</c:v>
                </c:pt>
                <c:pt idx="282">
                  <c:v>2617.116</c:v>
                </c:pt>
                <c:pt idx="283">
                  <c:v>2626.2869999999998</c:v>
                </c:pt>
                <c:pt idx="284">
                  <c:v>2635.277</c:v>
                </c:pt>
                <c:pt idx="285">
                  <c:v>2644.5430000000001</c:v>
                </c:pt>
                <c:pt idx="286">
                  <c:v>2653.415</c:v>
                </c:pt>
                <c:pt idx="287">
                  <c:v>2662.527</c:v>
                </c:pt>
                <c:pt idx="288">
                  <c:v>2671.4389999999999</c:v>
                </c:pt>
                <c:pt idx="289">
                  <c:v>2680.415</c:v>
                </c:pt>
                <c:pt idx="290">
                  <c:v>2689.6979999999999</c:v>
                </c:pt>
                <c:pt idx="291">
                  <c:v>2698.788</c:v>
                </c:pt>
                <c:pt idx="292">
                  <c:v>2708.07</c:v>
                </c:pt>
                <c:pt idx="293">
                  <c:v>2716.8919999999998</c:v>
                </c:pt>
                <c:pt idx="294">
                  <c:v>2726.3919999999998</c:v>
                </c:pt>
                <c:pt idx="295">
                  <c:v>2735.4279999999999</c:v>
                </c:pt>
                <c:pt idx="296">
                  <c:v>2744.1280000000002</c:v>
                </c:pt>
                <c:pt idx="297">
                  <c:v>2752.9870000000001</c:v>
                </c:pt>
                <c:pt idx="298">
                  <c:v>2761.81</c:v>
                </c:pt>
                <c:pt idx="299">
                  <c:v>2770.98</c:v>
                </c:pt>
                <c:pt idx="300">
                  <c:v>2780.241</c:v>
                </c:pt>
                <c:pt idx="301">
                  <c:v>2789.672</c:v>
                </c:pt>
                <c:pt idx="302">
                  <c:v>2798.78</c:v>
                </c:pt>
                <c:pt idx="303">
                  <c:v>2807.9180000000001</c:v>
                </c:pt>
                <c:pt idx="304">
                  <c:v>2817.0329999999999</c:v>
                </c:pt>
                <c:pt idx="305">
                  <c:v>2826.3589999999999</c:v>
                </c:pt>
                <c:pt idx="306">
                  <c:v>2835.4090000000001</c:v>
                </c:pt>
                <c:pt idx="307">
                  <c:v>2844.4189999999999</c:v>
                </c:pt>
                <c:pt idx="308">
                  <c:v>2853.7109999999998</c:v>
                </c:pt>
                <c:pt idx="309">
                  <c:v>2862.9549999999999</c:v>
                </c:pt>
                <c:pt idx="310">
                  <c:v>2872.2530000000002</c:v>
                </c:pt>
                <c:pt idx="311">
                  <c:v>2881.3980000000001</c:v>
                </c:pt>
                <c:pt idx="312">
                  <c:v>2891.0830000000001</c:v>
                </c:pt>
                <c:pt idx="313">
                  <c:v>2900.1729999999998</c:v>
                </c:pt>
                <c:pt idx="314">
                  <c:v>2909.5450000000001</c:v>
                </c:pt>
                <c:pt idx="315">
                  <c:v>2919</c:v>
                </c:pt>
                <c:pt idx="316">
                  <c:v>2928.471</c:v>
                </c:pt>
                <c:pt idx="317">
                  <c:v>2937.3760000000002</c:v>
                </c:pt>
                <c:pt idx="318">
                  <c:v>2946.433</c:v>
                </c:pt>
                <c:pt idx="319">
                  <c:v>2955.5419999999999</c:v>
                </c:pt>
                <c:pt idx="320">
                  <c:v>2964.7869999999998</c:v>
                </c:pt>
                <c:pt idx="321">
                  <c:v>2973.4540000000002</c:v>
                </c:pt>
                <c:pt idx="322">
                  <c:v>2982.7170000000001</c:v>
                </c:pt>
                <c:pt idx="323">
                  <c:v>2991.752</c:v>
                </c:pt>
                <c:pt idx="324">
                  <c:v>3001.1289999999999</c:v>
                </c:pt>
                <c:pt idx="325">
                  <c:v>3010.3589999999999</c:v>
                </c:pt>
                <c:pt idx="326">
                  <c:v>3019.576</c:v>
                </c:pt>
                <c:pt idx="327">
                  <c:v>3028.8879999999999</c:v>
                </c:pt>
                <c:pt idx="328">
                  <c:v>3038.0770000000002</c:v>
                </c:pt>
                <c:pt idx="329">
                  <c:v>3047.1759999999999</c:v>
                </c:pt>
                <c:pt idx="330">
                  <c:v>3056.2829999999999</c:v>
                </c:pt>
                <c:pt idx="331">
                  <c:v>3065.3910000000001</c:v>
                </c:pt>
                <c:pt idx="332">
                  <c:v>3074.5650000000001</c:v>
                </c:pt>
                <c:pt idx="333">
                  <c:v>3083.3110000000001</c:v>
                </c:pt>
                <c:pt idx="334">
                  <c:v>3092.373</c:v>
                </c:pt>
                <c:pt idx="335">
                  <c:v>3101.375</c:v>
                </c:pt>
                <c:pt idx="336">
                  <c:v>3110.38</c:v>
                </c:pt>
                <c:pt idx="337">
                  <c:v>3119.35</c:v>
                </c:pt>
                <c:pt idx="338">
                  <c:v>3128.3009999999999</c:v>
                </c:pt>
                <c:pt idx="339">
                  <c:v>3137.4879999999998</c:v>
                </c:pt>
                <c:pt idx="340">
                  <c:v>3146.799</c:v>
                </c:pt>
                <c:pt idx="341">
                  <c:v>3155.8870000000002</c:v>
                </c:pt>
                <c:pt idx="342">
                  <c:v>3165.2289999999998</c:v>
                </c:pt>
                <c:pt idx="343">
                  <c:v>3174.328</c:v>
                </c:pt>
                <c:pt idx="344">
                  <c:v>3183.268</c:v>
                </c:pt>
                <c:pt idx="345">
                  <c:v>3192.3679999999999</c:v>
                </c:pt>
                <c:pt idx="346">
                  <c:v>3201.6460000000002</c:v>
                </c:pt>
                <c:pt idx="347">
                  <c:v>3210.4319999999998</c:v>
                </c:pt>
                <c:pt idx="348">
                  <c:v>3219.2170000000001</c:v>
                </c:pt>
                <c:pt idx="349">
                  <c:v>3228.2420000000002</c:v>
                </c:pt>
                <c:pt idx="350">
                  <c:v>3237.3420000000001</c:v>
                </c:pt>
                <c:pt idx="351">
                  <c:v>3246.6819999999998</c:v>
                </c:pt>
                <c:pt idx="352">
                  <c:v>3255.9569999999999</c:v>
                </c:pt>
                <c:pt idx="353">
                  <c:v>3265.0770000000002</c:v>
                </c:pt>
                <c:pt idx="354">
                  <c:v>3274.3850000000002</c:v>
                </c:pt>
                <c:pt idx="355">
                  <c:v>3283.636</c:v>
                </c:pt>
                <c:pt idx="356">
                  <c:v>3292.8510000000001</c:v>
                </c:pt>
                <c:pt idx="357">
                  <c:v>3302.3020000000001</c:v>
                </c:pt>
                <c:pt idx="358">
                  <c:v>3311.6109999999999</c:v>
                </c:pt>
                <c:pt idx="359">
                  <c:v>3321.0509999999999</c:v>
                </c:pt>
                <c:pt idx="360">
                  <c:v>3330.1750000000002</c:v>
                </c:pt>
                <c:pt idx="361">
                  <c:v>3339.931</c:v>
                </c:pt>
                <c:pt idx="362">
                  <c:v>3348.8980000000001</c:v>
                </c:pt>
                <c:pt idx="363">
                  <c:v>3357.9949999999999</c:v>
                </c:pt>
                <c:pt idx="364">
                  <c:v>3367.3690000000001</c:v>
                </c:pt>
                <c:pt idx="365">
                  <c:v>3376.1689999999999</c:v>
                </c:pt>
                <c:pt idx="366">
                  <c:v>3385.3470000000002</c:v>
                </c:pt>
                <c:pt idx="367">
                  <c:v>3394.386</c:v>
                </c:pt>
                <c:pt idx="368">
                  <c:v>3403.6</c:v>
                </c:pt>
                <c:pt idx="369">
                  <c:v>3412.7330000000002</c:v>
                </c:pt>
                <c:pt idx="370">
                  <c:v>3421.9969999999998</c:v>
                </c:pt>
                <c:pt idx="371">
                  <c:v>3430.9780000000001</c:v>
                </c:pt>
                <c:pt idx="372">
                  <c:v>3440.2489999999998</c:v>
                </c:pt>
                <c:pt idx="373">
                  <c:v>3449.2429999999999</c:v>
                </c:pt>
                <c:pt idx="374">
                  <c:v>3458.712</c:v>
                </c:pt>
                <c:pt idx="375">
                  <c:v>3467.9090000000001</c:v>
                </c:pt>
                <c:pt idx="376">
                  <c:v>3476.8240000000001</c:v>
                </c:pt>
                <c:pt idx="377">
                  <c:v>3485.4989999999998</c:v>
                </c:pt>
                <c:pt idx="378">
                  <c:v>3494.5279999999998</c:v>
                </c:pt>
                <c:pt idx="379">
                  <c:v>3503.62</c:v>
                </c:pt>
                <c:pt idx="380">
                  <c:v>3512.7620000000002</c:v>
                </c:pt>
                <c:pt idx="381">
                  <c:v>3521.6869999999999</c:v>
                </c:pt>
                <c:pt idx="382">
                  <c:v>3531.0549999999998</c:v>
                </c:pt>
                <c:pt idx="383">
                  <c:v>3540.0970000000002</c:v>
                </c:pt>
                <c:pt idx="384">
                  <c:v>3549.6729999999998</c:v>
                </c:pt>
                <c:pt idx="385">
                  <c:v>3558.8890000000001</c:v>
                </c:pt>
                <c:pt idx="386">
                  <c:v>3567.9140000000002</c:v>
                </c:pt>
                <c:pt idx="387">
                  <c:v>3577.1880000000001</c:v>
                </c:pt>
                <c:pt idx="388">
                  <c:v>3586.2420000000002</c:v>
                </c:pt>
                <c:pt idx="389">
                  <c:v>3595.2840000000001</c:v>
                </c:pt>
                <c:pt idx="390">
                  <c:v>3604.4140000000002</c:v>
                </c:pt>
                <c:pt idx="391">
                  <c:v>3613.5</c:v>
                </c:pt>
                <c:pt idx="392">
                  <c:v>3622.547</c:v>
                </c:pt>
                <c:pt idx="393">
                  <c:v>3631.4479999999999</c:v>
                </c:pt>
                <c:pt idx="394">
                  <c:v>3640.3960000000002</c:v>
                </c:pt>
                <c:pt idx="395">
                  <c:v>3649.3649999999998</c:v>
                </c:pt>
                <c:pt idx="396">
                  <c:v>3658.56</c:v>
                </c:pt>
                <c:pt idx="397">
                  <c:v>3667.9389999999999</c:v>
                </c:pt>
                <c:pt idx="398">
                  <c:v>3677.1909999999998</c:v>
                </c:pt>
                <c:pt idx="399">
                  <c:v>3685.9969999999998</c:v>
                </c:pt>
                <c:pt idx="400">
                  <c:v>3694.9949999999999</c:v>
                </c:pt>
                <c:pt idx="401">
                  <c:v>3703.8670000000002</c:v>
                </c:pt>
                <c:pt idx="402">
                  <c:v>3712.752</c:v>
                </c:pt>
                <c:pt idx="403">
                  <c:v>3721.46</c:v>
                </c:pt>
                <c:pt idx="404">
                  <c:v>3730.85</c:v>
                </c:pt>
                <c:pt idx="405">
                  <c:v>3739.973</c:v>
                </c:pt>
                <c:pt idx="406">
                  <c:v>3748.5230000000001</c:v>
                </c:pt>
                <c:pt idx="407">
                  <c:v>3757.8589999999999</c:v>
                </c:pt>
                <c:pt idx="408">
                  <c:v>3767.2379999999998</c:v>
                </c:pt>
                <c:pt idx="409">
                  <c:v>3776.0749999999998</c:v>
                </c:pt>
                <c:pt idx="410">
                  <c:v>3785.08</c:v>
                </c:pt>
                <c:pt idx="411">
                  <c:v>3794.1120000000001</c:v>
                </c:pt>
                <c:pt idx="412">
                  <c:v>3803.3609999999999</c:v>
                </c:pt>
                <c:pt idx="413">
                  <c:v>3812.3829999999998</c:v>
                </c:pt>
                <c:pt idx="414">
                  <c:v>3821.5419999999999</c:v>
                </c:pt>
                <c:pt idx="415">
                  <c:v>3830.5360000000001</c:v>
                </c:pt>
                <c:pt idx="416">
                  <c:v>3839.7959999999998</c:v>
                </c:pt>
                <c:pt idx="417">
                  <c:v>3848.9879999999998</c:v>
                </c:pt>
                <c:pt idx="418">
                  <c:v>3857.6019999999999</c:v>
                </c:pt>
                <c:pt idx="419">
                  <c:v>3866.7759999999998</c:v>
                </c:pt>
                <c:pt idx="420">
                  <c:v>3875.7640000000001</c:v>
                </c:pt>
                <c:pt idx="421">
                  <c:v>3884.9670000000001</c:v>
                </c:pt>
                <c:pt idx="422">
                  <c:v>3893.982</c:v>
                </c:pt>
                <c:pt idx="423">
                  <c:v>3903.2379999999998</c:v>
                </c:pt>
                <c:pt idx="424">
                  <c:v>3912.6579999999999</c:v>
                </c:pt>
                <c:pt idx="425">
                  <c:v>3921.82</c:v>
                </c:pt>
                <c:pt idx="426">
                  <c:v>3930.9079999999999</c:v>
                </c:pt>
                <c:pt idx="427">
                  <c:v>3939.7539999999999</c:v>
                </c:pt>
                <c:pt idx="428">
                  <c:v>3949.0729999999999</c:v>
                </c:pt>
                <c:pt idx="429">
                  <c:v>3958.5349999999999</c:v>
                </c:pt>
                <c:pt idx="430">
                  <c:v>3967.7660000000001</c:v>
                </c:pt>
                <c:pt idx="431">
                  <c:v>3977.1089999999999</c:v>
                </c:pt>
                <c:pt idx="432">
                  <c:v>3986.49</c:v>
                </c:pt>
                <c:pt idx="433">
                  <c:v>3995.759</c:v>
                </c:pt>
                <c:pt idx="434">
                  <c:v>4005.13</c:v>
                </c:pt>
                <c:pt idx="435">
                  <c:v>4014.4059999999999</c:v>
                </c:pt>
                <c:pt idx="436">
                  <c:v>4023.38</c:v>
                </c:pt>
                <c:pt idx="437">
                  <c:v>4032.6060000000002</c:v>
                </c:pt>
                <c:pt idx="438">
                  <c:v>4041.6909999999998</c:v>
                </c:pt>
                <c:pt idx="439">
                  <c:v>4050.7440000000001</c:v>
                </c:pt>
                <c:pt idx="440">
                  <c:v>4060.0610000000001</c:v>
                </c:pt>
                <c:pt idx="441">
                  <c:v>4068.8820000000001</c:v>
                </c:pt>
                <c:pt idx="442">
                  <c:v>4077.681</c:v>
                </c:pt>
                <c:pt idx="443">
                  <c:v>4086.681</c:v>
                </c:pt>
                <c:pt idx="444">
                  <c:v>4095.8710000000001</c:v>
                </c:pt>
                <c:pt idx="445">
                  <c:v>4104.902</c:v>
                </c:pt>
                <c:pt idx="446">
                  <c:v>4114.0910000000003</c:v>
                </c:pt>
                <c:pt idx="447">
                  <c:v>4123.0770000000002</c:v>
                </c:pt>
                <c:pt idx="448">
                  <c:v>4132.1180000000004</c:v>
                </c:pt>
                <c:pt idx="449">
                  <c:v>4141.317</c:v>
                </c:pt>
                <c:pt idx="450">
                  <c:v>4150.3249999999998</c:v>
                </c:pt>
                <c:pt idx="451">
                  <c:v>4159.7579999999998</c:v>
                </c:pt>
                <c:pt idx="452">
                  <c:v>4169.0320000000002</c:v>
                </c:pt>
                <c:pt idx="453">
                  <c:v>4178.3419999999996</c:v>
                </c:pt>
                <c:pt idx="454">
                  <c:v>4187.442</c:v>
                </c:pt>
                <c:pt idx="455">
                  <c:v>4196.67</c:v>
                </c:pt>
                <c:pt idx="456">
                  <c:v>4206.0320000000002</c:v>
                </c:pt>
                <c:pt idx="457">
                  <c:v>4214.9650000000001</c:v>
                </c:pt>
                <c:pt idx="458">
                  <c:v>4224.5119999999997</c:v>
                </c:pt>
                <c:pt idx="459">
                  <c:v>4233.2560000000003</c:v>
                </c:pt>
                <c:pt idx="460">
                  <c:v>4242.1769999999997</c:v>
                </c:pt>
                <c:pt idx="461">
                  <c:v>4251.1580000000004</c:v>
                </c:pt>
                <c:pt idx="462">
                  <c:v>4260.4920000000002</c:v>
                </c:pt>
                <c:pt idx="463">
                  <c:v>4269.3090000000002</c:v>
                </c:pt>
                <c:pt idx="464">
                  <c:v>4278.87</c:v>
                </c:pt>
                <c:pt idx="465">
                  <c:v>4288.2539999999999</c:v>
                </c:pt>
                <c:pt idx="466">
                  <c:v>4297.3710000000001</c:v>
                </c:pt>
                <c:pt idx="467">
                  <c:v>4306.5150000000003</c:v>
                </c:pt>
                <c:pt idx="468">
                  <c:v>4315.4040000000005</c:v>
                </c:pt>
                <c:pt idx="469">
                  <c:v>4324.6189999999997</c:v>
                </c:pt>
                <c:pt idx="470">
                  <c:v>4334.1469999999999</c:v>
                </c:pt>
                <c:pt idx="471">
                  <c:v>4343.5129999999999</c:v>
                </c:pt>
                <c:pt idx="472">
                  <c:v>4352.6049999999996</c:v>
                </c:pt>
                <c:pt idx="473">
                  <c:v>4362.0649999999996</c:v>
                </c:pt>
                <c:pt idx="474">
                  <c:v>4371.2259999999997</c:v>
                </c:pt>
                <c:pt idx="475">
                  <c:v>4380.3999999999996</c:v>
                </c:pt>
                <c:pt idx="476">
                  <c:v>4389.4059999999999</c:v>
                </c:pt>
                <c:pt idx="477">
                  <c:v>4398.6220000000003</c:v>
                </c:pt>
                <c:pt idx="478">
                  <c:v>4408.0940000000001</c:v>
                </c:pt>
                <c:pt idx="479">
                  <c:v>4416.982</c:v>
                </c:pt>
                <c:pt idx="480">
                  <c:v>4426.384</c:v>
                </c:pt>
                <c:pt idx="481">
                  <c:v>4435.6369999999997</c:v>
                </c:pt>
                <c:pt idx="482">
                  <c:v>4445.0789999999997</c:v>
                </c:pt>
                <c:pt idx="483">
                  <c:v>4454.1409999999996</c:v>
                </c:pt>
                <c:pt idx="484">
                  <c:v>4463.152</c:v>
                </c:pt>
                <c:pt idx="485">
                  <c:v>4472.1409999999996</c:v>
                </c:pt>
                <c:pt idx="486">
                  <c:v>4481.2070000000003</c:v>
                </c:pt>
                <c:pt idx="487">
                  <c:v>4490.4139999999998</c:v>
                </c:pt>
                <c:pt idx="488">
                  <c:v>4499.6000000000004</c:v>
                </c:pt>
                <c:pt idx="489">
                  <c:v>4508.5630000000001</c:v>
                </c:pt>
                <c:pt idx="490">
                  <c:v>4517.6130000000003</c:v>
                </c:pt>
                <c:pt idx="491">
                  <c:v>4526.9750000000004</c:v>
                </c:pt>
                <c:pt idx="492">
                  <c:v>4536.0730000000003</c:v>
                </c:pt>
                <c:pt idx="493">
                  <c:v>4545.3270000000002</c:v>
                </c:pt>
                <c:pt idx="494">
                  <c:v>4554.2439999999997</c:v>
                </c:pt>
                <c:pt idx="495">
                  <c:v>4563.4409999999998</c:v>
                </c:pt>
                <c:pt idx="496">
                  <c:v>4573.0709999999999</c:v>
                </c:pt>
                <c:pt idx="497">
                  <c:v>4582.259</c:v>
                </c:pt>
                <c:pt idx="498">
                  <c:v>4591.4880000000003</c:v>
                </c:pt>
                <c:pt idx="499">
                  <c:v>4600.6450000000004</c:v>
                </c:pt>
                <c:pt idx="500">
                  <c:v>4610.0209999999997</c:v>
                </c:pt>
                <c:pt idx="501">
                  <c:v>4619.1940000000004</c:v>
                </c:pt>
                <c:pt idx="502">
                  <c:v>4628.2809999999999</c:v>
                </c:pt>
                <c:pt idx="503">
                  <c:v>4637.4920000000002</c:v>
                </c:pt>
                <c:pt idx="504">
                  <c:v>4647.0739999999996</c:v>
                </c:pt>
                <c:pt idx="505">
                  <c:v>4656.1229999999996</c:v>
                </c:pt>
                <c:pt idx="506">
                  <c:v>4665.2110000000002</c:v>
                </c:pt>
                <c:pt idx="507">
                  <c:v>4674.4560000000001</c:v>
                </c:pt>
                <c:pt idx="508">
                  <c:v>4683.5219999999999</c:v>
                </c:pt>
                <c:pt idx="509">
                  <c:v>4692.683</c:v>
                </c:pt>
                <c:pt idx="510">
                  <c:v>4701.7669999999998</c:v>
                </c:pt>
                <c:pt idx="511">
                  <c:v>4710.7820000000002</c:v>
                </c:pt>
                <c:pt idx="512">
                  <c:v>4719.6180000000004</c:v>
                </c:pt>
                <c:pt idx="513">
                  <c:v>4729.1549999999997</c:v>
                </c:pt>
                <c:pt idx="514">
                  <c:v>4738.5559999999996</c:v>
                </c:pt>
                <c:pt idx="515">
                  <c:v>4747.8829999999998</c:v>
                </c:pt>
                <c:pt idx="516">
                  <c:v>4757.2529999999997</c:v>
                </c:pt>
                <c:pt idx="517">
                  <c:v>4766.6210000000001</c:v>
                </c:pt>
                <c:pt idx="518">
                  <c:v>4775.4660000000003</c:v>
                </c:pt>
                <c:pt idx="519">
                  <c:v>4784.7730000000001</c:v>
                </c:pt>
                <c:pt idx="520">
                  <c:v>4794.0379999999996</c:v>
                </c:pt>
                <c:pt idx="521">
                  <c:v>4803.1719999999996</c:v>
                </c:pt>
                <c:pt idx="522">
                  <c:v>4812.41</c:v>
                </c:pt>
                <c:pt idx="523">
                  <c:v>4821.9409999999998</c:v>
                </c:pt>
                <c:pt idx="524">
                  <c:v>4831.1809999999996</c:v>
                </c:pt>
                <c:pt idx="525">
                  <c:v>4840.6289999999999</c:v>
                </c:pt>
                <c:pt idx="526">
                  <c:v>4850.0389999999998</c:v>
                </c:pt>
                <c:pt idx="527">
                  <c:v>4859.442</c:v>
                </c:pt>
                <c:pt idx="528">
                  <c:v>4868.7280000000001</c:v>
                </c:pt>
                <c:pt idx="529">
                  <c:v>4878.0249999999996</c:v>
                </c:pt>
                <c:pt idx="530">
                  <c:v>4886.9160000000002</c:v>
                </c:pt>
                <c:pt idx="531">
                  <c:v>4895.7439999999997</c:v>
                </c:pt>
                <c:pt idx="532">
                  <c:v>4904.8670000000002</c:v>
                </c:pt>
                <c:pt idx="533">
                  <c:v>4913.7280000000001</c:v>
                </c:pt>
                <c:pt idx="534">
                  <c:v>4923.1450000000004</c:v>
                </c:pt>
                <c:pt idx="535">
                  <c:v>4932.741</c:v>
                </c:pt>
                <c:pt idx="536">
                  <c:v>4941.9440000000004</c:v>
                </c:pt>
                <c:pt idx="537">
                  <c:v>4951.1719999999996</c:v>
                </c:pt>
                <c:pt idx="538">
                  <c:v>4960.201</c:v>
                </c:pt>
                <c:pt idx="539">
                  <c:v>4969.3130000000001</c:v>
                </c:pt>
                <c:pt idx="540">
                  <c:v>4978.3680000000004</c:v>
                </c:pt>
                <c:pt idx="541">
                  <c:v>4987.5209999999997</c:v>
                </c:pt>
                <c:pt idx="542">
                  <c:v>4996.8689999999997</c:v>
                </c:pt>
                <c:pt idx="543">
                  <c:v>5005.9530000000004</c:v>
                </c:pt>
                <c:pt idx="544">
                  <c:v>5015.424</c:v>
                </c:pt>
                <c:pt idx="545">
                  <c:v>5024.8789999999999</c:v>
                </c:pt>
                <c:pt idx="546">
                  <c:v>5034.6329999999998</c:v>
                </c:pt>
                <c:pt idx="547">
                  <c:v>5043.9229999999998</c:v>
                </c:pt>
                <c:pt idx="548">
                  <c:v>5052.8100000000004</c:v>
                </c:pt>
                <c:pt idx="549">
                  <c:v>5062.4380000000001</c:v>
                </c:pt>
                <c:pt idx="550">
                  <c:v>5071.491</c:v>
                </c:pt>
                <c:pt idx="551">
                  <c:v>5080.6170000000002</c:v>
                </c:pt>
                <c:pt idx="552">
                  <c:v>5089.4690000000001</c:v>
                </c:pt>
                <c:pt idx="553">
                  <c:v>5099.1629999999996</c:v>
                </c:pt>
                <c:pt idx="554">
                  <c:v>5108.1009999999997</c:v>
                </c:pt>
                <c:pt idx="555">
                  <c:v>5117.0320000000002</c:v>
                </c:pt>
                <c:pt idx="556">
                  <c:v>5126.0450000000001</c:v>
                </c:pt>
                <c:pt idx="557">
                  <c:v>5135.6819999999998</c:v>
                </c:pt>
                <c:pt idx="558">
                  <c:v>5144.9759999999997</c:v>
                </c:pt>
                <c:pt idx="559">
                  <c:v>5153.9939999999997</c:v>
                </c:pt>
                <c:pt idx="560">
                  <c:v>5162.7790000000005</c:v>
                </c:pt>
                <c:pt idx="561">
                  <c:v>5172.1459999999997</c:v>
                </c:pt>
                <c:pt idx="562">
                  <c:v>5181.223</c:v>
                </c:pt>
                <c:pt idx="563">
                  <c:v>5190.2740000000003</c:v>
                </c:pt>
                <c:pt idx="564">
                  <c:v>5199.8090000000002</c:v>
                </c:pt>
                <c:pt idx="565">
                  <c:v>5209.0379999999996</c:v>
                </c:pt>
                <c:pt idx="566">
                  <c:v>5217.7950000000001</c:v>
                </c:pt>
                <c:pt idx="567">
                  <c:v>5226.7860000000001</c:v>
                </c:pt>
                <c:pt idx="568">
                  <c:v>5235.7849999999999</c:v>
                </c:pt>
                <c:pt idx="569">
                  <c:v>5244.808</c:v>
                </c:pt>
                <c:pt idx="570">
                  <c:v>5253.7150000000001</c:v>
                </c:pt>
                <c:pt idx="571">
                  <c:v>5262.9260000000004</c:v>
                </c:pt>
                <c:pt idx="572">
                  <c:v>5272.223</c:v>
                </c:pt>
                <c:pt idx="573">
                  <c:v>5281.2359999999999</c:v>
                </c:pt>
                <c:pt idx="574">
                  <c:v>5290.3239999999996</c:v>
                </c:pt>
                <c:pt idx="575">
                  <c:v>5299.4080000000004</c:v>
                </c:pt>
                <c:pt idx="576">
                  <c:v>5308.5020000000004</c:v>
                </c:pt>
                <c:pt idx="577">
                  <c:v>5317.8519999999999</c:v>
                </c:pt>
                <c:pt idx="578">
                  <c:v>5326.7430000000004</c:v>
                </c:pt>
                <c:pt idx="579">
                  <c:v>5335.9120000000003</c:v>
                </c:pt>
                <c:pt idx="580">
                  <c:v>5345.1859999999997</c:v>
                </c:pt>
                <c:pt idx="581">
                  <c:v>5354.4669999999996</c:v>
                </c:pt>
                <c:pt idx="582">
                  <c:v>5363.92</c:v>
                </c:pt>
                <c:pt idx="583">
                  <c:v>5373.0789999999997</c:v>
                </c:pt>
                <c:pt idx="584">
                  <c:v>5382.0770000000002</c:v>
                </c:pt>
                <c:pt idx="585">
                  <c:v>5391.232</c:v>
                </c:pt>
                <c:pt idx="586">
                  <c:v>5400.1239999999998</c:v>
                </c:pt>
                <c:pt idx="587">
                  <c:v>5408.7250000000004</c:v>
                </c:pt>
                <c:pt idx="588">
                  <c:v>5418.0510000000004</c:v>
                </c:pt>
                <c:pt idx="589">
                  <c:v>5427.2569999999996</c:v>
                </c:pt>
                <c:pt idx="590">
                  <c:v>5436.2690000000002</c:v>
                </c:pt>
                <c:pt idx="591">
                  <c:v>5445.3739999999998</c:v>
                </c:pt>
                <c:pt idx="592">
                  <c:v>5454.1620000000003</c:v>
                </c:pt>
                <c:pt idx="593">
                  <c:v>5463.2049999999999</c:v>
                </c:pt>
                <c:pt idx="594">
                  <c:v>5472.6760000000004</c:v>
                </c:pt>
                <c:pt idx="595">
                  <c:v>5481.7020000000002</c:v>
                </c:pt>
                <c:pt idx="596">
                  <c:v>5490.86</c:v>
                </c:pt>
                <c:pt idx="597">
                  <c:v>5500.32</c:v>
                </c:pt>
                <c:pt idx="598">
                  <c:v>5509.4</c:v>
                </c:pt>
                <c:pt idx="599">
                  <c:v>5518.38</c:v>
                </c:pt>
                <c:pt idx="600">
                  <c:v>5527.1480000000001</c:v>
                </c:pt>
                <c:pt idx="601">
                  <c:v>5536.0410000000002</c:v>
                </c:pt>
                <c:pt idx="602">
                  <c:v>5545.3630000000003</c:v>
                </c:pt>
                <c:pt idx="603">
                  <c:v>5554.6180000000004</c:v>
                </c:pt>
                <c:pt idx="604">
                  <c:v>5563.4830000000002</c:v>
                </c:pt>
                <c:pt idx="605">
                  <c:v>5572.5929999999998</c:v>
                </c:pt>
                <c:pt idx="606">
                  <c:v>5581.8059999999996</c:v>
                </c:pt>
                <c:pt idx="607">
                  <c:v>5591.2690000000002</c:v>
                </c:pt>
                <c:pt idx="608">
                  <c:v>5600.1729999999998</c:v>
                </c:pt>
                <c:pt idx="609">
                  <c:v>5609.5159999999996</c:v>
                </c:pt>
                <c:pt idx="610">
                  <c:v>5618.4750000000004</c:v>
                </c:pt>
                <c:pt idx="611">
                  <c:v>5628.0460000000003</c:v>
                </c:pt>
                <c:pt idx="612">
                  <c:v>5637.3770000000004</c:v>
                </c:pt>
                <c:pt idx="613">
                  <c:v>5646.6949999999997</c:v>
                </c:pt>
                <c:pt idx="614">
                  <c:v>5655.8239999999996</c:v>
                </c:pt>
                <c:pt idx="615">
                  <c:v>5665.125</c:v>
                </c:pt>
                <c:pt idx="616">
                  <c:v>5674.1930000000002</c:v>
                </c:pt>
                <c:pt idx="617">
                  <c:v>5683.5519999999997</c:v>
                </c:pt>
                <c:pt idx="618">
                  <c:v>5692.99</c:v>
                </c:pt>
                <c:pt idx="619">
                  <c:v>5701.9690000000001</c:v>
                </c:pt>
                <c:pt idx="620">
                  <c:v>5710.8940000000002</c:v>
                </c:pt>
                <c:pt idx="621">
                  <c:v>5720.4549999999999</c:v>
                </c:pt>
                <c:pt idx="622">
                  <c:v>5729.9369999999999</c:v>
                </c:pt>
                <c:pt idx="623">
                  <c:v>5739.3329999999996</c:v>
                </c:pt>
                <c:pt idx="624">
                  <c:v>5748.4859999999999</c:v>
                </c:pt>
                <c:pt idx="625">
                  <c:v>5757.9290000000001</c:v>
                </c:pt>
                <c:pt idx="626">
                  <c:v>5767.0879999999997</c:v>
                </c:pt>
                <c:pt idx="627">
                  <c:v>5776.2879999999996</c:v>
                </c:pt>
                <c:pt idx="628">
                  <c:v>5785.3879999999999</c:v>
                </c:pt>
                <c:pt idx="629">
                  <c:v>5794.2790000000005</c:v>
                </c:pt>
                <c:pt idx="630">
                  <c:v>5803.5309999999999</c:v>
                </c:pt>
                <c:pt idx="631">
                  <c:v>5812.78</c:v>
                </c:pt>
                <c:pt idx="632">
                  <c:v>5822.0820000000003</c:v>
                </c:pt>
                <c:pt idx="633">
                  <c:v>5831.14</c:v>
                </c:pt>
                <c:pt idx="634">
                  <c:v>5840.2520000000004</c:v>
                </c:pt>
                <c:pt idx="635">
                  <c:v>5850.1139999999996</c:v>
                </c:pt>
                <c:pt idx="636">
                  <c:v>5859.393</c:v>
                </c:pt>
                <c:pt idx="637">
                  <c:v>5868.893</c:v>
                </c:pt>
                <c:pt idx="638">
                  <c:v>5878.326</c:v>
                </c:pt>
                <c:pt idx="639">
                  <c:v>5887.6620000000003</c:v>
                </c:pt>
                <c:pt idx="640">
                  <c:v>5896.75</c:v>
                </c:pt>
                <c:pt idx="641">
                  <c:v>5906.0590000000002</c:v>
                </c:pt>
                <c:pt idx="642">
                  <c:v>5914.8019999999997</c:v>
                </c:pt>
                <c:pt idx="643">
                  <c:v>5923.7449999999999</c:v>
                </c:pt>
                <c:pt idx="644">
                  <c:v>5932.8739999999998</c:v>
                </c:pt>
                <c:pt idx="645">
                  <c:v>5941.8720000000003</c:v>
                </c:pt>
                <c:pt idx="646">
                  <c:v>5950.92</c:v>
                </c:pt>
                <c:pt idx="647">
                  <c:v>5960.3410000000003</c:v>
                </c:pt>
                <c:pt idx="648">
                  <c:v>5969.576</c:v>
                </c:pt>
                <c:pt idx="649">
                  <c:v>5978.9949999999999</c:v>
                </c:pt>
                <c:pt idx="650">
                  <c:v>5988.1779999999999</c:v>
                </c:pt>
                <c:pt idx="651">
                  <c:v>5997.6940000000004</c:v>
                </c:pt>
                <c:pt idx="652">
                  <c:v>6006.6040000000003</c:v>
                </c:pt>
                <c:pt idx="653">
                  <c:v>6015.9859999999999</c:v>
                </c:pt>
                <c:pt idx="654">
                  <c:v>6025.34</c:v>
                </c:pt>
                <c:pt idx="655">
                  <c:v>6034.5259999999998</c:v>
                </c:pt>
                <c:pt idx="656">
                  <c:v>6043.5450000000001</c:v>
                </c:pt>
                <c:pt idx="657">
                  <c:v>6052.9790000000003</c:v>
                </c:pt>
                <c:pt idx="658">
                  <c:v>6062.1530000000002</c:v>
                </c:pt>
                <c:pt idx="659">
                  <c:v>6071.3869999999997</c:v>
                </c:pt>
                <c:pt idx="660">
                  <c:v>6080.7259999999997</c:v>
                </c:pt>
                <c:pt idx="661">
                  <c:v>6090.3819999999996</c:v>
                </c:pt>
                <c:pt idx="662">
                  <c:v>6099.2780000000002</c:v>
                </c:pt>
                <c:pt idx="663">
                  <c:v>6107.9440000000004</c:v>
                </c:pt>
                <c:pt idx="664">
                  <c:v>6117.1729999999998</c:v>
                </c:pt>
                <c:pt idx="665">
                  <c:v>6126.3490000000002</c:v>
                </c:pt>
                <c:pt idx="666">
                  <c:v>6135.4319999999998</c:v>
                </c:pt>
                <c:pt idx="667">
                  <c:v>6144.5640000000003</c:v>
                </c:pt>
                <c:pt idx="668">
                  <c:v>6153.8950000000004</c:v>
                </c:pt>
                <c:pt idx="669">
                  <c:v>6163.13</c:v>
                </c:pt>
                <c:pt idx="670">
                  <c:v>6172.4250000000002</c:v>
                </c:pt>
                <c:pt idx="671">
                  <c:v>6181.3159999999998</c:v>
                </c:pt>
                <c:pt idx="672">
                  <c:v>6190.2269999999999</c:v>
                </c:pt>
                <c:pt idx="673">
                  <c:v>6199.4930000000004</c:v>
                </c:pt>
                <c:pt idx="674">
                  <c:v>6208.7489999999998</c:v>
                </c:pt>
                <c:pt idx="675">
                  <c:v>6218.3109999999997</c:v>
                </c:pt>
                <c:pt idx="676">
                  <c:v>6227.7209999999995</c:v>
                </c:pt>
                <c:pt idx="677">
                  <c:v>6236.96</c:v>
                </c:pt>
                <c:pt idx="678">
                  <c:v>6246.2910000000002</c:v>
                </c:pt>
                <c:pt idx="679">
                  <c:v>6255.8559999999998</c:v>
                </c:pt>
                <c:pt idx="680">
                  <c:v>6264.866</c:v>
                </c:pt>
                <c:pt idx="681">
                  <c:v>6274.3050000000003</c:v>
                </c:pt>
                <c:pt idx="682">
                  <c:v>6283.4120000000003</c:v>
                </c:pt>
                <c:pt idx="683">
                  <c:v>6292.473</c:v>
                </c:pt>
                <c:pt idx="684">
                  <c:v>6301.57</c:v>
                </c:pt>
                <c:pt idx="685">
                  <c:v>6310.7830000000004</c:v>
                </c:pt>
                <c:pt idx="686">
                  <c:v>6319.6639999999998</c:v>
                </c:pt>
                <c:pt idx="687">
                  <c:v>6329.1379999999999</c:v>
                </c:pt>
                <c:pt idx="688">
                  <c:v>6338.348</c:v>
                </c:pt>
                <c:pt idx="689">
                  <c:v>6347.6859999999997</c:v>
                </c:pt>
                <c:pt idx="690">
                  <c:v>6356.7479999999996</c:v>
                </c:pt>
                <c:pt idx="691">
                  <c:v>6365.8729999999996</c:v>
                </c:pt>
                <c:pt idx="692">
                  <c:v>6374.5990000000002</c:v>
                </c:pt>
                <c:pt idx="693">
                  <c:v>6383.491</c:v>
                </c:pt>
                <c:pt idx="694">
                  <c:v>6392.5320000000002</c:v>
                </c:pt>
                <c:pt idx="695">
                  <c:v>6402.0169999999998</c:v>
                </c:pt>
                <c:pt idx="696">
                  <c:v>6411.33</c:v>
                </c:pt>
                <c:pt idx="697">
                  <c:v>6420.5940000000001</c:v>
                </c:pt>
                <c:pt idx="698">
                  <c:v>6429.51</c:v>
                </c:pt>
                <c:pt idx="699">
                  <c:v>6438.75</c:v>
                </c:pt>
                <c:pt idx="700">
                  <c:v>6447.9459999999999</c:v>
                </c:pt>
                <c:pt idx="701">
                  <c:v>6457.0360000000001</c:v>
                </c:pt>
                <c:pt idx="702">
                  <c:v>6466.3329999999996</c:v>
                </c:pt>
                <c:pt idx="703">
                  <c:v>6475.527</c:v>
                </c:pt>
                <c:pt idx="704">
                  <c:v>6484.8029999999999</c:v>
                </c:pt>
                <c:pt idx="705">
                  <c:v>6493.8969999999999</c:v>
                </c:pt>
                <c:pt idx="706">
                  <c:v>6503.4620000000004</c:v>
                </c:pt>
                <c:pt idx="707">
                  <c:v>6512.4589999999998</c:v>
                </c:pt>
                <c:pt idx="708">
                  <c:v>6521.83</c:v>
                </c:pt>
                <c:pt idx="709">
                  <c:v>6530.7820000000002</c:v>
                </c:pt>
                <c:pt idx="710">
                  <c:v>6539.875</c:v>
                </c:pt>
                <c:pt idx="711">
                  <c:v>6548.94</c:v>
                </c:pt>
                <c:pt idx="712">
                  <c:v>6558.2560000000003</c:v>
                </c:pt>
                <c:pt idx="713">
                  <c:v>6567.87</c:v>
                </c:pt>
                <c:pt idx="714">
                  <c:v>6577.1170000000002</c:v>
                </c:pt>
                <c:pt idx="715">
                  <c:v>6586.3249999999998</c:v>
                </c:pt>
                <c:pt idx="716">
                  <c:v>6595.8649999999998</c:v>
                </c:pt>
                <c:pt idx="717">
                  <c:v>6605.3360000000002</c:v>
                </c:pt>
                <c:pt idx="718">
                  <c:v>6614.57</c:v>
                </c:pt>
                <c:pt idx="719">
                  <c:v>6624.085</c:v>
                </c:pt>
                <c:pt idx="720">
                  <c:v>6633.4170000000004</c:v>
                </c:pt>
                <c:pt idx="721">
                  <c:v>6642.665</c:v>
                </c:pt>
                <c:pt idx="722">
                  <c:v>6651.6350000000002</c:v>
                </c:pt>
                <c:pt idx="723">
                  <c:v>6660.8559999999998</c:v>
                </c:pt>
                <c:pt idx="724">
                  <c:v>6669.8</c:v>
                </c:pt>
                <c:pt idx="725">
                  <c:v>6679.0259999999998</c:v>
                </c:pt>
                <c:pt idx="726">
                  <c:v>6688.4340000000002</c:v>
                </c:pt>
                <c:pt idx="727">
                  <c:v>6697.8549999999996</c:v>
                </c:pt>
                <c:pt idx="728">
                  <c:v>6707.1490000000003</c:v>
                </c:pt>
                <c:pt idx="729">
                  <c:v>6716.0240000000003</c:v>
                </c:pt>
                <c:pt idx="730">
                  <c:v>6725.3059999999996</c:v>
                </c:pt>
                <c:pt idx="731">
                  <c:v>6734.8879999999999</c:v>
                </c:pt>
                <c:pt idx="732">
                  <c:v>6743.8509999999997</c:v>
                </c:pt>
                <c:pt idx="733">
                  <c:v>6752.7079999999996</c:v>
                </c:pt>
                <c:pt idx="734">
                  <c:v>6761.8230000000003</c:v>
                </c:pt>
                <c:pt idx="735">
                  <c:v>6770.9679999999998</c:v>
                </c:pt>
                <c:pt idx="736">
                  <c:v>6779.8909999999996</c:v>
                </c:pt>
                <c:pt idx="737">
                  <c:v>6788.8890000000001</c:v>
                </c:pt>
                <c:pt idx="738">
                  <c:v>6798.0929999999998</c:v>
                </c:pt>
                <c:pt idx="739">
                  <c:v>6807.2879999999996</c:v>
                </c:pt>
                <c:pt idx="740">
                  <c:v>6816.3490000000002</c:v>
                </c:pt>
                <c:pt idx="741">
                  <c:v>6825.3130000000001</c:v>
                </c:pt>
                <c:pt idx="742">
                  <c:v>6834.4480000000003</c:v>
                </c:pt>
                <c:pt idx="743">
                  <c:v>6843.585</c:v>
                </c:pt>
                <c:pt idx="744">
                  <c:v>6852.5290000000005</c:v>
                </c:pt>
                <c:pt idx="745">
                  <c:v>6861.6059999999998</c:v>
                </c:pt>
                <c:pt idx="746">
                  <c:v>6870.9920000000002</c:v>
                </c:pt>
                <c:pt idx="747">
                  <c:v>6880.0839999999998</c:v>
                </c:pt>
                <c:pt idx="748">
                  <c:v>6889.3789999999999</c:v>
                </c:pt>
                <c:pt idx="749">
                  <c:v>6898.7309999999998</c:v>
                </c:pt>
                <c:pt idx="750">
                  <c:v>6907.93</c:v>
                </c:pt>
                <c:pt idx="751">
                  <c:v>6916.9459999999999</c:v>
                </c:pt>
                <c:pt idx="752">
                  <c:v>6925.9709999999995</c:v>
                </c:pt>
                <c:pt idx="753">
                  <c:v>6935.09</c:v>
                </c:pt>
                <c:pt idx="754">
                  <c:v>6944.3379999999997</c:v>
                </c:pt>
                <c:pt idx="755">
                  <c:v>6953.3149999999996</c:v>
                </c:pt>
                <c:pt idx="756">
                  <c:v>6962.3940000000002</c:v>
                </c:pt>
                <c:pt idx="757">
                  <c:v>6971.2870000000003</c:v>
                </c:pt>
                <c:pt idx="758">
                  <c:v>6980.2190000000001</c:v>
                </c:pt>
                <c:pt idx="759">
                  <c:v>6989.4849999999997</c:v>
                </c:pt>
                <c:pt idx="760">
                  <c:v>6998.6270000000004</c:v>
                </c:pt>
                <c:pt idx="761">
                  <c:v>7007.5529999999999</c:v>
                </c:pt>
                <c:pt idx="762">
                  <c:v>7016.8519999999999</c:v>
                </c:pt>
                <c:pt idx="763">
                  <c:v>7026.0320000000002</c:v>
                </c:pt>
                <c:pt idx="764">
                  <c:v>7034.9279999999999</c:v>
                </c:pt>
                <c:pt idx="765">
                  <c:v>7043.9440000000004</c:v>
                </c:pt>
                <c:pt idx="766">
                  <c:v>7053.0870000000004</c:v>
                </c:pt>
                <c:pt idx="767">
                  <c:v>7062.058</c:v>
                </c:pt>
                <c:pt idx="768">
                  <c:v>7071.45</c:v>
                </c:pt>
                <c:pt idx="769">
                  <c:v>7080.82</c:v>
                </c:pt>
                <c:pt idx="770">
                  <c:v>7090.0240000000003</c:v>
                </c:pt>
                <c:pt idx="771">
                  <c:v>7099.2629999999999</c:v>
                </c:pt>
                <c:pt idx="772">
                  <c:v>7108.5439999999999</c:v>
                </c:pt>
                <c:pt idx="773">
                  <c:v>7117.7</c:v>
                </c:pt>
                <c:pt idx="774">
                  <c:v>7126.8450000000003</c:v>
                </c:pt>
                <c:pt idx="775">
                  <c:v>7135.8680000000004</c:v>
                </c:pt>
                <c:pt idx="776">
                  <c:v>7144.9859999999999</c:v>
                </c:pt>
                <c:pt idx="777">
                  <c:v>7154.69</c:v>
                </c:pt>
                <c:pt idx="778">
                  <c:v>7163.915</c:v>
                </c:pt>
                <c:pt idx="779">
                  <c:v>7173.0290000000005</c:v>
                </c:pt>
                <c:pt idx="780">
                  <c:v>7182.1170000000002</c:v>
                </c:pt>
                <c:pt idx="781">
                  <c:v>7191.3969999999999</c:v>
                </c:pt>
                <c:pt idx="782">
                  <c:v>7200.8230000000003</c:v>
                </c:pt>
                <c:pt idx="783">
                  <c:v>7210.509</c:v>
                </c:pt>
                <c:pt idx="784">
                  <c:v>7219.7939999999999</c:v>
                </c:pt>
                <c:pt idx="785">
                  <c:v>7229.165</c:v>
                </c:pt>
                <c:pt idx="786">
                  <c:v>7238.1409999999996</c:v>
                </c:pt>
                <c:pt idx="787">
                  <c:v>7247.0839999999998</c:v>
                </c:pt>
                <c:pt idx="788">
                  <c:v>7256.1840000000002</c:v>
                </c:pt>
                <c:pt idx="789">
                  <c:v>7265.9359999999997</c:v>
                </c:pt>
                <c:pt idx="790">
                  <c:v>7275.1670000000004</c:v>
                </c:pt>
                <c:pt idx="791">
                  <c:v>7284.48</c:v>
                </c:pt>
                <c:pt idx="792">
                  <c:v>7293.4709999999995</c:v>
                </c:pt>
                <c:pt idx="793">
                  <c:v>7302.8180000000002</c:v>
                </c:pt>
                <c:pt idx="794">
                  <c:v>7311.8159999999998</c:v>
                </c:pt>
                <c:pt idx="795">
                  <c:v>7320.674</c:v>
                </c:pt>
                <c:pt idx="796">
                  <c:v>7329.78</c:v>
                </c:pt>
                <c:pt idx="797">
                  <c:v>7338.9650000000001</c:v>
                </c:pt>
                <c:pt idx="798">
                  <c:v>7347.991</c:v>
                </c:pt>
                <c:pt idx="799">
                  <c:v>7357.3010000000004</c:v>
                </c:pt>
                <c:pt idx="800">
                  <c:v>7366.3310000000001</c:v>
                </c:pt>
                <c:pt idx="801">
                  <c:v>7375.4340000000002</c:v>
                </c:pt>
                <c:pt idx="802">
                  <c:v>7384.5959999999995</c:v>
                </c:pt>
                <c:pt idx="803">
                  <c:v>7393.9520000000002</c:v>
                </c:pt>
                <c:pt idx="804">
                  <c:v>7403.1570000000002</c:v>
                </c:pt>
                <c:pt idx="805">
                  <c:v>7412.4470000000001</c:v>
                </c:pt>
                <c:pt idx="806">
                  <c:v>7422.3729999999996</c:v>
                </c:pt>
                <c:pt idx="807">
                  <c:v>7432.027</c:v>
                </c:pt>
                <c:pt idx="808">
                  <c:v>7441.36</c:v>
                </c:pt>
                <c:pt idx="809">
                  <c:v>7450.27</c:v>
                </c:pt>
                <c:pt idx="810">
                  <c:v>7459.4629999999997</c:v>
                </c:pt>
                <c:pt idx="811">
                  <c:v>7468.4070000000002</c:v>
                </c:pt>
                <c:pt idx="812">
                  <c:v>7477.5550000000003</c:v>
                </c:pt>
                <c:pt idx="813">
                  <c:v>7486.3019999999997</c:v>
                </c:pt>
                <c:pt idx="814">
                  <c:v>7495.6289999999999</c:v>
                </c:pt>
                <c:pt idx="815">
                  <c:v>7504.585</c:v>
                </c:pt>
                <c:pt idx="816">
                  <c:v>7513.8850000000002</c:v>
                </c:pt>
                <c:pt idx="817">
                  <c:v>7522.9759999999997</c:v>
                </c:pt>
                <c:pt idx="818">
                  <c:v>7532.1949999999997</c:v>
                </c:pt>
                <c:pt idx="819">
                  <c:v>7541.2629999999999</c:v>
                </c:pt>
                <c:pt idx="820">
                  <c:v>7550.4409999999998</c:v>
                </c:pt>
                <c:pt idx="821">
                  <c:v>7559.3530000000001</c:v>
                </c:pt>
                <c:pt idx="822">
                  <c:v>7568.5649999999996</c:v>
                </c:pt>
                <c:pt idx="823">
                  <c:v>7577.5219999999999</c:v>
                </c:pt>
                <c:pt idx="824">
                  <c:v>7586.69</c:v>
                </c:pt>
                <c:pt idx="825">
                  <c:v>7595.75</c:v>
                </c:pt>
                <c:pt idx="826">
                  <c:v>7604.8109999999997</c:v>
                </c:pt>
                <c:pt idx="827">
                  <c:v>7613.72</c:v>
                </c:pt>
                <c:pt idx="828">
                  <c:v>7623.1239999999998</c:v>
                </c:pt>
                <c:pt idx="829">
                  <c:v>7632.5559999999996</c:v>
                </c:pt>
                <c:pt idx="830">
                  <c:v>7641.83</c:v>
                </c:pt>
                <c:pt idx="831">
                  <c:v>7650.7809999999999</c:v>
                </c:pt>
                <c:pt idx="832">
                  <c:v>7659.9030000000002</c:v>
                </c:pt>
                <c:pt idx="833">
                  <c:v>7669.52</c:v>
                </c:pt>
                <c:pt idx="834">
                  <c:v>7678.2629999999999</c:v>
                </c:pt>
                <c:pt idx="835">
                  <c:v>7687.4449999999997</c:v>
                </c:pt>
                <c:pt idx="836">
                  <c:v>7696.6130000000003</c:v>
                </c:pt>
                <c:pt idx="837">
                  <c:v>7705.6840000000002</c:v>
                </c:pt>
                <c:pt idx="838">
                  <c:v>7714.9790000000003</c:v>
                </c:pt>
                <c:pt idx="839">
                  <c:v>7723.4530000000004</c:v>
                </c:pt>
                <c:pt idx="840">
                  <c:v>7732.3270000000002</c:v>
                </c:pt>
                <c:pt idx="841">
                  <c:v>7741.8059999999996</c:v>
                </c:pt>
                <c:pt idx="842">
                  <c:v>7750.9530000000004</c:v>
                </c:pt>
                <c:pt idx="843">
                  <c:v>7759.8180000000002</c:v>
                </c:pt>
                <c:pt idx="844">
                  <c:v>7768.8739999999998</c:v>
                </c:pt>
                <c:pt idx="845">
                  <c:v>7777.8360000000002</c:v>
                </c:pt>
                <c:pt idx="846">
                  <c:v>7787.2179999999998</c:v>
                </c:pt>
                <c:pt idx="847">
                  <c:v>7796.1450000000004</c:v>
                </c:pt>
                <c:pt idx="848">
                  <c:v>7805.3379999999997</c:v>
                </c:pt>
                <c:pt idx="849">
                  <c:v>7814.5209999999997</c:v>
                </c:pt>
                <c:pt idx="850">
                  <c:v>7823.7060000000001</c:v>
                </c:pt>
                <c:pt idx="851">
                  <c:v>7832.4780000000001</c:v>
                </c:pt>
                <c:pt idx="852">
                  <c:v>7841.37</c:v>
                </c:pt>
                <c:pt idx="853">
                  <c:v>7850.723</c:v>
                </c:pt>
                <c:pt idx="854">
                  <c:v>7859.7870000000003</c:v>
                </c:pt>
                <c:pt idx="855">
                  <c:v>7868.7190000000001</c:v>
                </c:pt>
                <c:pt idx="856">
                  <c:v>7877.8890000000001</c:v>
                </c:pt>
                <c:pt idx="857">
                  <c:v>7886.9570000000003</c:v>
                </c:pt>
                <c:pt idx="858">
                  <c:v>7896.2579999999998</c:v>
                </c:pt>
                <c:pt idx="859">
                  <c:v>7905.42</c:v>
                </c:pt>
                <c:pt idx="860">
                  <c:v>7914.7929999999997</c:v>
                </c:pt>
                <c:pt idx="861">
                  <c:v>7923.9210000000003</c:v>
                </c:pt>
                <c:pt idx="862">
                  <c:v>7932.9359999999997</c:v>
                </c:pt>
                <c:pt idx="863">
                  <c:v>7942.3419999999996</c:v>
                </c:pt>
                <c:pt idx="864">
                  <c:v>7950.866</c:v>
                </c:pt>
                <c:pt idx="865">
                  <c:v>7959.8860000000004</c:v>
                </c:pt>
                <c:pt idx="866">
                  <c:v>7969.2820000000002</c:v>
                </c:pt>
                <c:pt idx="867">
                  <c:v>7978.4970000000003</c:v>
                </c:pt>
                <c:pt idx="868">
                  <c:v>7987.7259999999997</c:v>
                </c:pt>
                <c:pt idx="869">
                  <c:v>7996.8469999999998</c:v>
                </c:pt>
                <c:pt idx="870">
                  <c:v>8005.8459999999995</c:v>
                </c:pt>
                <c:pt idx="871">
                  <c:v>8015.192</c:v>
                </c:pt>
                <c:pt idx="872">
                  <c:v>8024.15</c:v>
                </c:pt>
                <c:pt idx="873">
                  <c:v>8033.174</c:v>
                </c:pt>
                <c:pt idx="874">
                  <c:v>8042.5190000000002</c:v>
                </c:pt>
                <c:pt idx="875">
                  <c:v>8051.9229999999998</c:v>
                </c:pt>
                <c:pt idx="876">
                  <c:v>8060.9629999999997</c:v>
                </c:pt>
                <c:pt idx="877">
                  <c:v>8069.9570000000003</c:v>
                </c:pt>
                <c:pt idx="878">
                  <c:v>8079.2719999999999</c:v>
                </c:pt>
                <c:pt idx="879">
                  <c:v>8088.0519999999997</c:v>
                </c:pt>
                <c:pt idx="880">
                  <c:v>8097.0559999999996</c:v>
                </c:pt>
                <c:pt idx="881">
                  <c:v>8106.26</c:v>
                </c:pt>
                <c:pt idx="882">
                  <c:v>8115.3549999999996</c:v>
                </c:pt>
                <c:pt idx="883">
                  <c:v>8124.3109999999997</c:v>
                </c:pt>
                <c:pt idx="884">
                  <c:v>8133.1760000000004</c:v>
                </c:pt>
                <c:pt idx="885">
                  <c:v>8142.42</c:v>
                </c:pt>
                <c:pt idx="886">
                  <c:v>8151.6890000000003</c:v>
                </c:pt>
                <c:pt idx="887">
                  <c:v>8160.6120000000001</c:v>
                </c:pt>
                <c:pt idx="888">
                  <c:v>8169.9849999999997</c:v>
                </c:pt>
                <c:pt idx="889">
                  <c:v>8179.0680000000002</c:v>
                </c:pt>
                <c:pt idx="890">
                  <c:v>8188.1120000000001</c:v>
                </c:pt>
                <c:pt idx="891">
                  <c:v>8197.4390000000003</c:v>
                </c:pt>
                <c:pt idx="892">
                  <c:v>8206.5400000000009</c:v>
                </c:pt>
                <c:pt idx="893">
                  <c:v>8215.8430000000008</c:v>
                </c:pt>
                <c:pt idx="894">
                  <c:v>8224.7839999999997</c:v>
                </c:pt>
                <c:pt idx="895">
                  <c:v>8233.9509999999991</c:v>
                </c:pt>
                <c:pt idx="896">
                  <c:v>8243.2819999999992</c:v>
                </c:pt>
                <c:pt idx="897">
                  <c:v>8252.2639999999992</c:v>
                </c:pt>
                <c:pt idx="898">
                  <c:v>8261.2559999999994</c:v>
                </c:pt>
                <c:pt idx="899">
                  <c:v>8270.25</c:v>
                </c:pt>
                <c:pt idx="900">
                  <c:v>8279.0959999999995</c:v>
                </c:pt>
                <c:pt idx="901">
                  <c:v>8288.0840000000007</c:v>
                </c:pt>
                <c:pt idx="902">
                  <c:v>8297.1319999999996</c:v>
                </c:pt>
                <c:pt idx="903">
                  <c:v>8306.6859999999997</c:v>
                </c:pt>
                <c:pt idx="904">
                  <c:v>8315.7649999999994</c:v>
                </c:pt>
                <c:pt idx="905">
                  <c:v>8324.8520000000008</c:v>
                </c:pt>
                <c:pt idx="906">
                  <c:v>8334.1170000000002</c:v>
                </c:pt>
                <c:pt idx="907">
                  <c:v>8343.2780000000002</c:v>
                </c:pt>
                <c:pt idx="908">
                  <c:v>8352.7070000000003</c:v>
                </c:pt>
                <c:pt idx="909">
                  <c:v>8361.9</c:v>
                </c:pt>
                <c:pt idx="910">
                  <c:v>8370.81</c:v>
                </c:pt>
                <c:pt idx="911">
                  <c:v>8379.7929999999997</c:v>
                </c:pt>
                <c:pt idx="912">
                  <c:v>8389.1839999999993</c:v>
                </c:pt>
                <c:pt idx="913">
                  <c:v>8398.5630000000001</c:v>
                </c:pt>
                <c:pt idx="914">
                  <c:v>8407.6209999999992</c:v>
                </c:pt>
                <c:pt idx="915">
                  <c:v>8416.9159999999993</c:v>
                </c:pt>
                <c:pt idx="916">
                  <c:v>8425.9629999999997</c:v>
                </c:pt>
                <c:pt idx="917">
                  <c:v>8435.2549999999992</c:v>
                </c:pt>
                <c:pt idx="918">
                  <c:v>8444.5750000000007</c:v>
                </c:pt>
                <c:pt idx="919">
                  <c:v>8453.7189999999991</c:v>
                </c:pt>
                <c:pt idx="920">
                  <c:v>8462.9689999999991</c:v>
                </c:pt>
                <c:pt idx="921">
                  <c:v>8472.3819999999996</c:v>
                </c:pt>
                <c:pt idx="922">
                  <c:v>8481.3109999999997</c:v>
                </c:pt>
                <c:pt idx="923">
                  <c:v>8490.4490000000005</c:v>
                </c:pt>
                <c:pt idx="924">
                  <c:v>8499.6530000000002</c:v>
                </c:pt>
                <c:pt idx="925">
                  <c:v>8508.8420000000006</c:v>
                </c:pt>
                <c:pt idx="926">
                  <c:v>8517.9150000000009</c:v>
                </c:pt>
                <c:pt idx="927">
                  <c:v>8526.9179999999997</c:v>
                </c:pt>
                <c:pt idx="928">
                  <c:v>8536.3310000000001</c:v>
                </c:pt>
                <c:pt idx="929">
                  <c:v>8545.4480000000003</c:v>
                </c:pt>
                <c:pt idx="930">
                  <c:v>8554.5149999999994</c:v>
                </c:pt>
                <c:pt idx="931">
                  <c:v>8563.8349999999991</c:v>
                </c:pt>
                <c:pt idx="932">
                  <c:v>8573.1550000000007</c:v>
                </c:pt>
                <c:pt idx="933">
                  <c:v>8582.48</c:v>
                </c:pt>
                <c:pt idx="934">
                  <c:v>8591.76</c:v>
                </c:pt>
                <c:pt idx="935">
                  <c:v>8601.1059999999998</c:v>
                </c:pt>
                <c:pt idx="936">
                  <c:v>8610.2559999999994</c:v>
                </c:pt>
                <c:pt idx="937">
                  <c:v>8619.5049999999992</c:v>
                </c:pt>
                <c:pt idx="938">
                  <c:v>8629.0499999999993</c:v>
                </c:pt>
                <c:pt idx="939">
                  <c:v>8637.9930000000004</c:v>
                </c:pt>
                <c:pt idx="940">
                  <c:v>8647.0689999999995</c:v>
                </c:pt>
                <c:pt idx="941">
                  <c:v>8656.4920000000002</c:v>
                </c:pt>
                <c:pt idx="942">
                  <c:v>8665.6939999999995</c:v>
                </c:pt>
                <c:pt idx="943">
                  <c:v>8674.4959999999992</c:v>
                </c:pt>
                <c:pt idx="944">
                  <c:v>8683.6389999999992</c:v>
                </c:pt>
                <c:pt idx="945">
                  <c:v>8692.8829999999998</c:v>
                </c:pt>
                <c:pt idx="946">
                  <c:v>8702.2710000000006</c:v>
                </c:pt>
                <c:pt idx="947">
                  <c:v>8711.3529999999992</c:v>
                </c:pt>
                <c:pt idx="948">
                  <c:v>8720.6319999999996</c:v>
                </c:pt>
                <c:pt idx="949">
                  <c:v>8729.9989999999998</c:v>
                </c:pt>
                <c:pt idx="950">
                  <c:v>8739.3549999999996</c:v>
                </c:pt>
                <c:pt idx="951">
                  <c:v>8748.2639999999992</c:v>
                </c:pt>
                <c:pt idx="952">
                  <c:v>8757.366</c:v>
                </c:pt>
                <c:pt idx="953">
                  <c:v>8766.4609999999993</c:v>
                </c:pt>
                <c:pt idx="954">
                  <c:v>8775.7649999999994</c:v>
                </c:pt>
                <c:pt idx="955">
                  <c:v>8784.9519999999993</c:v>
                </c:pt>
                <c:pt idx="956">
                  <c:v>8794.1530000000002</c:v>
                </c:pt>
                <c:pt idx="957">
                  <c:v>8802.9989999999998</c:v>
                </c:pt>
                <c:pt idx="958">
                  <c:v>8812.1650000000009</c:v>
                </c:pt>
                <c:pt idx="959">
                  <c:v>8821.2199999999993</c:v>
                </c:pt>
                <c:pt idx="960">
                  <c:v>8830.1479999999992</c:v>
                </c:pt>
                <c:pt idx="961">
                  <c:v>8839.3359999999993</c:v>
                </c:pt>
                <c:pt idx="962">
                  <c:v>8848.6880000000001</c:v>
                </c:pt>
                <c:pt idx="963">
                  <c:v>8857.7939999999999</c:v>
                </c:pt>
                <c:pt idx="964">
                  <c:v>8867.1319999999996</c:v>
                </c:pt>
                <c:pt idx="965">
                  <c:v>8876.1470000000008</c:v>
                </c:pt>
                <c:pt idx="966">
                  <c:v>8885.33</c:v>
                </c:pt>
                <c:pt idx="967">
                  <c:v>8894.3109999999997</c:v>
                </c:pt>
                <c:pt idx="968">
                  <c:v>8903.3529999999992</c:v>
                </c:pt>
                <c:pt idx="969">
                  <c:v>8912.3410000000003</c:v>
                </c:pt>
                <c:pt idx="970">
                  <c:v>8921.4560000000001</c:v>
                </c:pt>
                <c:pt idx="971">
                  <c:v>8930.9130000000005</c:v>
                </c:pt>
                <c:pt idx="972">
                  <c:v>8940.1170000000002</c:v>
                </c:pt>
                <c:pt idx="973">
                  <c:v>8948.8960000000006</c:v>
                </c:pt>
                <c:pt idx="974">
                  <c:v>8957.9140000000007</c:v>
                </c:pt>
                <c:pt idx="975">
                  <c:v>8966.9320000000007</c:v>
                </c:pt>
                <c:pt idx="976">
                  <c:v>8976.0930000000008</c:v>
                </c:pt>
                <c:pt idx="977">
                  <c:v>8985.3770000000004</c:v>
                </c:pt>
                <c:pt idx="978">
                  <c:v>8994.4760000000006</c:v>
                </c:pt>
                <c:pt idx="979">
                  <c:v>9003.6630000000005</c:v>
                </c:pt>
                <c:pt idx="980">
                  <c:v>9012.9850000000006</c:v>
                </c:pt>
                <c:pt idx="981">
                  <c:v>9022.65</c:v>
                </c:pt>
                <c:pt idx="982">
                  <c:v>9031.5409999999993</c:v>
                </c:pt>
                <c:pt idx="983">
                  <c:v>9041.0259999999998</c:v>
                </c:pt>
                <c:pt idx="984">
                  <c:v>9050.44</c:v>
                </c:pt>
                <c:pt idx="985">
                  <c:v>9059.69</c:v>
                </c:pt>
                <c:pt idx="986">
                  <c:v>9068.6450000000004</c:v>
                </c:pt>
                <c:pt idx="987">
                  <c:v>9078.0830000000005</c:v>
                </c:pt>
                <c:pt idx="988">
                  <c:v>9087.23</c:v>
                </c:pt>
                <c:pt idx="989">
                  <c:v>9096.8919999999998</c:v>
                </c:pt>
                <c:pt idx="990">
                  <c:v>9106.009</c:v>
                </c:pt>
                <c:pt idx="991">
                  <c:v>9115.348</c:v>
                </c:pt>
                <c:pt idx="992">
                  <c:v>9124.232</c:v>
                </c:pt>
                <c:pt idx="993">
                  <c:v>9133.2530000000006</c:v>
                </c:pt>
                <c:pt idx="994">
                  <c:v>9142.4279999999999</c:v>
                </c:pt>
                <c:pt idx="995">
                  <c:v>9151.1280000000006</c:v>
                </c:pt>
                <c:pt idx="996">
                  <c:v>9160.5789999999997</c:v>
                </c:pt>
                <c:pt idx="997">
                  <c:v>9169.7379999999994</c:v>
                </c:pt>
                <c:pt idx="998">
                  <c:v>9179.0889999999999</c:v>
                </c:pt>
                <c:pt idx="999">
                  <c:v>9188.4040000000005</c:v>
                </c:pt>
              </c:numCache>
            </c:numRef>
          </c:xVal>
          <c:yVal>
            <c:numRef>
              <c:f>'KF Ex 1'!$M$14:$M$1013</c:f>
              <c:numCache>
                <c:formatCode>General</c:formatCode>
                <c:ptCount val="1000"/>
                <c:pt idx="0">
                  <c:v>15.83943</c:v>
                </c:pt>
                <c:pt idx="1">
                  <c:v>28.786169999999998</c:v>
                </c:pt>
                <c:pt idx="2">
                  <c:v>40.395910000000001</c:v>
                </c:pt>
                <c:pt idx="3">
                  <c:v>51.285200000000003</c:v>
                </c:pt>
                <c:pt idx="4">
                  <c:v>61.776829999999997</c:v>
                </c:pt>
                <c:pt idx="5">
                  <c:v>71.90222</c:v>
                </c:pt>
                <c:pt idx="6">
                  <c:v>81.784239999999997</c:v>
                </c:pt>
                <c:pt idx="7">
                  <c:v>91.404719999999998</c:v>
                </c:pt>
                <c:pt idx="8">
                  <c:v>100.9735</c:v>
                </c:pt>
                <c:pt idx="9">
                  <c:v>110.41719999999999</c:v>
                </c:pt>
                <c:pt idx="10">
                  <c:v>119.95269999999999</c:v>
                </c:pt>
                <c:pt idx="11">
                  <c:v>129.25579999999999</c:v>
                </c:pt>
                <c:pt idx="12">
                  <c:v>138.49719999999999</c:v>
                </c:pt>
                <c:pt idx="13">
                  <c:v>147.50970000000001</c:v>
                </c:pt>
                <c:pt idx="14">
                  <c:v>156.50229999999999</c:v>
                </c:pt>
                <c:pt idx="15">
                  <c:v>165.4367</c:v>
                </c:pt>
                <c:pt idx="16">
                  <c:v>174.59829999999999</c:v>
                </c:pt>
                <c:pt idx="17">
                  <c:v>183.93279999999999</c:v>
                </c:pt>
                <c:pt idx="18">
                  <c:v>192.92269999999999</c:v>
                </c:pt>
                <c:pt idx="19">
                  <c:v>202.24010000000001</c:v>
                </c:pt>
                <c:pt idx="20">
                  <c:v>211.3023</c:v>
                </c:pt>
                <c:pt idx="21">
                  <c:v>220.2568</c:v>
                </c:pt>
                <c:pt idx="22">
                  <c:v>229.28870000000001</c:v>
                </c:pt>
                <c:pt idx="23">
                  <c:v>238.13659999999999</c:v>
                </c:pt>
                <c:pt idx="24">
                  <c:v>246.78210000000001</c:v>
                </c:pt>
                <c:pt idx="25">
                  <c:v>255.60929999999999</c:v>
                </c:pt>
                <c:pt idx="26">
                  <c:v>264.17160000000001</c:v>
                </c:pt>
                <c:pt idx="27">
                  <c:v>272.9135</c:v>
                </c:pt>
                <c:pt idx="28">
                  <c:v>281.7054</c:v>
                </c:pt>
                <c:pt idx="29">
                  <c:v>290.58179999999999</c:v>
                </c:pt>
                <c:pt idx="30">
                  <c:v>299.37200000000001</c:v>
                </c:pt>
                <c:pt idx="31">
                  <c:v>307.87959999999998</c:v>
                </c:pt>
                <c:pt idx="32">
                  <c:v>316.27379999999999</c:v>
                </c:pt>
                <c:pt idx="33">
                  <c:v>325.08170000000001</c:v>
                </c:pt>
                <c:pt idx="34">
                  <c:v>333.6071</c:v>
                </c:pt>
                <c:pt idx="35">
                  <c:v>341.86849999999998</c:v>
                </c:pt>
                <c:pt idx="36">
                  <c:v>350.20800000000003</c:v>
                </c:pt>
                <c:pt idx="37">
                  <c:v>358.6651</c:v>
                </c:pt>
                <c:pt idx="38">
                  <c:v>367.07859999999999</c:v>
                </c:pt>
                <c:pt idx="39">
                  <c:v>375.50540000000001</c:v>
                </c:pt>
                <c:pt idx="40">
                  <c:v>383.9427</c:v>
                </c:pt>
                <c:pt idx="41">
                  <c:v>392.27690000000001</c:v>
                </c:pt>
                <c:pt idx="42">
                  <c:v>400.85879999999997</c:v>
                </c:pt>
                <c:pt idx="43">
                  <c:v>409.20780000000002</c:v>
                </c:pt>
                <c:pt idx="44">
                  <c:v>417.46190000000001</c:v>
                </c:pt>
                <c:pt idx="45">
                  <c:v>426.12369999999999</c:v>
                </c:pt>
                <c:pt idx="46">
                  <c:v>434.39049999999997</c:v>
                </c:pt>
                <c:pt idx="47">
                  <c:v>442.68029999999999</c:v>
                </c:pt>
                <c:pt idx="48">
                  <c:v>451.07029999999997</c:v>
                </c:pt>
                <c:pt idx="49">
                  <c:v>459.55560000000003</c:v>
                </c:pt>
                <c:pt idx="50">
                  <c:v>467.50580000000002</c:v>
                </c:pt>
                <c:pt idx="51">
                  <c:v>476.1345</c:v>
                </c:pt>
                <c:pt idx="52">
                  <c:v>484.4683</c:v>
                </c:pt>
                <c:pt idx="53">
                  <c:v>492.69290000000001</c:v>
                </c:pt>
                <c:pt idx="54">
                  <c:v>500.71109999999999</c:v>
                </c:pt>
                <c:pt idx="55">
                  <c:v>508.70909999999998</c:v>
                </c:pt>
                <c:pt idx="56">
                  <c:v>517.12</c:v>
                </c:pt>
                <c:pt idx="57">
                  <c:v>525.20770000000005</c:v>
                </c:pt>
                <c:pt idx="58">
                  <c:v>533.08849999999995</c:v>
                </c:pt>
                <c:pt idx="59">
                  <c:v>541.04499999999996</c:v>
                </c:pt>
                <c:pt idx="60">
                  <c:v>549.02070000000003</c:v>
                </c:pt>
                <c:pt idx="61">
                  <c:v>557.11900000000003</c:v>
                </c:pt>
                <c:pt idx="62">
                  <c:v>565.09540000000004</c:v>
                </c:pt>
                <c:pt idx="63">
                  <c:v>573.58479999999997</c:v>
                </c:pt>
                <c:pt idx="64">
                  <c:v>581.75519999999995</c:v>
                </c:pt>
                <c:pt idx="65">
                  <c:v>589.72739999999999</c:v>
                </c:pt>
                <c:pt idx="66">
                  <c:v>597.51</c:v>
                </c:pt>
                <c:pt idx="67">
                  <c:v>605.36120000000005</c:v>
                </c:pt>
                <c:pt idx="68">
                  <c:v>613.69719999999995</c:v>
                </c:pt>
                <c:pt idx="69">
                  <c:v>621.43089999999995</c:v>
                </c:pt>
                <c:pt idx="70">
                  <c:v>629.22019999999998</c:v>
                </c:pt>
                <c:pt idx="71">
                  <c:v>637.16690000000006</c:v>
                </c:pt>
                <c:pt idx="72">
                  <c:v>644.77</c:v>
                </c:pt>
                <c:pt idx="73">
                  <c:v>652.91719999999998</c:v>
                </c:pt>
                <c:pt idx="74">
                  <c:v>661.13149999999996</c:v>
                </c:pt>
                <c:pt idx="75">
                  <c:v>669.04579999999999</c:v>
                </c:pt>
                <c:pt idx="76">
                  <c:v>676.84119999999996</c:v>
                </c:pt>
                <c:pt idx="77">
                  <c:v>684.85619999999994</c:v>
                </c:pt>
                <c:pt idx="78">
                  <c:v>692.57910000000004</c:v>
                </c:pt>
                <c:pt idx="79">
                  <c:v>700.39930000000004</c:v>
                </c:pt>
                <c:pt idx="80">
                  <c:v>708.41750000000002</c:v>
                </c:pt>
                <c:pt idx="81">
                  <c:v>716.25049999999999</c:v>
                </c:pt>
                <c:pt idx="82">
                  <c:v>723.92840000000001</c:v>
                </c:pt>
                <c:pt idx="83">
                  <c:v>731.65530000000001</c:v>
                </c:pt>
                <c:pt idx="84">
                  <c:v>739.02009999999996</c:v>
                </c:pt>
                <c:pt idx="85">
                  <c:v>746.74609999999996</c:v>
                </c:pt>
                <c:pt idx="86">
                  <c:v>754.64679999999998</c:v>
                </c:pt>
                <c:pt idx="87">
                  <c:v>762.33410000000003</c:v>
                </c:pt>
                <c:pt idx="88">
                  <c:v>769.69029999999998</c:v>
                </c:pt>
                <c:pt idx="89">
                  <c:v>776.90909999999997</c:v>
                </c:pt>
                <c:pt idx="90">
                  <c:v>784.50720000000001</c:v>
                </c:pt>
                <c:pt idx="91">
                  <c:v>791.85919999999999</c:v>
                </c:pt>
                <c:pt idx="92">
                  <c:v>799.2953</c:v>
                </c:pt>
                <c:pt idx="93">
                  <c:v>806.84289999999999</c:v>
                </c:pt>
                <c:pt idx="94">
                  <c:v>814.1327</c:v>
                </c:pt>
                <c:pt idx="95">
                  <c:v>821.55629999999996</c:v>
                </c:pt>
                <c:pt idx="96">
                  <c:v>829.22249999999997</c:v>
                </c:pt>
                <c:pt idx="97">
                  <c:v>836.59640000000002</c:v>
                </c:pt>
                <c:pt idx="98">
                  <c:v>843.98479999999995</c:v>
                </c:pt>
                <c:pt idx="99">
                  <c:v>851.70169999999996</c:v>
                </c:pt>
                <c:pt idx="100">
                  <c:v>858.9615</c:v>
                </c:pt>
                <c:pt idx="101">
                  <c:v>866.12070000000006</c:v>
                </c:pt>
                <c:pt idx="102">
                  <c:v>873.36559999999997</c:v>
                </c:pt>
                <c:pt idx="103">
                  <c:v>880.6902</c:v>
                </c:pt>
                <c:pt idx="104">
                  <c:v>887.87139999999999</c:v>
                </c:pt>
                <c:pt idx="105">
                  <c:v>894.81449999999995</c:v>
                </c:pt>
                <c:pt idx="106">
                  <c:v>902.17359999999996</c:v>
                </c:pt>
                <c:pt idx="107">
                  <c:v>909.38660000000004</c:v>
                </c:pt>
                <c:pt idx="108">
                  <c:v>916.31600000000003</c:v>
                </c:pt>
                <c:pt idx="109">
                  <c:v>922.99559999999997</c:v>
                </c:pt>
                <c:pt idx="110">
                  <c:v>929.98109999999997</c:v>
                </c:pt>
                <c:pt idx="111">
                  <c:v>937.04369999999994</c:v>
                </c:pt>
                <c:pt idx="112">
                  <c:v>944.34439999999995</c:v>
                </c:pt>
                <c:pt idx="113">
                  <c:v>951.28340000000003</c:v>
                </c:pt>
                <c:pt idx="114">
                  <c:v>958.82539999999995</c:v>
                </c:pt>
                <c:pt idx="115">
                  <c:v>965.86260000000004</c:v>
                </c:pt>
                <c:pt idx="116">
                  <c:v>973.06089999999995</c:v>
                </c:pt>
                <c:pt idx="117">
                  <c:v>980.2473</c:v>
                </c:pt>
                <c:pt idx="118">
                  <c:v>987.25879999999995</c:v>
                </c:pt>
                <c:pt idx="119">
                  <c:v>994.13379999999995</c:v>
                </c:pt>
                <c:pt idx="120">
                  <c:v>1001.21</c:v>
                </c:pt>
                <c:pt idx="121">
                  <c:v>1008.194</c:v>
                </c:pt>
                <c:pt idx="122">
                  <c:v>1015.396</c:v>
                </c:pt>
                <c:pt idx="123">
                  <c:v>1022.466</c:v>
                </c:pt>
                <c:pt idx="124">
                  <c:v>1029.3150000000001</c:v>
                </c:pt>
                <c:pt idx="125">
                  <c:v>1036.385</c:v>
                </c:pt>
                <c:pt idx="126">
                  <c:v>1043.0840000000001</c:v>
                </c:pt>
                <c:pt idx="127">
                  <c:v>1049.7919999999999</c:v>
                </c:pt>
                <c:pt idx="128">
                  <c:v>1056.5239999999999</c:v>
                </c:pt>
                <c:pt idx="129">
                  <c:v>1063.6569999999999</c:v>
                </c:pt>
                <c:pt idx="130">
                  <c:v>1070.306</c:v>
                </c:pt>
                <c:pt idx="131">
                  <c:v>1077.2850000000001</c:v>
                </c:pt>
                <c:pt idx="132">
                  <c:v>1084.5119999999999</c:v>
                </c:pt>
                <c:pt idx="133">
                  <c:v>1091.059</c:v>
                </c:pt>
                <c:pt idx="134">
                  <c:v>1097.6769999999999</c:v>
                </c:pt>
                <c:pt idx="135">
                  <c:v>1104.576</c:v>
                </c:pt>
                <c:pt idx="136">
                  <c:v>1111.354</c:v>
                </c:pt>
                <c:pt idx="137">
                  <c:v>1118.1189999999999</c:v>
                </c:pt>
                <c:pt idx="138">
                  <c:v>1124.7929999999999</c:v>
                </c:pt>
                <c:pt idx="139">
                  <c:v>1131.5239999999999</c:v>
                </c:pt>
                <c:pt idx="140">
                  <c:v>1137.828</c:v>
                </c:pt>
                <c:pt idx="141">
                  <c:v>1144.1990000000001</c:v>
                </c:pt>
                <c:pt idx="142">
                  <c:v>1150.97</c:v>
                </c:pt>
                <c:pt idx="143">
                  <c:v>1157.615</c:v>
                </c:pt>
                <c:pt idx="144">
                  <c:v>1164.087</c:v>
                </c:pt>
                <c:pt idx="145">
                  <c:v>1170.8140000000001</c:v>
                </c:pt>
                <c:pt idx="146">
                  <c:v>1177.124</c:v>
                </c:pt>
                <c:pt idx="147">
                  <c:v>1183.5650000000001</c:v>
                </c:pt>
                <c:pt idx="148">
                  <c:v>1190.1690000000001</c:v>
                </c:pt>
                <c:pt idx="149">
                  <c:v>1196.788</c:v>
                </c:pt>
                <c:pt idx="150">
                  <c:v>1203.2249999999999</c:v>
                </c:pt>
                <c:pt idx="151">
                  <c:v>1209.729</c:v>
                </c:pt>
                <c:pt idx="152">
                  <c:v>1215.895</c:v>
                </c:pt>
                <c:pt idx="153">
                  <c:v>1222.0409999999999</c:v>
                </c:pt>
                <c:pt idx="154">
                  <c:v>1228.7260000000001</c:v>
                </c:pt>
                <c:pt idx="155">
                  <c:v>1234.6790000000001</c:v>
                </c:pt>
                <c:pt idx="156">
                  <c:v>1241.0519999999999</c:v>
                </c:pt>
                <c:pt idx="157">
                  <c:v>1247.2260000000001</c:v>
                </c:pt>
                <c:pt idx="158">
                  <c:v>1253.662</c:v>
                </c:pt>
                <c:pt idx="159">
                  <c:v>1260.1790000000001</c:v>
                </c:pt>
                <c:pt idx="160">
                  <c:v>1266.067</c:v>
                </c:pt>
                <c:pt idx="161">
                  <c:v>1272.0060000000001</c:v>
                </c:pt>
                <c:pt idx="162">
                  <c:v>1277.788</c:v>
                </c:pt>
                <c:pt idx="163">
                  <c:v>1284.2560000000001</c:v>
                </c:pt>
                <c:pt idx="164">
                  <c:v>1290.2719999999999</c:v>
                </c:pt>
                <c:pt idx="165">
                  <c:v>1296.4770000000001</c:v>
                </c:pt>
                <c:pt idx="166">
                  <c:v>1302.3219999999999</c:v>
                </c:pt>
                <c:pt idx="167">
                  <c:v>1308.164</c:v>
                </c:pt>
                <c:pt idx="168">
                  <c:v>1313.9469999999999</c:v>
                </c:pt>
                <c:pt idx="169">
                  <c:v>1319.873</c:v>
                </c:pt>
                <c:pt idx="170">
                  <c:v>1325.5940000000001</c:v>
                </c:pt>
                <c:pt idx="171">
                  <c:v>1331.828</c:v>
                </c:pt>
                <c:pt idx="172">
                  <c:v>1337.595</c:v>
                </c:pt>
                <c:pt idx="173">
                  <c:v>1343.586</c:v>
                </c:pt>
                <c:pt idx="174">
                  <c:v>1349.578</c:v>
                </c:pt>
                <c:pt idx="175">
                  <c:v>1355.8009999999999</c:v>
                </c:pt>
                <c:pt idx="176">
                  <c:v>1361.7239999999999</c:v>
                </c:pt>
                <c:pt idx="177">
                  <c:v>1367.732</c:v>
                </c:pt>
                <c:pt idx="178">
                  <c:v>1373.797</c:v>
                </c:pt>
                <c:pt idx="179">
                  <c:v>1379.4</c:v>
                </c:pt>
                <c:pt idx="180">
                  <c:v>1385.5070000000001</c:v>
                </c:pt>
                <c:pt idx="181">
                  <c:v>1391.6389999999999</c:v>
                </c:pt>
                <c:pt idx="182">
                  <c:v>1397.9960000000001</c:v>
                </c:pt>
                <c:pt idx="183">
                  <c:v>1403.7239999999999</c:v>
                </c:pt>
                <c:pt idx="184">
                  <c:v>1409.443</c:v>
                </c:pt>
                <c:pt idx="185">
                  <c:v>1415.086</c:v>
                </c:pt>
                <c:pt idx="186">
                  <c:v>1420.835</c:v>
                </c:pt>
                <c:pt idx="187">
                  <c:v>1427.1110000000001</c:v>
                </c:pt>
                <c:pt idx="188">
                  <c:v>1433.0170000000001</c:v>
                </c:pt>
                <c:pt idx="189">
                  <c:v>1438.3030000000001</c:v>
                </c:pt>
                <c:pt idx="190">
                  <c:v>1444.029</c:v>
                </c:pt>
                <c:pt idx="191">
                  <c:v>1450.1959999999999</c:v>
                </c:pt>
                <c:pt idx="192">
                  <c:v>1455.3920000000001</c:v>
                </c:pt>
                <c:pt idx="193">
                  <c:v>1461.134</c:v>
                </c:pt>
                <c:pt idx="194">
                  <c:v>1466.579</c:v>
                </c:pt>
                <c:pt idx="195">
                  <c:v>1472.1389999999999</c:v>
                </c:pt>
                <c:pt idx="196">
                  <c:v>1477.693</c:v>
                </c:pt>
                <c:pt idx="197">
                  <c:v>1483.5050000000001</c:v>
                </c:pt>
                <c:pt idx="198">
                  <c:v>1488.8510000000001</c:v>
                </c:pt>
                <c:pt idx="199">
                  <c:v>1494.271</c:v>
                </c:pt>
                <c:pt idx="200">
                  <c:v>1499.7429999999999</c:v>
                </c:pt>
                <c:pt idx="201">
                  <c:v>1504.9870000000001</c:v>
                </c:pt>
                <c:pt idx="202">
                  <c:v>1510.1849999999999</c:v>
                </c:pt>
                <c:pt idx="203">
                  <c:v>1515.7370000000001</c:v>
                </c:pt>
                <c:pt idx="204">
                  <c:v>1520.9480000000001</c:v>
                </c:pt>
                <c:pt idx="205">
                  <c:v>1526.577</c:v>
                </c:pt>
                <c:pt idx="206">
                  <c:v>1531.92</c:v>
                </c:pt>
                <c:pt idx="207">
                  <c:v>1537.336</c:v>
                </c:pt>
                <c:pt idx="208">
                  <c:v>1542.644</c:v>
                </c:pt>
                <c:pt idx="209">
                  <c:v>1547.7439999999999</c:v>
                </c:pt>
                <c:pt idx="210">
                  <c:v>1553.009</c:v>
                </c:pt>
                <c:pt idx="211">
                  <c:v>1558.2380000000001</c:v>
                </c:pt>
                <c:pt idx="212">
                  <c:v>1563.4649999999999</c:v>
                </c:pt>
                <c:pt idx="213">
                  <c:v>1568.704</c:v>
                </c:pt>
                <c:pt idx="214">
                  <c:v>1573.925</c:v>
                </c:pt>
                <c:pt idx="215">
                  <c:v>1579.1510000000001</c:v>
                </c:pt>
                <c:pt idx="216">
                  <c:v>1584.6310000000001</c:v>
                </c:pt>
                <c:pt idx="217">
                  <c:v>1589.893</c:v>
                </c:pt>
                <c:pt idx="218">
                  <c:v>1595.08</c:v>
                </c:pt>
                <c:pt idx="219">
                  <c:v>1600.144</c:v>
                </c:pt>
                <c:pt idx="220">
                  <c:v>1604.94</c:v>
                </c:pt>
                <c:pt idx="221">
                  <c:v>1610.2349999999999</c:v>
                </c:pt>
                <c:pt idx="222">
                  <c:v>1615.6030000000001</c:v>
                </c:pt>
                <c:pt idx="223">
                  <c:v>1620.6010000000001</c:v>
                </c:pt>
                <c:pt idx="224">
                  <c:v>1625.4929999999999</c:v>
                </c:pt>
                <c:pt idx="225">
                  <c:v>1630.366</c:v>
                </c:pt>
                <c:pt idx="226">
                  <c:v>1635.5309999999999</c:v>
                </c:pt>
                <c:pt idx="227">
                  <c:v>1640.5619999999999</c:v>
                </c:pt>
                <c:pt idx="228">
                  <c:v>1645.652</c:v>
                </c:pt>
                <c:pt idx="229">
                  <c:v>1650.6980000000001</c:v>
                </c:pt>
                <c:pt idx="230">
                  <c:v>1655.453</c:v>
                </c:pt>
                <c:pt idx="231">
                  <c:v>1660.239</c:v>
                </c:pt>
                <c:pt idx="232">
                  <c:v>1664.893</c:v>
                </c:pt>
                <c:pt idx="233">
                  <c:v>1669.8689999999999</c:v>
                </c:pt>
                <c:pt idx="234">
                  <c:v>1674.605</c:v>
                </c:pt>
                <c:pt idx="235">
                  <c:v>1679.2349999999999</c:v>
                </c:pt>
                <c:pt idx="236">
                  <c:v>1684.4179999999999</c:v>
                </c:pt>
                <c:pt idx="237">
                  <c:v>1689.3230000000001</c:v>
                </c:pt>
                <c:pt idx="238">
                  <c:v>1694.35</c:v>
                </c:pt>
                <c:pt idx="239">
                  <c:v>1699.0229999999999</c:v>
                </c:pt>
                <c:pt idx="240">
                  <c:v>1703.8150000000001</c:v>
                </c:pt>
                <c:pt idx="241">
                  <c:v>1708.7470000000001</c:v>
                </c:pt>
                <c:pt idx="242">
                  <c:v>1713.288</c:v>
                </c:pt>
                <c:pt idx="243">
                  <c:v>1718.3040000000001</c:v>
                </c:pt>
                <c:pt idx="244">
                  <c:v>1723.18</c:v>
                </c:pt>
                <c:pt idx="245">
                  <c:v>1727.741</c:v>
                </c:pt>
                <c:pt idx="246">
                  <c:v>1732.7809999999999</c:v>
                </c:pt>
                <c:pt idx="247">
                  <c:v>1737.269</c:v>
                </c:pt>
                <c:pt idx="248">
                  <c:v>1741.74</c:v>
                </c:pt>
                <c:pt idx="249">
                  <c:v>1746.4860000000001</c:v>
                </c:pt>
                <c:pt idx="250">
                  <c:v>1751.5070000000001</c:v>
                </c:pt>
                <c:pt idx="251">
                  <c:v>1756.1569999999999</c:v>
                </c:pt>
                <c:pt idx="252">
                  <c:v>1760.4369999999999</c:v>
                </c:pt>
                <c:pt idx="253">
                  <c:v>1765.2370000000001</c:v>
                </c:pt>
                <c:pt idx="254">
                  <c:v>1769.354</c:v>
                </c:pt>
                <c:pt idx="255">
                  <c:v>1773.731</c:v>
                </c:pt>
                <c:pt idx="256">
                  <c:v>1778</c:v>
                </c:pt>
                <c:pt idx="257">
                  <c:v>1782.4749999999999</c:v>
                </c:pt>
                <c:pt idx="258">
                  <c:v>1787.0419999999999</c:v>
                </c:pt>
                <c:pt idx="259">
                  <c:v>1791.586</c:v>
                </c:pt>
                <c:pt idx="260">
                  <c:v>1795.7070000000001</c:v>
                </c:pt>
                <c:pt idx="261">
                  <c:v>1799.912</c:v>
                </c:pt>
                <c:pt idx="262">
                  <c:v>1804.47</c:v>
                </c:pt>
                <c:pt idx="263">
                  <c:v>1808.836</c:v>
                </c:pt>
                <c:pt idx="264">
                  <c:v>1813.1959999999999</c:v>
                </c:pt>
                <c:pt idx="265">
                  <c:v>1817.5809999999999</c:v>
                </c:pt>
                <c:pt idx="266">
                  <c:v>1821.761</c:v>
                </c:pt>
                <c:pt idx="267">
                  <c:v>1826.338</c:v>
                </c:pt>
                <c:pt idx="268">
                  <c:v>1830.327</c:v>
                </c:pt>
                <c:pt idx="269">
                  <c:v>1834.377</c:v>
                </c:pt>
                <c:pt idx="270">
                  <c:v>1838.8150000000001</c:v>
                </c:pt>
                <c:pt idx="271">
                  <c:v>1842.9949999999999</c:v>
                </c:pt>
                <c:pt idx="272">
                  <c:v>1847.2329999999999</c:v>
                </c:pt>
                <c:pt idx="273">
                  <c:v>1851.431</c:v>
                </c:pt>
                <c:pt idx="274">
                  <c:v>1855.56</c:v>
                </c:pt>
                <c:pt idx="275">
                  <c:v>1859.6289999999999</c:v>
                </c:pt>
                <c:pt idx="276">
                  <c:v>1863.64</c:v>
                </c:pt>
                <c:pt idx="277">
                  <c:v>1867.7170000000001</c:v>
                </c:pt>
                <c:pt idx="278">
                  <c:v>1871.711</c:v>
                </c:pt>
                <c:pt idx="279">
                  <c:v>1875.644</c:v>
                </c:pt>
                <c:pt idx="280">
                  <c:v>1879.4760000000001</c:v>
                </c:pt>
                <c:pt idx="281">
                  <c:v>1883.5930000000001</c:v>
                </c:pt>
                <c:pt idx="282">
                  <c:v>1888.079</c:v>
                </c:pt>
                <c:pt idx="283">
                  <c:v>1892.0029999999999</c:v>
                </c:pt>
                <c:pt idx="284">
                  <c:v>1896.1669999999999</c:v>
                </c:pt>
                <c:pt idx="285">
                  <c:v>1899.846</c:v>
                </c:pt>
                <c:pt idx="286">
                  <c:v>1903.9880000000001</c:v>
                </c:pt>
                <c:pt idx="287">
                  <c:v>1907.5619999999999</c:v>
                </c:pt>
                <c:pt idx="288">
                  <c:v>1911.2760000000001</c:v>
                </c:pt>
                <c:pt idx="289">
                  <c:v>1915.162</c:v>
                </c:pt>
                <c:pt idx="290">
                  <c:v>1918.857</c:v>
                </c:pt>
                <c:pt idx="291">
                  <c:v>1922.8620000000001</c:v>
                </c:pt>
                <c:pt idx="292">
                  <c:v>1926.6510000000001</c:v>
                </c:pt>
                <c:pt idx="293">
                  <c:v>1930.4839999999999</c:v>
                </c:pt>
                <c:pt idx="294">
                  <c:v>1934.249</c:v>
                </c:pt>
                <c:pt idx="295">
                  <c:v>1937.8589999999999</c:v>
                </c:pt>
                <c:pt idx="296">
                  <c:v>1941.703</c:v>
                </c:pt>
                <c:pt idx="297">
                  <c:v>1945.47</c:v>
                </c:pt>
                <c:pt idx="298">
                  <c:v>1949.08</c:v>
                </c:pt>
                <c:pt idx="299">
                  <c:v>1952.7619999999999</c:v>
                </c:pt>
                <c:pt idx="300">
                  <c:v>1956.2439999999999</c:v>
                </c:pt>
                <c:pt idx="301">
                  <c:v>1959.991</c:v>
                </c:pt>
                <c:pt idx="302">
                  <c:v>1963.405</c:v>
                </c:pt>
                <c:pt idx="303">
                  <c:v>1967.5060000000001</c:v>
                </c:pt>
                <c:pt idx="304">
                  <c:v>1970.9</c:v>
                </c:pt>
                <c:pt idx="305">
                  <c:v>1974.07</c:v>
                </c:pt>
                <c:pt idx="306">
                  <c:v>1977.3810000000001</c:v>
                </c:pt>
                <c:pt idx="307">
                  <c:v>1981.0170000000001</c:v>
                </c:pt>
                <c:pt idx="308">
                  <c:v>1984.3879999999999</c:v>
                </c:pt>
                <c:pt idx="309">
                  <c:v>1988.106</c:v>
                </c:pt>
                <c:pt idx="310">
                  <c:v>1991.5309999999999</c:v>
                </c:pt>
                <c:pt idx="311">
                  <c:v>1995.0740000000001</c:v>
                </c:pt>
                <c:pt idx="312">
                  <c:v>1998.7170000000001</c:v>
                </c:pt>
                <c:pt idx="313">
                  <c:v>2002.298</c:v>
                </c:pt>
                <c:pt idx="314">
                  <c:v>2005.739</c:v>
                </c:pt>
                <c:pt idx="315">
                  <c:v>2009.12</c:v>
                </c:pt>
                <c:pt idx="316">
                  <c:v>2012.2139999999999</c:v>
                </c:pt>
                <c:pt idx="317">
                  <c:v>2015.7239999999999</c:v>
                </c:pt>
                <c:pt idx="318">
                  <c:v>2019.5029999999999</c:v>
                </c:pt>
                <c:pt idx="319">
                  <c:v>2022.5429999999999</c:v>
                </c:pt>
                <c:pt idx="320">
                  <c:v>2025.884</c:v>
                </c:pt>
                <c:pt idx="321">
                  <c:v>2029.0920000000001</c:v>
                </c:pt>
                <c:pt idx="322">
                  <c:v>2032.037</c:v>
                </c:pt>
                <c:pt idx="323">
                  <c:v>2035.32</c:v>
                </c:pt>
                <c:pt idx="324">
                  <c:v>2038.356</c:v>
                </c:pt>
                <c:pt idx="325">
                  <c:v>2041.605</c:v>
                </c:pt>
                <c:pt idx="326">
                  <c:v>2044.925</c:v>
                </c:pt>
                <c:pt idx="327">
                  <c:v>2047.954</c:v>
                </c:pt>
                <c:pt idx="328">
                  <c:v>2051.3409999999999</c:v>
                </c:pt>
                <c:pt idx="329">
                  <c:v>2054.5619999999999</c:v>
                </c:pt>
                <c:pt idx="330">
                  <c:v>2057.4960000000001</c:v>
                </c:pt>
                <c:pt idx="331">
                  <c:v>2060.6239999999998</c:v>
                </c:pt>
                <c:pt idx="332">
                  <c:v>2063.7570000000001</c:v>
                </c:pt>
                <c:pt idx="333">
                  <c:v>2066.951</c:v>
                </c:pt>
                <c:pt idx="334">
                  <c:v>2069.768</c:v>
                </c:pt>
                <c:pt idx="335">
                  <c:v>2072.9549999999999</c:v>
                </c:pt>
                <c:pt idx="336">
                  <c:v>2076.0189999999998</c:v>
                </c:pt>
                <c:pt idx="337">
                  <c:v>2078.893</c:v>
                </c:pt>
                <c:pt idx="338">
                  <c:v>2081.9879999999998</c:v>
                </c:pt>
                <c:pt idx="339">
                  <c:v>2084.527</c:v>
                </c:pt>
                <c:pt idx="340">
                  <c:v>2087.8429999999998</c:v>
                </c:pt>
                <c:pt idx="341">
                  <c:v>2090.8069999999998</c:v>
                </c:pt>
                <c:pt idx="342">
                  <c:v>2093.6010000000001</c:v>
                </c:pt>
                <c:pt idx="343">
                  <c:v>2096.4789999999998</c:v>
                </c:pt>
                <c:pt idx="344">
                  <c:v>2099.48</c:v>
                </c:pt>
                <c:pt idx="345">
                  <c:v>2102.2139999999999</c:v>
                </c:pt>
                <c:pt idx="346">
                  <c:v>2105.0059999999999</c:v>
                </c:pt>
                <c:pt idx="347">
                  <c:v>2107.7240000000002</c:v>
                </c:pt>
                <c:pt idx="348">
                  <c:v>2110.4920000000002</c:v>
                </c:pt>
                <c:pt idx="349">
                  <c:v>2113.6210000000001</c:v>
                </c:pt>
                <c:pt idx="350">
                  <c:v>2116.3029999999999</c:v>
                </c:pt>
                <c:pt idx="351">
                  <c:v>2119.1759999999999</c:v>
                </c:pt>
                <c:pt idx="352">
                  <c:v>2121.9360000000001</c:v>
                </c:pt>
                <c:pt idx="353">
                  <c:v>2124.7750000000001</c:v>
                </c:pt>
                <c:pt idx="354">
                  <c:v>2127.4560000000001</c:v>
                </c:pt>
                <c:pt idx="355">
                  <c:v>2130.3780000000002</c:v>
                </c:pt>
                <c:pt idx="356">
                  <c:v>2133.0610000000001</c:v>
                </c:pt>
                <c:pt idx="357">
                  <c:v>2135.7640000000001</c:v>
                </c:pt>
                <c:pt idx="358">
                  <c:v>2138.5259999999998</c:v>
                </c:pt>
                <c:pt idx="359">
                  <c:v>2140.8180000000002</c:v>
                </c:pt>
                <c:pt idx="360">
                  <c:v>2143.7710000000002</c:v>
                </c:pt>
                <c:pt idx="361">
                  <c:v>2146.4789999999998</c:v>
                </c:pt>
                <c:pt idx="362">
                  <c:v>2148.6729999999998</c:v>
                </c:pt>
                <c:pt idx="363">
                  <c:v>2151.1909999999998</c:v>
                </c:pt>
                <c:pt idx="364">
                  <c:v>2153.4850000000001</c:v>
                </c:pt>
                <c:pt idx="365">
                  <c:v>2156.23</c:v>
                </c:pt>
                <c:pt idx="366">
                  <c:v>2158.7080000000001</c:v>
                </c:pt>
                <c:pt idx="367">
                  <c:v>2161.203</c:v>
                </c:pt>
                <c:pt idx="368">
                  <c:v>2163.3209999999999</c:v>
                </c:pt>
                <c:pt idx="369">
                  <c:v>2165.5439999999999</c:v>
                </c:pt>
                <c:pt idx="370">
                  <c:v>2167.578</c:v>
                </c:pt>
                <c:pt idx="371">
                  <c:v>2170.1950000000002</c:v>
                </c:pt>
                <c:pt idx="372">
                  <c:v>2172.5920000000001</c:v>
                </c:pt>
                <c:pt idx="373">
                  <c:v>2174.6860000000001</c:v>
                </c:pt>
                <c:pt idx="374">
                  <c:v>2176.9169999999999</c:v>
                </c:pt>
                <c:pt idx="375">
                  <c:v>2179.0010000000002</c:v>
                </c:pt>
                <c:pt idx="376">
                  <c:v>2181.056</c:v>
                </c:pt>
                <c:pt idx="377">
                  <c:v>2183.473</c:v>
                </c:pt>
                <c:pt idx="378">
                  <c:v>2185.9720000000002</c:v>
                </c:pt>
                <c:pt idx="379">
                  <c:v>2187.846</c:v>
                </c:pt>
                <c:pt idx="380">
                  <c:v>2189.9810000000002</c:v>
                </c:pt>
                <c:pt idx="381">
                  <c:v>2192.2280000000001</c:v>
                </c:pt>
                <c:pt idx="382">
                  <c:v>2194.2440000000001</c:v>
                </c:pt>
                <c:pt idx="383">
                  <c:v>2196.87</c:v>
                </c:pt>
                <c:pt idx="384">
                  <c:v>2198.8560000000002</c:v>
                </c:pt>
                <c:pt idx="385">
                  <c:v>2200.877</c:v>
                </c:pt>
                <c:pt idx="386">
                  <c:v>2202.877</c:v>
                </c:pt>
                <c:pt idx="387">
                  <c:v>2205.2249999999999</c:v>
                </c:pt>
                <c:pt idx="388">
                  <c:v>2207.3240000000001</c:v>
                </c:pt>
                <c:pt idx="389">
                  <c:v>2209.261</c:v>
                </c:pt>
                <c:pt idx="390">
                  <c:v>2211.4879999999998</c:v>
                </c:pt>
                <c:pt idx="391">
                  <c:v>2213.7280000000001</c:v>
                </c:pt>
                <c:pt idx="392">
                  <c:v>2215.6959999999999</c:v>
                </c:pt>
                <c:pt idx="393">
                  <c:v>2217.8150000000001</c:v>
                </c:pt>
                <c:pt idx="394">
                  <c:v>2220.0700000000002</c:v>
                </c:pt>
                <c:pt idx="395">
                  <c:v>2222.1689999999999</c:v>
                </c:pt>
                <c:pt idx="396">
                  <c:v>2223.732</c:v>
                </c:pt>
                <c:pt idx="397">
                  <c:v>2225.451</c:v>
                </c:pt>
                <c:pt idx="398">
                  <c:v>2227.0659999999998</c:v>
                </c:pt>
                <c:pt idx="399">
                  <c:v>2229.0549999999998</c:v>
                </c:pt>
                <c:pt idx="400">
                  <c:v>2230.8290000000002</c:v>
                </c:pt>
                <c:pt idx="401">
                  <c:v>2232.4340000000002</c:v>
                </c:pt>
                <c:pt idx="402">
                  <c:v>2234.2179999999998</c:v>
                </c:pt>
                <c:pt idx="403">
                  <c:v>2235.63</c:v>
                </c:pt>
                <c:pt idx="404">
                  <c:v>2237.6289999999999</c:v>
                </c:pt>
                <c:pt idx="405">
                  <c:v>2239.1999999999998</c:v>
                </c:pt>
                <c:pt idx="406">
                  <c:v>2240.9989999999998</c:v>
                </c:pt>
                <c:pt idx="407">
                  <c:v>2242.6289999999999</c:v>
                </c:pt>
                <c:pt idx="408">
                  <c:v>2244.384</c:v>
                </c:pt>
                <c:pt idx="409">
                  <c:v>2245.8049999999998</c:v>
                </c:pt>
                <c:pt idx="410">
                  <c:v>2247.4760000000001</c:v>
                </c:pt>
                <c:pt idx="411">
                  <c:v>2249.038</c:v>
                </c:pt>
                <c:pt idx="412">
                  <c:v>2250.4470000000001</c:v>
                </c:pt>
                <c:pt idx="413">
                  <c:v>2252.3510000000001</c:v>
                </c:pt>
                <c:pt idx="414">
                  <c:v>2253.942</c:v>
                </c:pt>
                <c:pt idx="415">
                  <c:v>2255.7869999999998</c:v>
                </c:pt>
                <c:pt idx="416">
                  <c:v>2257.4609999999998</c:v>
                </c:pt>
                <c:pt idx="417">
                  <c:v>2259.152</c:v>
                </c:pt>
                <c:pt idx="418">
                  <c:v>2260.8690000000001</c:v>
                </c:pt>
                <c:pt idx="419">
                  <c:v>2262.3339999999998</c:v>
                </c:pt>
                <c:pt idx="420">
                  <c:v>2263.4140000000002</c:v>
                </c:pt>
                <c:pt idx="421">
                  <c:v>2264.672</c:v>
                </c:pt>
                <c:pt idx="422">
                  <c:v>2266.0070000000001</c:v>
                </c:pt>
                <c:pt idx="423">
                  <c:v>2267.386</c:v>
                </c:pt>
                <c:pt idx="424">
                  <c:v>2269.2089999999998</c:v>
                </c:pt>
                <c:pt idx="425">
                  <c:v>2270.9279999999999</c:v>
                </c:pt>
                <c:pt idx="426">
                  <c:v>2272.431</c:v>
                </c:pt>
                <c:pt idx="427">
                  <c:v>2274.0120000000002</c:v>
                </c:pt>
                <c:pt idx="428">
                  <c:v>2275.3409999999999</c:v>
                </c:pt>
                <c:pt idx="429">
                  <c:v>2276.9760000000001</c:v>
                </c:pt>
                <c:pt idx="430">
                  <c:v>2278.5210000000002</c:v>
                </c:pt>
                <c:pt idx="431">
                  <c:v>2279.7869999999998</c:v>
                </c:pt>
                <c:pt idx="432">
                  <c:v>2281.5430000000001</c:v>
                </c:pt>
                <c:pt idx="433">
                  <c:v>2282.81</c:v>
                </c:pt>
                <c:pt idx="434">
                  <c:v>2284.038</c:v>
                </c:pt>
                <c:pt idx="435">
                  <c:v>2285.355</c:v>
                </c:pt>
                <c:pt idx="436">
                  <c:v>2286.4189999999999</c:v>
                </c:pt>
                <c:pt idx="437">
                  <c:v>2287.752</c:v>
                </c:pt>
                <c:pt idx="438">
                  <c:v>2288.8130000000001</c:v>
                </c:pt>
                <c:pt idx="439">
                  <c:v>2289.991</c:v>
                </c:pt>
                <c:pt idx="440">
                  <c:v>2290.8980000000001</c:v>
                </c:pt>
                <c:pt idx="441">
                  <c:v>2292.4279999999999</c:v>
                </c:pt>
                <c:pt idx="442">
                  <c:v>2293.491</c:v>
                </c:pt>
                <c:pt idx="443">
                  <c:v>2294.4279999999999</c:v>
                </c:pt>
                <c:pt idx="444">
                  <c:v>2295.4209999999998</c:v>
                </c:pt>
                <c:pt idx="445">
                  <c:v>2296.549</c:v>
                </c:pt>
                <c:pt idx="446">
                  <c:v>2297.692</c:v>
                </c:pt>
                <c:pt idx="447">
                  <c:v>2298.7939999999999</c:v>
                </c:pt>
                <c:pt idx="448">
                  <c:v>2299.489</c:v>
                </c:pt>
                <c:pt idx="449">
                  <c:v>2300.5419999999999</c:v>
                </c:pt>
                <c:pt idx="450">
                  <c:v>2301.498</c:v>
                </c:pt>
                <c:pt idx="451">
                  <c:v>2302.5050000000001</c:v>
                </c:pt>
                <c:pt idx="452">
                  <c:v>2303.2020000000002</c:v>
                </c:pt>
                <c:pt idx="453">
                  <c:v>2304.2750000000001</c:v>
                </c:pt>
                <c:pt idx="454">
                  <c:v>2305.34</c:v>
                </c:pt>
                <c:pt idx="455">
                  <c:v>2306.3359999999998</c:v>
                </c:pt>
                <c:pt idx="456">
                  <c:v>2307.15</c:v>
                </c:pt>
                <c:pt idx="457">
                  <c:v>2308.0239999999999</c:v>
                </c:pt>
                <c:pt idx="458">
                  <c:v>2308.9110000000001</c:v>
                </c:pt>
                <c:pt idx="459">
                  <c:v>2309.7370000000001</c:v>
                </c:pt>
                <c:pt idx="460">
                  <c:v>2310.2750000000001</c:v>
                </c:pt>
                <c:pt idx="461">
                  <c:v>2310.9830000000002</c:v>
                </c:pt>
                <c:pt idx="462">
                  <c:v>2311.7260000000001</c:v>
                </c:pt>
                <c:pt idx="463">
                  <c:v>2312.5239999999999</c:v>
                </c:pt>
                <c:pt idx="464">
                  <c:v>2312.8359999999998</c:v>
                </c:pt>
                <c:pt idx="465">
                  <c:v>2313.768</c:v>
                </c:pt>
                <c:pt idx="466">
                  <c:v>2314.2950000000001</c:v>
                </c:pt>
                <c:pt idx="467">
                  <c:v>2315.0920000000001</c:v>
                </c:pt>
                <c:pt idx="468">
                  <c:v>2315.48</c:v>
                </c:pt>
                <c:pt idx="469">
                  <c:v>2316.4479999999999</c:v>
                </c:pt>
                <c:pt idx="470">
                  <c:v>2316.8679999999999</c:v>
                </c:pt>
                <c:pt idx="471">
                  <c:v>2317.3470000000002</c:v>
                </c:pt>
                <c:pt idx="472">
                  <c:v>2318.3159999999998</c:v>
                </c:pt>
                <c:pt idx="473">
                  <c:v>2318.6669999999999</c:v>
                </c:pt>
                <c:pt idx="474">
                  <c:v>2319.415</c:v>
                </c:pt>
                <c:pt idx="475">
                  <c:v>2319.5970000000002</c:v>
                </c:pt>
                <c:pt idx="476">
                  <c:v>2319.9540000000002</c:v>
                </c:pt>
                <c:pt idx="477">
                  <c:v>2320.4430000000002</c:v>
                </c:pt>
                <c:pt idx="478">
                  <c:v>2321.1990000000001</c:v>
                </c:pt>
                <c:pt idx="479">
                  <c:v>2321.6410000000001</c:v>
                </c:pt>
                <c:pt idx="480">
                  <c:v>2322.0929999999998</c:v>
                </c:pt>
                <c:pt idx="481">
                  <c:v>2322.46</c:v>
                </c:pt>
                <c:pt idx="482">
                  <c:v>2322.7069999999999</c:v>
                </c:pt>
                <c:pt idx="483">
                  <c:v>2322.654</c:v>
                </c:pt>
                <c:pt idx="484">
                  <c:v>2323.09</c:v>
                </c:pt>
                <c:pt idx="485">
                  <c:v>2323.09</c:v>
                </c:pt>
                <c:pt idx="486">
                  <c:v>2323.6579999999999</c:v>
                </c:pt>
                <c:pt idx="487">
                  <c:v>2323.3270000000002</c:v>
                </c:pt>
                <c:pt idx="488">
                  <c:v>2323.3270000000002</c:v>
                </c:pt>
                <c:pt idx="489">
                  <c:v>2323.4810000000002</c:v>
                </c:pt>
                <c:pt idx="490">
                  <c:v>2323.5309999999999</c:v>
                </c:pt>
                <c:pt idx="491">
                  <c:v>2323.761</c:v>
                </c:pt>
                <c:pt idx="492">
                  <c:v>2323.761</c:v>
                </c:pt>
                <c:pt idx="493">
                  <c:v>2324.2440000000001</c:v>
                </c:pt>
                <c:pt idx="494">
                  <c:v>2324.3310000000001</c:v>
                </c:pt>
                <c:pt idx="495">
                  <c:v>2324.4870000000001</c:v>
                </c:pt>
                <c:pt idx="496">
                  <c:v>2325.0419999999999</c:v>
                </c:pt>
                <c:pt idx="497">
                  <c:v>2325.3310000000001</c:v>
                </c:pt>
                <c:pt idx="498">
                  <c:v>2325.194</c:v>
                </c:pt>
                <c:pt idx="499">
                  <c:v>2325.0059999999999</c:v>
                </c:pt>
                <c:pt idx="500">
                  <c:v>2325.2959999999998</c:v>
                </c:pt>
                <c:pt idx="501">
                  <c:v>2325.5050000000001</c:v>
                </c:pt>
                <c:pt idx="502">
                  <c:v>2325.2669999999998</c:v>
                </c:pt>
                <c:pt idx="503">
                  <c:v>2325.4050000000002</c:v>
                </c:pt>
                <c:pt idx="504">
                  <c:v>2325.6779999999999</c:v>
                </c:pt>
                <c:pt idx="505">
                  <c:v>2325.424</c:v>
                </c:pt>
                <c:pt idx="506">
                  <c:v>2325.1469999999999</c:v>
                </c:pt>
                <c:pt idx="507">
                  <c:v>2324.7379999999998</c:v>
                </c:pt>
                <c:pt idx="508">
                  <c:v>2324.7190000000001</c:v>
                </c:pt>
                <c:pt idx="509">
                  <c:v>2324.3510000000001</c:v>
                </c:pt>
                <c:pt idx="510">
                  <c:v>2323.9609999999998</c:v>
                </c:pt>
                <c:pt idx="511">
                  <c:v>2323.5410000000002</c:v>
                </c:pt>
                <c:pt idx="512">
                  <c:v>2323.0790000000002</c:v>
                </c:pt>
                <c:pt idx="513">
                  <c:v>2323.058</c:v>
                </c:pt>
                <c:pt idx="514">
                  <c:v>2322.634</c:v>
                </c:pt>
                <c:pt idx="515">
                  <c:v>2322.4870000000001</c:v>
                </c:pt>
                <c:pt idx="516">
                  <c:v>2322.2959999999998</c:v>
                </c:pt>
                <c:pt idx="517">
                  <c:v>2321.9470000000001</c:v>
                </c:pt>
                <c:pt idx="518">
                  <c:v>2321.8029999999999</c:v>
                </c:pt>
                <c:pt idx="519">
                  <c:v>2321.0819999999999</c:v>
                </c:pt>
                <c:pt idx="520">
                  <c:v>2321.1030000000001</c:v>
                </c:pt>
                <c:pt idx="521">
                  <c:v>2320.971</c:v>
                </c:pt>
                <c:pt idx="522">
                  <c:v>2320.6179999999999</c:v>
                </c:pt>
                <c:pt idx="523">
                  <c:v>2320.3389999999999</c:v>
                </c:pt>
                <c:pt idx="524">
                  <c:v>2320.0140000000001</c:v>
                </c:pt>
                <c:pt idx="525">
                  <c:v>2319.67</c:v>
                </c:pt>
                <c:pt idx="526">
                  <c:v>2319.098</c:v>
                </c:pt>
                <c:pt idx="527">
                  <c:v>2318.4780000000001</c:v>
                </c:pt>
                <c:pt idx="528">
                  <c:v>2318.0830000000001</c:v>
                </c:pt>
                <c:pt idx="529">
                  <c:v>2317.61</c:v>
                </c:pt>
                <c:pt idx="530">
                  <c:v>2317.002</c:v>
                </c:pt>
                <c:pt idx="531">
                  <c:v>2316.5549999999998</c:v>
                </c:pt>
                <c:pt idx="532">
                  <c:v>2315.9679999999998</c:v>
                </c:pt>
                <c:pt idx="533">
                  <c:v>2315.0680000000002</c:v>
                </c:pt>
                <c:pt idx="534">
                  <c:v>2314.7910000000002</c:v>
                </c:pt>
                <c:pt idx="535">
                  <c:v>2314.09</c:v>
                </c:pt>
                <c:pt idx="536">
                  <c:v>2313.069</c:v>
                </c:pt>
                <c:pt idx="537">
                  <c:v>2312.433</c:v>
                </c:pt>
                <c:pt idx="538">
                  <c:v>2311.85</c:v>
                </c:pt>
                <c:pt idx="539">
                  <c:v>2311.0230000000001</c:v>
                </c:pt>
                <c:pt idx="540">
                  <c:v>2310.17</c:v>
                </c:pt>
                <c:pt idx="541">
                  <c:v>2309.3829999999998</c:v>
                </c:pt>
                <c:pt idx="542">
                  <c:v>2308.4780000000001</c:v>
                </c:pt>
                <c:pt idx="543">
                  <c:v>2307.5720000000001</c:v>
                </c:pt>
                <c:pt idx="544">
                  <c:v>2306.663</c:v>
                </c:pt>
                <c:pt idx="545">
                  <c:v>2305.5079999999998</c:v>
                </c:pt>
                <c:pt idx="546">
                  <c:v>2304.8049999999998</c:v>
                </c:pt>
                <c:pt idx="547">
                  <c:v>2303.7350000000001</c:v>
                </c:pt>
                <c:pt idx="548">
                  <c:v>2303.2950000000001</c:v>
                </c:pt>
                <c:pt idx="549">
                  <c:v>2302.0390000000002</c:v>
                </c:pt>
                <c:pt idx="550">
                  <c:v>2301.136</c:v>
                </c:pt>
                <c:pt idx="551">
                  <c:v>2299.973</c:v>
                </c:pt>
                <c:pt idx="552">
                  <c:v>2299.2049999999999</c:v>
                </c:pt>
                <c:pt idx="553">
                  <c:v>2298.27</c:v>
                </c:pt>
                <c:pt idx="554">
                  <c:v>2297.364</c:v>
                </c:pt>
                <c:pt idx="555">
                  <c:v>2296.7190000000001</c:v>
                </c:pt>
                <c:pt idx="556">
                  <c:v>2295.8789999999999</c:v>
                </c:pt>
                <c:pt idx="557">
                  <c:v>2294.5300000000002</c:v>
                </c:pt>
                <c:pt idx="558">
                  <c:v>2293.7130000000002</c:v>
                </c:pt>
                <c:pt idx="559">
                  <c:v>2292.6219999999998</c:v>
                </c:pt>
                <c:pt idx="560">
                  <c:v>2291.6219999999998</c:v>
                </c:pt>
                <c:pt idx="561">
                  <c:v>2290.6619999999998</c:v>
                </c:pt>
                <c:pt idx="562">
                  <c:v>2289.1219999999998</c:v>
                </c:pt>
                <c:pt idx="563">
                  <c:v>2288.328</c:v>
                </c:pt>
                <c:pt idx="564">
                  <c:v>2287.009</c:v>
                </c:pt>
                <c:pt idx="565">
                  <c:v>2285.7359999999999</c:v>
                </c:pt>
                <c:pt idx="566">
                  <c:v>2284.6030000000001</c:v>
                </c:pt>
                <c:pt idx="567">
                  <c:v>2283.64</c:v>
                </c:pt>
                <c:pt idx="568">
                  <c:v>2282.7139999999999</c:v>
                </c:pt>
                <c:pt idx="569">
                  <c:v>2281.145</c:v>
                </c:pt>
                <c:pt idx="570">
                  <c:v>2279.9299999999998</c:v>
                </c:pt>
                <c:pt idx="571">
                  <c:v>2278.4769999999999</c:v>
                </c:pt>
                <c:pt idx="572">
                  <c:v>2277.165</c:v>
                </c:pt>
                <c:pt idx="573">
                  <c:v>2275.7959999999998</c:v>
                </c:pt>
                <c:pt idx="574">
                  <c:v>2274.1970000000001</c:v>
                </c:pt>
                <c:pt idx="575">
                  <c:v>2272.5619999999999</c:v>
                </c:pt>
                <c:pt idx="576">
                  <c:v>2271.134</c:v>
                </c:pt>
                <c:pt idx="577">
                  <c:v>2269.8029999999999</c:v>
                </c:pt>
                <c:pt idx="578">
                  <c:v>2268.0790000000002</c:v>
                </c:pt>
                <c:pt idx="579">
                  <c:v>2266.6109999999999</c:v>
                </c:pt>
                <c:pt idx="580">
                  <c:v>2265.0909999999999</c:v>
                </c:pt>
                <c:pt idx="581">
                  <c:v>2263.433</c:v>
                </c:pt>
                <c:pt idx="582">
                  <c:v>2262.0430000000001</c:v>
                </c:pt>
                <c:pt idx="583">
                  <c:v>2260.3449999999998</c:v>
                </c:pt>
                <c:pt idx="584">
                  <c:v>2258.6379999999999</c:v>
                </c:pt>
                <c:pt idx="585">
                  <c:v>2257.5360000000001</c:v>
                </c:pt>
                <c:pt idx="586">
                  <c:v>2255.9259999999999</c:v>
                </c:pt>
                <c:pt idx="587">
                  <c:v>2254.5189999999998</c:v>
                </c:pt>
                <c:pt idx="588">
                  <c:v>2253.049</c:v>
                </c:pt>
                <c:pt idx="589">
                  <c:v>2251.4659999999999</c:v>
                </c:pt>
                <c:pt idx="590">
                  <c:v>2249.5949999999998</c:v>
                </c:pt>
                <c:pt idx="591">
                  <c:v>2247.9659999999999</c:v>
                </c:pt>
                <c:pt idx="592">
                  <c:v>2246.105</c:v>
                </c:pt>
                <c:pt idx="593">
                  <c:v>2244.692</c:v>
                </c:pt>
                <c:pt idx="594">
                  <c:v>2242.4839999999999</c:v>
                </c:pt>
                <c:pt idx="595">
                  <c:v>2240.6990000000001</c:v>
                </c:pt>
                <c:pt idx="596">
                  <c:v>2238.9940000000001</c:v>
                </c:pt>
                <c:pt idx="597">
                  <c:v>2237.2629999999999</c:v>
                </c:pt>
                <c:pt idx="598">
                  <c:v>2235.8310000000001</c:v>
                </c:pt>
                <c:pt idx="599">
                  <c:v>2233.9209999999998</c:v>
                </c:pt>
                <c:pt idx="600">
                  <c:v>2232.14</c:v>
                </c:pt>
                <c:pt idx="601">
                  <c:v>2230.3220000000001</c:v>
                </c:pt>
                <c:pt idx="602">
                  <c:v>2228.2539999999999</c:v>
                </c:pt>
                <c:pt idx="603">
                  <c:v>2226.375</c:v>
                </c:pt>
                <c:pt idx="604">
                  <c:v>2224.4299999999998</c:v>
                </c:pt>
                <c:pt idx="605">
                  <c:v>2222.5</c:v>
                </c:pt>
                <c:pt idx="606">
                  <c:v>2220.7040000000002</c:v>
                </c:pt>
                <c:pt idx="607">
                  <c:v>2218.8530000000001</c:v>
                </c:pt>
                <c:pt idx="608">
                  <c:v>2216.5450000000001</c:v>
                </c:pt>
                <c:pt idx="609">
                  <c:v>2214.5030000000002</c:v>
                </c:pt>
                <c:pt idx="610">
                  <c:v>2212.1030000000001</c:v>
                </c:pt>
                <c:pt idx="611">
                  <c:v>2210.3180000000002</c:v>
                </c:pt>
                <c:pt idx="612">
                  <c:v>2208.2420000000002</c:v>
                </c:pt>
                <c:pt idx="613">
                  <c:v>2205.9839999999999</c:v>
                </c:pt>
                <c:pt idx="614">
                  <c:v>2204.0509999999999</c:v>
                </c:pt>
                <c:pt idx="615">
                  <c:v>2201.884</c:v>
                </c:pt>
                <c:pt idx="616">
                  <c:v>2200.0169999999998</c:v>
                </c:pt>
                <c:pt idx="617">
                  <c:v>2197.7860000000001</c:v>
                </c:pt>
                <c:pt idx="618">
                  <c:v>2195.5990000000002</c:v>
                </c:pt>
                <c:pt idx="619">
                  <c:v>2193.36</c:v>
                </c:pt>
                <c:pt idx="620">
                  <c:v>2191.1860000000001</c:v>
                </c:pt>
                <c:pt idx="621">
                  <c:v>2188.768</c:v>
                </c:pt>
                <c:pt idx="622">
                  <c:v>2186.6309999999999</c:v>
                </c:pt>
                <c:pt idx="623">
                  <c:v>2184.0369999999998</c:v>
                </c:pt>
                <c:pt idx="624">
                  <c:v>2181.8560000000002</c:v>
                </c:pt>
                <c:pt idx="625">
                  <c:v>2179.2449999999999</c:v>
                </c:pt>
                <c:pt idx="626">
                  <c:v>2177.0569999999998</c:v>
                </c:pt>
                <c:pt idx="627">
                  <c:v>2174.59</c:v>
                </c:pt>
                <c:pt idx="628">
                  <c:v>2172.3150000000001</c:v>
                </c:pt>
                <c:pt idx="629">
                  <c:v>2170.123</c:v>
                </c:pt>
                <c:pt idx="630">
                  <c:v>2167.8809999999999</c:v>
                </c:pt>
                <c:pt idx="631">
                  <c:v>2165.373</c:v>
                </c:pt>
                <c:pt idx="632">
                  <c:v>2162.875</c:v>
                </c:pt>
                <c:pt idx="633">
                  <c:v>2160.3580000000002</c:v>
                </c:pt>
                <c:pt idx="634">
                  <c:v>2157.6289999999999</c:v>
                </c:pt>
                <c:pt idx="635">
                  <c:v>2155.3870000000002</c:v>
                </c:pt>
                <c:pt idx="636">
                  <c:v>2152.6759999999999</c:v>
                </c:pt>
                <c:pt idx="637">
                  <c:v>2150.27</c:v>
                </c:pt>
                <c:pt idx="638">
                  <c:v>2147.4479999999999</c:v>
                </c:pt>
                <c:pt idx="639">
                  <c:v>2144.8330000000001</c:v>
                </c:pt>
                <c:pt idx="640">
                  <c:v>2142.0610000000001</c:v>
                </c:pt>
                <c:pt idx="641">
                  <c:v>2139.3760000000002</c:v>
                </c:pt>
                <c:pt idx="642">
                  <c:v>2136.9349999999999</c:v>
                </c:pt>
                <c:pt idx="643">
                  <c:v>2134.4490000000001</c:v>
                </c:pt>
                <c:pt idx="644">
                  <c:v>2132.4479999999999</c:v>
                </c:pt>
                <c:pt idx="645">
                  <c:v>2129.7840000000001</c:v>
                </c:pt>
                <c:pt idx="646">
                  <c:v>2127.2190000000001</c:v>
                </c:pt>
                <c:pt idx="647">
                  <c:v>2124.7310000000002</c:v>
                </c:pt>
                <c:pt idx="648">
                  <c:v>2122.2719999999999</c:v>
                </c:pt>
                <c:pt idx="649">
                  <c:v>2119.8919999999998</c:v>
                </c:pt>
                <c:pt idx="650">
                  <c:v>2117.66</c:v>
                </c:pt>
                <c:pt idx="651">
                  <c:v>2114.625</c:v>
                </c:pt>
                <c:pt idx="652">
                  <c:v>2112.047</c:v>
                </c:pt>
                <c:pt idx="653">
                  <c:v>2109.346</c:v>
                </c:pt>
                <c:pt idx="654">
                  <c:v>2106.498</c:v>
                </c:pt>
                <c:pt idx="655">
                  <c:v>2103.7170000000001</c:v>
                </c:pt>
                <c:pt idx="656">
                  <c:v>2100.7860000000001</c:v>
                </c:pt>
                <c:pt idx="657">
                  <c:v>2097.77</c:v>
                </c:pt>
                <c:pt idx="658">
                  <c:v>2094.7660000000001</c:v>
                </c:pt>
                <c:pt idx="659">
                  <c:v>2092.2020000000002</c:v>
                </c:pt>
                <c:pt idx="660">
                  <c:v>2089.1010000000001</c:v>
                </c:pt>
                <c:pt idx="661">
                  <c:v>2085.904</c:v>
                </c:pt>
                <c:pt idx="662">
                  <c:v>2082.7539999999999</c:v>
                </c:pt>
                <c:pt idx="663">
                  <c:v>2079.9560000000001</c:v>
                </c:pt>
                <c:pt idx="664">
                  <c:v>2077.058</c:v>
                </c:pt>
                <c:pt idx="665">
                  <c:v>2074.2020000000002</c:v>
                </c:pt>
                <c:pt idx="666">
                  <c:v>2071.1030000000001</c:v>
                </c:pt>
                <c:pt idx="667">
                  <c:v>2067.8000000000002</c:v>
                </c:pt>
                <c:pt idx="668">
                  <c:v>2064.19</c:v>
                </c:pt>
                <c:pt idx="669">
                  <c:v>2060.84</c:v>
                </c:pt>
                <c:pt idx="670">
                  <c:v>2057.3049999999998</c:v>
                </c:pt>
                <c:pt idx="671">
                  <c:v>2054</c:v>
                </c:pt>
                <c:pt idx="672">
                  <c:v>2050.7620000000002</c:v>
                </c:pt>
                <c:pt idx="673">
                  <c:v>2047.6690000000001</c:v>
                </c:pt>
                <c:pt idx="674">
                  <c:v>2044.2850000000001</c:v>
                </c:pt>
                <c:pt idx="675">
                  <c:v>2041.3330000000001</c:v>
                </c:pt>
                <c:pt idx="676">
                  <c:v>2037.883</c:v>
                </c:pt>
                <c:pt idx="677">
                  <c:v>2034.807</c:v>
                </c:pt>
                <c:pt idx="678">
                  <c:v>2031.693</c:v>
                </c:pt>
                <c:pt idx="679">
                  <c:v>2028.223</c:v>
                </c:pt>
                <c:pt idx="680">
                  <c:v>2024.7919999999999</c:v>
                </c:pt>
                <c:pt idx="681">
                  <c:v>2021.605</c:v>
                </c:pt>
                <c:pt idx="682">
                  <c:v>2018.2829999999999</c:v>
                </c:pt>
                <c:pt idx="683">
                  <c:v>2014.9549999999999</c:v>
                </c:pt>
                <c:pt idx="684">
                  <c:v>2011.537</c:v>
                </c:pt>
                <c:pt idx="685">
                  <c:v>2008.3050000000001</c:v>
                </c:pt>
                <c:pt idx="686">
                  <c:v>2004.8979999999999</c:v>
                </c:pt>
                <c:pt idx="687">
                  <c:v>2001.681</c:v>
                </c:pt>
                <c:pt idx="688">
                  <c:v>1998.1959999999999</c:v>
                </c:pt>
                <c:pt idx="689">
                  <c:v>1995.04</c:v>
                </c:pt>
                <c:pt idx="690">
                  <c:v>1991.6320000000001</c:v>
                </c:pt>
                <c:pt idx="691">
                  <c:v>1987.991</c:v>
                </c:pt>
                <c:pt idx="692">
                  <c:v>1984.7370000000001</c:v>
                </c:pt>
                <c:pt idx="693">
                  <c:v>1981.0060000000001</c:v>
                </c:pt>
                <c:pt idx="694">
                  <c:v>1977.7</c:v>
                </c:pt>
                <c:pt idx="695">
                  <c:v>1974.259</c:v>
                </c:pt>
                <c:pt idx="696">
                  <c:v>1970.643</c:v>
                </c:pt>
                <c:pt idx="697">
                  <c:v>1967.0050000000001</c:v>
                </c:pt>
                <c:pt idx="698">
                  <c:v>1963.3130000000001</c:v>
                </c:pt>
                <c:pt idx="699">
                  <c:v>1959.578</c:v>
                </c:pt>
                <c:pt idx="700">
                  <c:v>1955.806</c:v>
                </c:pt>
                <c:pt idx="701">
                  <c:v>1951.8579999999999</c:v>
                </c:pt>
                <c:pt idx="702">
                  <c:v>1948.172</c:v>
                </c:pt>
                <c:pt idx="703">
                  <c:v>1943.8240000000001</c:v>
                </c:pt>
                <c:pt idx="704">
                  <c:v>1939.819</c:v>
                </c:pt>
                <c:pt idx="705">
                  <c:v>1936.0250000000001</c:v>
                </c:pt>
                <c:pt idx="706">
                  <c:v>1932.1469999999999</c:v>
                </c:pt>
                <c:pt idx="707">
                  <c:v>1928.1869999999999</c:v>
                </c:pt>
                <c:pt idx="708">
                  <c:v>1924.3620000000001</c:v>
                </c:pt>
                <c:pt idx="709">
                  <c:v>1920.615</c:v>
                </c:pt>
                <c:pt idx="710">
                  <c:v>1916.434</c:v>
                </c:pt>
                <c:pt idx="711">
                  <c:v>1912.373</c:v>
                </c:pt>
                <c:pt idx="712">
                  <c:v>1908.3969999999999</c:v>
                </c:pt>
                <c:pt idx="713">
                  <c:v>1904.558</c:v>
                </c:pt>
                <c:pt idx="714">
                  <c:v>1900.164</c:v>
                </c:pt>
                <c:pt idx="715">
                  <c:v>1896.444</c:v>
                </c:pt>
                <c:pt idx="716">
                  <c:v>1892.5619999999999</c:v>
                </c:pt>
                <c:pt idx="717">
                  <c:v>1888.9069999999999</c:v>
                </c:pt>
                <c:pt idx="718">
                  <c:v>1884.9179999999999</c:v>
                </c:pt>
                <c:pt idx="719">
                  <c:v>1880.5540000000001</c:v>
                </c:pt>
                <c:pt idx="720">
                  <c:v>1876.3810000000001</c:v>
                </c:pt>
                <c:pt idx="721">
                  <c:v>1872.127</c:v>
                </c:pt>
                <c:pt idx="722">
                  <c:v>1868.1</c:v>
                </c:pt>
                <c:pt idx="723">
                  <c:v>1864.3510000000001</c:v>
                </c:pt>
                <c:pt idx="724">
                  <c:v>1860.4059999999999</c:v>
                </c:pt>
                <c:pt idx="725">
                  <c:v>1856.732</c:v>
                </c:pt>
                <c:pt idx="726">
                  <c:v>1852.569</c:v>
                </c:pt>
                <c:pt idx="727">
                  <c:v>1848.547</c:v>
                </c:pt>
                <c:pt idx="728">
                  <c:v>1844.1020000000001</c:v>
                </c:pt>
                <c:pt idx="729">
                  <c:v>1839.3309999999999</c:v>
                </c:pt>
                <c:pt idx="730">
                  <c:v>1835.1420000000001</c:v>
                </c:pt>
                <c:pt idx="731">
                  <c:v>1831.0419999999999</c:v>
                </c:pt>
                <c:pt idx="732">
                  <c:v>1826.799</c:v>
                </c:pt>
                <c:pt idx="733">
                  <c:v>1822.316</c:v>
                </c:pt>
                <c:pt idx="734">
                  <c:v>1818.2729999999999</c:v>
                </c:pt>
                <c:pt idx="735">
                  <c:v>1814.117</c:v>
                </c:pt>
                <c:pt idx="736">
                  <c:v>1809.943</c:v>
                </c:pt>
                <c:pt idx="737">
                  <c:v>1805.6379999999999</c:v>
                </c:pt>
                <c:pt idx="738">
                  <c:v>1801.2750000000001</c:v>
                </c:pt>
                <c:pt idx="739">
                  <c:v>1796.8030000000001</c:v>
                </c:pt>
                <c:pt idx="740">
                  <c:v>1792.0429999999999</c:v>
                </c:pt>
                <c:pt idx="741">
                  <c:v>1787.7149999999999</c:v>
                </c:pt>
                <c:pt idx="742">
                  <c:v>1783.0519999999999</c:v>
                </c:pt>
                <c:pt idx="743">
                  <c:v>1778.489</c:v>
                </c:pt>
                <c:pt idx="744">
                  <c:v>1773.8589999999999</c:v>
                </c:pt>
                <c:pt idx="745">
                  <c:v>1769.873</c:v>
                </c:pt>
                <c:pt idx="746">
                  <c:v>1765.6790000000001</c:v>
                </c:pt>
                <c:pt idx="747">
                  <c:v>1761.0920000000001</c:v>
                </c:pt>
                <c:pt idx="748">
                  <c:v>1756.5409999999999</c:v>
                </c:pt>
                <c:pt idx="749">
                  <c:v>1752.2049999999999</c:v>
                </c:pt>
                <c:pt idx="750">
                  <c:v>1747.5709999999999</c:v>
                </c:pt>
                <c:pt idx="751">
                  <c:v>1742.961</c:v>
                </c:pt>
                <c:pt idx="752">
                  <c:v>1738.357</c:v>
                </c:pt>
                <c:pt idx="753">
                  <c:v>1733.29</c:v>
                </c:pt>
                <c:pt idx="754">
                  <c:v>1728.8050000000001</c:v>
                </c:pt>
                <c:pt idx="755">
                  <c:v>1724.0820000000001</c:v>
                </c:pt>
                <c:pt idx="756">
                  <c:v>1719.6310000000001</c:v>
                </c:pt>
                <c:pt idx="757">
                  <c:v>1714.4780000000001</c:v>
                </c:pt>
                <c:pt idx="758">
                  <c:v>1709.924</c:v>
                </c:pt>
                <c:pt idx="759">
                  <c:v>1705.078</c:v>
                </c:pt>
                <c:pt idx="760">
                  <c:v>1700.2470000000001</c:v>
                </c:pt>
                <c:pt idx="761">
                  <c:v>1695.444</c:v>
                </c:pt>
                <c:pt idx="762">
                  <c:v>1690.221</c:v>
                </c:pt>
                <c:pt idx="763">
                  <c:v>1685.405</c:v>
                </c:pt>
                <c:pt idx="764">
                  <c:v>1680.817</c:v>
                </c:pt>
                <c:pt idx="765">
                  <c:v>1676.165</c:v>
                </c:pt>
                <c:pt idx="766">
                  <c:v>1671.3430000000001</c:v>
                </c:pt>
                <c:pt idx="767">
                  <c:v>1667.06</c:v>
                </c:pt>
                <c:pt idx="768">
                  <c:v>1661.9749999999999</c:v>
                </c:pt>
                <c:pt idx="769">
                  <c:v>1657</c:v>
                </c:pt>
                <c:pt idx="770">
                  <c:v>1651.9290000000001</c:v>
                </c:pt>
                <c:pt idx="771">
                  <c:v>1647.0809999999999</c:v>
                </c:pt>
                <c:pt idx="772">
                  <c:v>1641.962</c:v>
                </c:pt>
                <c:pt idx="773">
                  <c:v>1637.08</c:v>
                </c:pt>
                <c:pt idx="774">
                  <c:v>1632.412</c:v>
                </c:pt>
                <c:pt idx="775">
                  <c:v>1627.1780000000001</c:v>
                </c:pt>
                <c:pt idx="776">
                  <c:v>1622.268</c:v>
                </c:pt>
                <c:pt idx="777">
                  <c:v>1616.7660000000001</c:v>
                </c:pt>
                <c:pt idx="778">
                  <c:v>1611.902</c:v>
                </c:pt>
                <c:pt idx="779">
                  <c:v>1607.0619999999999</c:v>
                </c:pt>
                <c:pt idx="780">
                  <c:v>1601.8869999999999</c:v>
                </c:pt>
                <c:pt idx="781">
                  <c:v>1596.9649999999999</c:v>
                </c:pt>
                <c:pt idx="782">
                  <c:v>1591.713</c:v>
                </c:pt>
                <c:pt idx="783">
                  <c:v>1586.739</c:v>
                </c:pt>
                <c:pt idx="784">
                  <c:v>1581.5930000000001</c:v>
                </c:pt>
                <c:pt idx="785">
                  <c:v>1576.5640000000001</c:v>
                </c:pt>
                <c:pt idx="786">
                  <c:v>1571.2629999999999</c:v>
                </c:pt>
                <c:pt idx="787">
                  <c:v>1566.03</c:v>
                </c:pt>
                <c:pt idx="788">
                  <c:v>1560.5840000000001</c:v>
                </c:pt>
                <c:pt idx="789">
                  <c:v>1555.41</c:v>
                </c:pt>
                <c:pt idx="790">
                  <c:v>1550.105</c:v>
                </c:pt>
                <c:pt idx="791">
                  <c:v>1544.97</c:v>
                </c:pt>
                <c:pt idx="792">
                  <c:v>1539.934</c:v>
                </c:pt>
                <c:pt idx="793">
                  <c:v>1534.394</c:v>
                </c:pt>
                <c:pt idx="794">
                  <c:v>1529.32</c:v>
                </c:pt>
                <c:pt idx="795">
                  <c:v>1523.4749999999999</c:v>
                </c:pt>
                <c:pt idx="796">
                  <c:v>1518.0830000000001</c:v>
                </c:pt>
                <c:pt idx="797">
                  <c:v>1512.694</c:v>
                </c:pt>
                <c:pt idx="798">
                  <c:v>1507.53</c:v>
                </c:pt>
                <c:pt idx="799">
                  <c:v>1501.6849999999999</c:v>
                </c:pt>
                <c:pt idx="800">
                  <c:v>1496.018</c:v>
                </c:pt>
                <c:pt idx="801">
                  <c:v>1490.682</c:v>
                </c:pt>
                <c:pt idx="802">
                  <c:v>1485.37</c:v>
                </c:pt>
                <c:pt idx="803">
                  <c:v>1479.9190000000001</c:v>
                </c:pt>
                <c:pt idx="804">
                  <c:v>1474.278</c:v>
                </c:pt>
                <c:pt idx="805">
                  <c:v>1468.6790000000001</c:v>
                </c:pt>
                <c:pt idx="806">
                  <c:v>1462.807</c:v>
                </c:pt>
                <c:pt idx="807">
                  <c:v>1456.8610000000001</c:v>
                </c:pt>
                <c:pt idx="808">
                  <c:v>1451.2080000000001</c:v>
                </c:pt>
                <c:pt idx="809">
                  <c:v>1445.8610000000001</c:v>
                </c:pt>
                <c:pt idx="810">
                  <c:v>1440.2380000000001</c:v>
                </c:pt>
                <c:pt idx="811">
                  <c:v>1434.26</c:v>
                </c:pt>
                <c:pt idx="812">
                  <c:v>1428.5150000000001</c:v>
                </c:pt>
                <c:pt idx="813">
                  <c:v>1422.57</c:v>
                </c:pt>
                <c:pt idx="814">
                  <c:v>1416.683</c:v>
                </c:pt>
                <c:pt idx="815">
                  <c:v>1410.4449999999999</c:v>
                </c:pt>
                <c:pt idx="816">
                  <c:v>1404.711</c:v>
                </c:pt>
                <c:pt idx="817">
                  <c:v>1398.7149999999999</c:v>
                </c:pt>
                <c:pt idx="818">
                  <c:v>1393.0260000000001</c:v>
                </c:pt>
                <c:pt idx="819">
                  <c:v>1387.22</c:v>
                </c:pt>
                <c:pt idx="820">
                  <c:v>1381.4159999999999</c:v>
                </c:pt>
                <c:pt idx="821">
                  <c:v>1375.4480000000001</c:v>
                </c:pt>
                <c:pt idx="822">
                  <c:v>1369.1120000000001</c:v>
                </c:pt>
                <c:pt idx="823">
                  <c:v>1363.4770000000001</c:v>
                </c:pt>
                <c:pt idx="824">
                  <c:v>1357.598</c:v>
                </c:pt>
                <c:pt idx="825">
                  <c:v>1351.423</c:v>
                </c:pt>
                <c:pt idx="826">
                  <c:v>1345.278</c:v>
                </c:pt>
                <c:pt idx="827">
                  <c:v>1338.982</c:v>
                </c:pt>
                <c:pt idx="828">
                  <c:v>1332.6469999999999</c:v>
                </c:pt>
                <c:pt idx="829">
                  <c:v>1326.9069999999999</c:v>
                </c:pt>
                <c:pt idx="830">
                  <c:v>1320.6959999999999</c:v>
                </c:pt>
                <c:pt idx="831">
                  <c:v>1314.8589999999999</c:v>
                </c:pt>
                <c:pt idx="832">
                  <c:v>1308.875</c:v>
                </c:pt>
                <c:pt idx="833">
                  <c:v>1302.5999999999999</c:v>
                </c:pt>
                <c:pt idx="834">
                  <c:v>1296.251</c:v>
                </c:pt>
                <c:pt idx="835">
                  <c:v>1289.9829999999999</c:v>
                </c:pt>
                <c:pt idx="836">
                  <c:v>1283.732</c:v>
                </c:pt>
                <c:pt idx="837">
                  <c:v>1277.2170000000001</c:v>
                </c:pt>
                <c:pt idx="838">
                  <c:v>1270.761</c:v>
                </c:pt>
                <c:pt idx="839">
                  <c:v>1264.461</c:v>
                </c:pt>
                <c:pt idx="840">
                  <c:v>1258.5740000000001</c:v>
                </c:pt>
                <c:pt idx="841">
                  <c:v>1252.3340000000001</c:v>
                </c:pt>
                <c:pt idx="842">
                  <c:v>1245.9369999999999</c:v>
                </c:pt>
                <c:pt idx="843">
                  <c:v>1239.277</c:v>
                </c:pt>
                <c:pt idx="844">
                  <c:v>1232.6559999999999</c:v>
                </c:pt>
                <c:pt idx="845">
                  <c:v>1226.6300000000001</c:v>
                </c:pt>
                <c:pt idx="846">
                  <c:v>1219.877</c:v>
                </c:pt>
                <c:pt idx="847">
                  <c:v>1213.424</c:v>
                </c:pt>
                <c:pt idx="848">
                  <c:v>1206.8820000000001</c:v>
                </c:pt>
                <c:pt idx="849">
                  <c:v>1200.163</c:v>
                </c:pt>
                <c:pt idx="850">
                  <c:v>1193.979</c:v>
                </c:pt>
                <c:pt idx="851">
                  <c:v>1187.4829999999999</c:v>
                </c:pt>
                <c:pt idx="852">
                  <c:v>1181.2360000000001</c:v>
                </c:pt>
                <c:pt idx="853">
                  <c:v>1174.9469999999999</c:v>
                </c:pt>
                <c:pt idx="854">
                  <c:v>1168.769</c:v>
                </c:pt>
                <c:pt idx="855">
                  <c:v>1162.0409999999999</c:v>
                </c:pt>
                <c:pt idx="856">
                  <c:v>1155.576</c:v>
                </c:pt>
                <c:pt idx="857">
                  <c:v>1149.4690000000001</c:v>
                </c:pt>
                <c:pt idx="858">
                  <c:v>1142.8130000000001</c:v>
                </c:pt>
                <c:pt idx="859">
                  <c:v>1135.865</c:v>
                </c:pt>
                <c:pt idx="860">
                  <c:v>1129.0309999999999</c:v>
                </c:pt>
                <c:pt idx="861">
                  <c:v>1122.3409999999999</c:v>
                </c:pt>
                <c:pt idx="862">
                  <c:v>1115.693</c:v>
                </c:pt>
                <c:pt idx="863">
                  <c:v>1108.961</c:v>
                </c:pt>
                <c:pt idx="864">
                  <c:v>1102.2470000000001</c:v>
                </c:pt>
                <c:pt idx="865">
                  <c:v>1095.4739999999999</c:v>
                </c:pt>
                <c:pt idx="866">
                  <c:v>1088.8050000000001</c:v>
                </c:pt>
                <c:pt idx="867">
                  <c:v>1082.046</c:v>
                </c:pt>
                <c:pt idx="868">
                  <c:v>1075.394</c:v>
                </c:pt>
                <c:pt idx="869">
                  <c:v>1068.761</c:v>
                </c:pt>
                <c:pt idx="870">
                  <c:v>1062.232</c:v>
                </c:pt>
                <c:pt idx="871">
                  <c:v>1055.1469999999999</c:v>
                </c:pt>
                <c:pt idx="872">
                  <c:v>1048.4110000000001</c:v>
                </c:pt>
                <c:pt idx="873">
                  <c:v>1041.752</c:v>
                </c:pt>
                <c:pt idx="874">
                  <c:v>1034.797</c:v>
                </c:pt>
                <c:pt idx="875">
                  <c:v>1027.7270000000001</c:v>
                </c:pt>
                <c:pt idx="876">
                  <c:v>1020.753</c:v>
                </c:pt>
                <c:pt idx="877">
                  <c:v>1013.845</c:v>
                </c:pt>
                <c:pt idx="878">
                  <c:v>1006.4930000000001</c:v>
                </c:pt>
                <c:pt idx="879">
                  <c:v>1000.192</c:v>
                </c:pt>
                <c:pt idx="880">
                  <c:v>992.83730000000003</c:v>
                </c:pt>
                <c:pt idx="881">
                  <c:v>985.84659999999997</c:v>
                </c:pt>
                <c:pt idx="882">
                  <c:v>978.88459999999998</c:v>
                </c:pt>
                <c:pt idx="883">
                  <c:v>971.87019999999995</c:v>
                </c:pt>
                <c:pt idx="884">
                  <c:v>964.51800000000003</c:v>
                </c:pt>
                <c:pt idx="885">
                  <c:v>957.55380000000002</c:v>
                </c:pt>
                <c:pt idx="886">
                  <c:v>950.26490000000001</c:v>
                </c:pt>
                <c:pt idx="887">
                  <c:v>943.09950000000003</c:v>
                </c:pt>
                <c:pt idx="888">
                  <c:v>936.07230000000004</c:v>
                </c:pt>
                <c:pt idx="889">
                  <c:v>929.13750000000005</c:v>
                </c:pt>
                <c:pt idx="890">
                  <c:v>922.2432</c:v>
                </c:pt>
                <c:pt idx="891">
                  <c:v>915.22320000000002</c:v>
                </c:pt>
                <c:pt idx="892">
                  <c:v>907.75030000000004</c:v>
                </c:pt>
                <c:pt idx="893">
                  <c:v>900.7133</c:v>
                </c:pt>
                <c:pt idx="894">
                  <c:v>893.16470000000004</c:v>
                </c:pt>
                <c:pt idx="895">
                  <c:v>886.04300000000001</c:v>
                </c:pt>
                <c:pt idx="896">
                  <c:v>878.66300000000001</c:v>
                </c:pt>
                <c:pt idx="897">
                  <c:v>870.67460000000005</c:v>
                </c:pt>
                <c:pt idx="898">
                  <c:v>863.32460000000003</c:v>
                </c:pt>
                <c:pt idx="899">
                  <c:v>855.94320000000005</c:v>
                </c:pt>
                <c:pt idx="900">
                  <c:v>848.50909999999999</c:v>
                </c:pt>
                <c:pt idx="901">
                  <c:v>841.6028</c:v>
                </c:pt>
                <c:pt idx="902">
                  <c:v>834.33569999999997</c:v>
                </c:pt>
                <c:pt idx="903">
                  <c:v>827.27790000000005</c:v>
                </c:pt>
                <c:pt idx="904">
                  <c:v>819.94359999999995</c:v>
                </c:pt>
                <c:pt idx="905">
                  <c:v>812.47619999999995</c:v>
                </c:pt>
                <c:pt idx="906">
                  <c:v>805.16800000000001</c:v>
                </c:pt>
                <c:pt idx="907">
                  <c:v>797.2645</c:v>
                </c:pt>
                <c:pt idx="908">
                  <c:v>789.78710000000001</c:v>
                </c:pt>
                <c:pt idx="909">
                  <c:v>782.37459999999999</c:v>
                </c:pt>
                <c:pt idx="910">
                  <c:v>774.8723</c:v>
                </c:pt>
                <c:pt idx="911">
                  <c:v>766.86649999999997</c:v>
                </c:pt>
                <c:pt idx="912">
                  <c:v>759.00040000000001</c:v>
                </c:pt>
                <c:pt idx="913">
                  <c:v>751.37189999999998</c:v>
                </c:pt>
                <c:pt idx="914">
                  <c:v>743.70240000000001</c:v>
                </c:pt>
                <c:pt idx="915">
                  <c:v>736.06230000000005</c:v>
                </c:pt>
                <c:pt idx="916">
                  <c:v>728.25130000000001</c:v>
                </c:pt>
                <c:pt idx="917">
                  <c:v>720.71609999999998</c:v>
                </c:pt>
                <c:pt idx="918">
                  <c:v>712.90970000000004</c:v>
                </c:pt>
                <c:pt idx="919">
                  <c:v>705.34439999999995</c:v>
                </c:pt>
                <c:pt idx="920">
                  <c:v>697.37990000000002</c:v>
                </c:pt>
                <c:pt idx="921">
                  <c:v>690.0684</c:v>
                </c:pt>
                <c:pt idx="922">
                  <c:v>682.21140000000003</c:v>
                </c:pt>
                <c:pt idx="923">
                  <c:v>674.49289999999996</c:v>
                </c:pt>
                <c:pt idx="924">
                  <c:v>666.81079999999997</c:v>
                </c:pt>
                <c:pt idx="925">
                  <c:v>658.93169999999998</c:v>
                </c:pt>
                <c:pt idx="926">
                  <c:v>651.12109999999996</c:v>
                </c:pt>
                <c:pt idx="927">
                  <c:v>643.24300000000005</c:v>
                </c:pt>
                <c:pt idx="928">
                  <c:v>635.02350000000001</c:v>
                </c:pt>
                <c:pt idx="929">
                  <c:v>627.18309999999997</c:v>
                </c:pt>
                <c:pt idx="930">
                  <c:v>619.45510000000002</c:v>
                </c:pt>
                <c:pt idx="931">
                  <c:v>611.23990000000003</c:v>
                </c:pt>
                <c:pt idx="932">
                  <c:v>603.15020000000004</c:v>
                </c:pt>
                <c:pt idx="933">
                  <c:v>594.98829999999998</c:v>
                </c:pt>
                <c:pt idx="934">
                  <c:v>587.06600000000003</c:v>
                </c:pt>
                <c:pt idx="935">
                  <c:v>579.04700000000003</c:v>
                </c:pt>
                <c:pt idx="936">
                  <c:v>570.47299999999996</c:v>
                </c:pt>
                <c:pt idx="937">
                  <c:v>562.61620000000005</c:v>
                </c:pt>
                <c:pt idx="938">
                  <c:v>554.76980000000003</c:v>
                </c:pt>
                <c:pt idx="939">
                  <c:v>546.69110000000001</c:v>
                </c:pt>
                <c:pt idx="940">
                  <c:v>537.90150000000006</c:v>
                </c:pt>
                <c:pt idx="941">
                  <c:v>529.86170000000004</c:v>
                </c:pt>
                <c:pt idx="942">
                  <c:v>521.60940000000005</c:v>
                </c:pt>
                <c:pt idx="943">
                  <c:v>513.76260000000002</c:v>
                </c:pt>
                <c:pt idx="944">
                  <c:v>505.65769999999998</c:v>
                </c:pt>
                <c:pt idx="945">
                  <c:v>497.10660000000001</c:v>
                </c:pt>
                <c:pt idx="946">
                  <c:v>488.85660000000001</c:v>
                </c:pt>
                <c:pt idx="947">
                  <c:v>480.8954</c:v>
                </c:pt>
                <c:pt idx="948">
                  <c:v>472.5598</c:v>
                </c:pt>
                <c:pt idx="949">
                  <c:v>464.1354</c:v>
                </c:pt>
                <c:pt idx="950">
                  <c:v>455.62009999999998</c:v>
                </c:pt>
                <c:pt idx="951">
                  <c:v>447.28820000000002</c:v>
                </c:pt>
                <c:pt idx="952">
                  <c:v>438.74520000000001</c:v>
                </c:pt>
                <c:pt idx="953">
                  <c:v>429.9905</c:v>
                </c:pt>
                <c:pt idx="954">
                  <c:v>421.4323</c:v>
                </c:pt>
                <c:pt idx="955">
                  <c:v>412.94380000000001</c:v>
                </c:pt>
                <c:pt idx="956">
                  <c:v>404.93979999999999</c:v>
                </c:pt>
                <c:pt idx="957">
                  <c:v>396.59960000000001</c:v>
                </c:pt>
                <c:pt idx="958">
                  <c:v>388.1191</c:v>
                </c:pt>
                <c:pt idx="959">
                  <c:v>379.76769999999999</c:v>
                </c:pt>
                <c:pt idx="960">
                  <c:v>371.17680000000001</c:v>
                </c:pt>
                <c:pt idx="961">
                  <c:v>362.5675</c:v>
                </c:pt>
                <c:pt idx="962">
                  <c:v>353.78550000000001</c:v>
                </c:pt>
                <c:pt idx="963">
                  <c:v>344.75349999999997</c:v>
                </c:pt>
                <c:pt idx="964">
                  <c:v>336.28440000000001</c:v>
                </c:pt>
                <c:pt idx="965">
                  <c:v>327.8836</c:v>
                </c:pt>
                <c:pt idx="966">
                  <c:v>319.52030000000002</c:v>
                </c:pt>
                <c:pt idx="967">
                  <c:v>310.8408</c:v>
                </c:pt>
                <c:pt idx="968">
                  <c:v>302.25130000000001</c:v>
                </c:pt>
                <c:pt idx="969">
                  <c:v>293.76369999999997</c:v>
                </c:pt>
                <c:pt idx="970">
                  <c:v>285.1592</c:v>
                </c:pt>
                <c:pt idx="971">
                  <c:v>276.49</c:v>
                </c:pt>
                <c:pt idx="972">
                  <c:v>267.51089999999999</c:v>
                </c:pt>
                <c:pt idx="973">
                  <c:v>259.07380000000001</c:v>
                </c:pt>
                <c:pt idx="974">
                  <c:v>250.54660000000001</c:v>
                </c:pt>
                <c:pt idx="975">
                  <c:v>241.3295</c:v>
                </c:pt>
                <c:pt idx="976">
                  <c:v>232.60390000000001</c:v>
                </c:pt>
                <c:pt idx="977">
                  <c:v>223.37649999999999</c:v>
                </c:pt>
                <c:pt idx="978">
                  <c:v>214.78</c:v>
                </c:pt>
                <c:pt idx="979">
                  <c:v>205.99469999999999</c:v>
                </c:pt>
                <c:pt idx="980">
                  <c:v>197.25620000000001</c:v>
                </c:pt>
                <c:pt idx="981">
                  <c:v>188.50710000000001</c:v>
                </c:pt>
                <c:pt idx="982">
                  <c:v>179.80860000000001</c:v>
                </c:pt>
                <c:pt idx="983">
                  <c:v>171.0659</c:v>
                </c:pt>
                <c:pt idx="984">
                  <c:v>161.9846</c:v>
                </c:pt>
                <c:pt idx="985">
                  <c:v>152.96109999999999</c:v>
                </c:pt>
                <c:pt idx="986">
                  <c:v>144.5564</c:v>
                </c:pt>
                <c:pt idx="987">
                  <c:v>135.44810000000001</c:v>
                </c:pt>
                <c:pt idx="988">
                  <c:v>126.2851</c:v>
                </c:pt>
                <c:pt idx="989">
                  <c:v>117.38330000000001</c:v>
                </c:pt>
                <c:pt idx="990">
                  <c:v>107.9999</c:v>
                </c:pt>
                <c:pt idx="991">
                  <c:v>98.750129999999999</c:v>
                </c:pt>
                <c:pt idx="992">
                  <c:v>89.68056</c:v>
                </c:pt>
                <c:pt idx="993">
                  <c:v>80.351820000000004</c:v>
                </c:pt>
                <c:pt idx="994">
                  <c:v>71.100859999999997</c:v>
                </c:pt>
                <c:pt idx="995">
                  <c:v>61.989409999999999</c:v>
                </c:pt>
                <c:pt idx="996">
                  <c:v>53.149569999999997</c:v>
                </c:pt>
                <c:pt idx="997">
                  <c:v>43.947130000000001</c:v>
                </c:pt>
                <c:pt idx="998">
                  <c:v>34.69162</c:v>
                </c:pt>
                <c:pt idx="999" formatCode="0.00E+00">
                  <c:v>25.58259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1EB-48BB-8F23-0E6BA44E95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5046927"/>
        <c:axId val="468909199"/>
      </c:scatterChart>
      <c:valAx>
        <c:axId val="635046927"/>
        <c:scaling>
          <c:orientation val="minMax"/>
          <c:min val="9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x(m)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909199"/>
        <c:crosses val="autoZero"/>
        <c:crossBetween val="midCat"/>
      </c:valAx>
      <c:valAx>
        <c:axId val="468909199"/>
        <c:scaling>
          <c:orientation val="minMax"/>
          <c:max val="2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y(m)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046927"/>
        <c:crosses val="autoZero"/>
        <c:crossBetween val="midCat"/>
      </c:valAx>
    </c:plotArea>
    <c:plotVisOnly val="1"/>
    <c:dispBlanksAs val="gap"/>
    <c:showDLblsOverMax val="0"/>
    <c:extLst/>
  </c:chart>
  <c:spPr>
    <a:solidFill>
      <a:schemeClr val="bg1"/>
    </a:solidFill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x Velocity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v>Actual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'KF Ex 1'!$A$13:$A$1013</c:f>
              <c:numCache>
                <c:formatCode>General</c:formatCode>
                <c:ptCount val="1001"/>
                <c:pt idx="0">
                  <c:v>0</c:v>
                </c:pt>
                <c:pt idx="1">
                  <c:v>4.3292249999999997E-2</c:v>
                </c:pt>
                <c:pt idx="2">
                  <c:v>8.6584499999999995E-2</c:v>
                </c:pt>
                <c:pt idx="3">
                  <c:v>0.12987679999999999</c:v>
                </c:pt>
                <c:pt idx="4">
                  <c:v>0.17316899999999999</c:v>
                </c:pt>
                <c:pt idx="5">
                  <c:v>0.2164613</c:v>
                </c:pt>
                <c:pt idx="6">
                  <c:v>0.25975350000000003</c:v>
                </c:pt>
                <c:pt idx="7">
                  <c:v>0.30304579999999998</c:v>
                </c:pt>
                <c:pt idx="8">
                  <c:v>0.34633799999999998</c:v>
                </c:pt>
                <c:pt idx="9">
                  <c:v>0.38963029999999998</c:v>
                </c:pt>
                <c:pt idx="10">
                  <c:v>0.43292249999999999</c:v>
                </c:pt>
                <c:pt idx="11">
                  <c:v>0.47621479999999999</c:v>
                </c:pt>
                <c:pt idx="12">
                  <c:v>0.51950700000000005</c:v>
                </c:pt>
                <c:pt idx="13">
                  <c:v>0.5627993</c:v>
                </c:pt>
                <c:pt idx="14">
                  <c:v>0.60609150000000001</c:v>
                </c:pt>
                <c:pt idx="15">
                  <c:v>0.64938379999999996</c:v>
                </c:pt>
                <c:pt idx="16">
                  <c:v>0.69267599999999996</c:v>
                </c:pt>
                <c:pt idx="17">
                  <c:v>0.73596830000000002</c:v>
                </c:pt>
                <c:pt idx="18">
                  <c:v>0.77926050000000002</c:v>
                </c:pt>
                <c:pt idx="19">
                  <c:v>0.82255279999999997</c:v>
                </c:pt>
                <c:pt idx="20">
                  <c:v>0.86584499999999998</c:v>
                </c:pt>
                <c:pt idx="21">
                  <c:v>0.90913730000000004</c:v>
                </c:pt>
                <c:pt idx="22">
                  <c:v>0.95242950000000004</c:v>
                </c:pt>
                <c:pt idx="23">
                  <c:v>0.99572179999999999</c:v>
                </c:pt>
                <c:pt idx="24">
                  <c:v>1.0390140000000001</c:v>
                </c:pt>
                <c:pt idx="25">
                  <c:v>1.082306</c:v>
                </c:pt>
                <c:pt idx="26">
                  <c:v>1.125599</c:v>
                </c:pt>
                <c:pt idx="27">
                  <c:v>1.1688909999999999</c:v>
                </c:pt>
                <c:pt idx="28">
                  <c:v>1.212183</c:v>
                </c:pt>
                <c:pt idx="29">
                  <c:v>1.2554749999999999</c:v>
                </c:pt>
                <c:pt idx="30">
                  <c:v>1.2987679999999999</c:v>
                </c:pt>
                <c:pt idx="31">
                  <c:v>1.34206</c:v>
                </c:pt>
                <c:pt idx="32">
                  <c:v>1.3853519999999999</c:v>
                </c:pt>
                <c:pt idx="33">
                  <c:v>1.428644</c:v>
                </c:pt>
                <c:pt idx="34">
                  <c:v>1.4719370000000001</c:v>
                </c:pt>
                <c:pt idx="35">
                  <c:v>1.5152289999999999</c:v>
                </c:pt>
                <c:pt idx="36">
                  <c:v>1.558521</c:v>
                </c:pt>
                <c:pt idx="37">
                  <c:v>1.6018129999999999</c:v>
                </c:pt>
                <c:pt idx="38">
                  <c:v>1.645106</c:v>
                </c:pt>
                <c:pt idx="39">
                  <c:v>1.6883980000000001</c:v>
                </c:pt>
                <c:pt idx="40">
                  <c:v>1.73169</c:v>
                </c:pt>
                <c:pt idx="41">
                  <c:v>1.7749820000000001</c:v>
                </c:pt>
                <c:pt idx="42">
                  <c:v>1.8182750000000001</c:v>
                </c:pt>
                <c:pt idx="43">
                  <c:v>1.861567</c:v>
                </c:pt>
                <c:pt idx="44">
                  <c:v>1.9048590000000001</c:v>
                </c:pt>
                <c:pt idx="45">
                  <c:v>1.948151</c:v>
                </c:pt>
                <c:pt idx="46">
                  <c:v>1.991444</c:v>
                </c:pt>
                <c:pt idx="47">
                  <c:v>2.0347360000000001</c:v>
                </c:pt>
                <c:pt idx="48">
                  <c:v>2.0780280000000002</c:v>
                </c:pt>
                <c:pt idx="49">
                  <c:v>2.1213199999999999</c:v>
                </c:pt>
                <c:pt idx="50">
                  <c:v>2.1646130000000001</c:v>
                </c:pt>
                <c:pt idx="51">
                  <c:v>2.2079049999999998</c:v>
                </c:pt>
                <c:pt idx="52">
                  <c:v>2.2511969999999999</c:v>
                </c:pt>
                <c:pt idx="53">
                  <c:v>2.294489</c:v>
                </c:pt>
                <c:pt idx="54">
                  <c:v>2.3377819999999998</c:v>
                </c:pt>
                <c:pt idx="55">
                  <c:v>2.3810739999999999</c:v>
                </c:pt>
                <c:pt idx="56">
                  <c:v>2.424366</c:v>
                </c:pt>
                <c:pt idx="57">
                  <c:v>2.4676580000000001</c:v>
                </c:pt>
                <c:pt idx="58">
                  <c:v>2.5109509999999999</c:v>
                </c:pt>
                <c:pt idx="59">
                  <c:v>2.554243</c:v>
                </c:pt>
                <c:pt idx="60">
                  <c:v>2.5975350000000001</c:v>
                </c:pt>
                <c:pt idx="61">
                  <c:v>2.6408269999999998</c:v>
                </c:pt>
                <c:pt idx="62">
                  <c:v>2.6841200000000001</c:v>
                </c:pt>
                <c:pt idx="63">
                  <c:v>2.7274120000000002</c:v>
                </c:pt>
                <c:pt idx="64">
                  <c:v>2.7707039999999998</c:v>
                </c:pt>
                <c:pt idx="65">
                  <c:v>2.8139959999999999</c:v>
                </c:pt>
                <c:pt idx="66">
                  <c:v>2.8572890000000002</c:v>
                </c:pt>
                <c:pt idx="67">
                  <c:v>2.9005809999999999</c:v>
                </c:pt>
                <c:pt idx="68">
                  <c:v>2.943873</c:v>
                </c:pt>
                <c:pt idx="69">
                  <c:v>2.9871650000000001</c:v>
                </c:pt>
                <c:pt idx="70">
                  <c:v>3.0304579999999999</c:v>
                </c:pt>
                <c:pt idx="71">
                  <c:v>3.07375</c:v>
                </c:pt>
                <c:pt idx="72">
                  <c:v>3.1170420000000001</c:v>
                </c:pt>
                <c:pt idx="73">
                  <c:v>3.1603340000000002</c:v>
                </c:pt>
                <c:pt idx="74">
                  <c:v>3.203627</c:v>
                </c:pt>
                <c:pt idx="75">
                  <c:v>3.2469190000000001</c:v>
                </c:pt>
                <c:pt idx="76">
                  <c:v>3.2902110000000002</c:v>
                </c:pt>
                <c:pt idx="77">
                  <c:v>3.3335029999999999</c:v>
                </c:pt>
                <c:pt idx="78">
                  <c:v>3.3767960000000001</c:v>
                </c:pt>
                <c:pt idx="79">
                  <c:v>3.4200879999999998</c:v>
                </c:pt>
                <c:pt idx="80">
                  <c:v>3.4633799999999999</c:v>
                </c:pt>
                <c:pt idx="81">
                  <c:v>3.506672</c:v>
                </c:pt>
                <c:pt idx="82">
                  <c:v>3.5499649999999998</c:v>
                </c:pt>
                <c:pt idx="83">
                  <c:v>3.5932569999999999</c:v>
                </c:pt>
                <c:pt idx="84">
                  <c:v>3.636549</c:v>
                </c:pt>
                <c:pt idx="85">
                  <c:v>3.6798410000000001</c:v>
                </c:pt>
                <c:pt idx="86">
                  <c:v>3.7231339999999999</c:v>
                </c:pt>
                <c:pt idx="87">
                  <c:v>3.7664260000000001</c:v>
                </c:pt>
                <c:pt idx="88">
                  <c:v>3.8097180000000002</c:v>
                </c:pt>
                <c:pt idx="89">
                  <c:v>3.8530099999999998</c:v>
                </c:pt>
                <c:pt idx="90">
                  <c:v>3.8963030000000001</c:v>
                </c:pt>
                <c:pt idx="91">
                  <c:v>3.9395950000000002</c:v>
                </c:pt>
                <c:pt idx="92">
                  <c:v>3.9828869999999998</c:v>
                </c:pt>
                <c:pt idx="93">
                  <c:v>4.026179</c:v>
                </c:pt>
                <c:pt idx="94">
                  <c:v>4.0694720000000002</c:v>
                </c:pt>
                <c:pt idx="95">
                  <c:v>4.1127640000000003</c:v>
                </c:pt>
                <c:pt idx="96">
                  <c:v>4.1560560000000004</c:v>
                </c:pt>
                <c:pt idx="97">
                  <c:v>4.1993479999999996</c:v>
                </c:pt>
                <c:pt idx="98">
                  <c:v>4.2426409999999999</c:v>
                </c:pt>
                <c:pt idx="99">
                  <c:v>4.285933</c:v>
                </c:pt>
                <c:pt idx="100">
                  <c:v>4.3292250000000001</c:v>
                </c:pt>
                <c:pt idx="101">
                  <c:v>4.3725170000000002</c:v>
                </c:pt>
                <c:pt idx="102">
                  <c:v>4.4158099999999996</c:v>
                </c:pt>
                <c:pt idx="103">
                  <c:v>4.4591019999999997</c:v>
                </c:pt>
                <c:pt idx="104">
                  <c:v>4.5023939999999998</c:v>
                </c:pt>
                <c:pt idx="105">
                  <c:v>4.5456859999999999</c:v>
                </c:pt>
                <c:pt idx="106">
                  <c:v>4.5889790000000001</c:v>
                </c:pt>
                <c:pt idx="107">
                  <c:v>4.6322710000000002</c:v>
                </c:pt>
                <c:pt idx="108">
                  <c:v>4.6755630000000004</c:v>
                </c:pt>
                <c:pt idx="109">
                  <c:v>4.7188549999999996</c:v>
                </c:pt>
                <c:pt idx="110">
                  <c:v>4.7621479999999998</c:v>
                </c:pt>
                <c:pt idx="111">
                  <c:v>4.8054399999999999</c:v>
                </c:pt>
                <c:pt idx="112">
                  <c:v>4.848732</c:v>
                </c:pt>
                <c:pt idx="113">
                  <c:v>4.8920240000000002</c:v>
                </c:pt>
                <c:pt idx="114">
                  <c:v>4.9353170000000004</c:v>
                </c:pt>
                <c:pt idx="115">
                  <c:v>4.9786089999999996</c:v>
                </c:pt>
                <c:pt idx="116">
                  <c:v>5.0219009999999997</c:v>
                </c:pt>
                <c:pt idx="117">
                  <c:v>5.0651929999999998</c:v>
                </c:pt>
                <c:pt idx="118">
                  <c:v>5.1084860000000001</c:v>
                </c:pt>
                <c:pt idx="119">
                  <c:v>5.1517780000000002</c:v>
                </c:pt>
                <c:pt idx="120">
                  <c:v>5.1950700000000003</c:v>
                </c:pt>
                <c:pt idx="121">
                  <c:v>5.2383620000000004</c:v>
                </c:pt>
                <c:pt idx="122">
                  <c:v>5.2816549999999998</c:v>
                </c:pt>
                <c:pt idx="123">
                  <c:v>5.3249469999999999</c:v>
                </c:pt>
                <c:pt idx="124">
                  <c:v>5.368239</c:v>
                </c:pt>
                <c:pt idx="125">
                  <c:v>5.4115310000000001</c:v>
                </c:pt>
                <c:pt idx="126">
                  <c:v>5.4548240000000003</c:v>
                </c:pt>
                <c:pt idx="127">
                  <c:v>5.4981159999999996</c:v>
                </c:pt>
                <c:pt idx="128">
                  <c:v>5.5414079999999997</c:v>
                </c:pt>
                <c:pt idx="129">
                  <c:v>5.5846999999999998</c:v>
                </c:pt>
                <c:pt idx="130">
                  <c:v>5.627993</c:v>
                </c:pt>
                <c:pt idx="131">
                  <c:v>5.6712850000000001</c:v>
                </c:pt>
                <c:pt idx="132">
                  <c:v>5.7145770000000002</c:v>
                </c:pt>
                <c:pt idx="133">
                  <c:v>5.7578699999999996</c:v>
                </c:pt>
                <c:pt idx="134">
                  <c:v>5.8011619999999997</c:v>
                </c:pt>
                <c:pt idx="135">
                  <c:v>5.8444539999999998</c:v>
                </c:pt>
                <c:pt idx="136">
                  <c:v>5.8877459999999999</c:v>
                </c:pt>
                <c:pt idx="137">
                  <c:v>5.9310390000000002</c:v>
                </c:pt>
                <c:pt idx="138">
                  <c:v>5.9743310000000003</c:v>
                </c:pt>
                <c:pt idx="139">
                  <c:v>6.0176230000000004</c:v>
                </c:pt>
                <c:pt idx="140">
                  <c:v>6.0609149999999996</c:v>
                </c:pt>
                <c:pt idx="141">
                  <c:v>6.1042079999999999</c:v>
                </c:pt>
                <c:pt idx="142">
                  <c:v>6.1475</c:v>
                </c:pt>
                <c:pt idx="143">
                  <c:v>6.1907920000000001</c:v>
                </c:pt>
                <c:pt idx="144">
                  <c:v>6.2340840000000002</c:v>
                </c:pt>
                <c:pt idx="145">
                  <c:v>6.2773770000000004</c:v>
                </c:pt>
                <c:pt idx="146">
                  <c:v>6.3206689999999996</c:v>
                </c:pt>
                <c:pt idx="147">
                  <c:v>6.3639609999999998</c:v>
                </c:pt>
                <c:pt idx="148">
                  <c:v>6.4072529999999999</c:v>
                </c:pt>
                <c:pt idx="149">
                  <c:v>6.4505460000000001</c:v>
                </c:pt>
                <c:pt idx="150">
                  <c:v>6.4938380000000002</c:v>
                </c:pt>
                <c:pt idx="151">
                  <c:v>6.5371300000000003</c:v>
                </c:pt>
                <c:pt idx="152">
                  <c:v>6.5804220000000004</c:v>
                </c:pt>
                <c:pt idx="153">
                  <c:v>6.6237149999999998</c:v>
                </c:pt>
                <c:pt idx="154">
                  <c:v>6.6670069999999999</c:v>
                </c:pt>
                <c:pt idx="155">
                  <c:v>6.710299</c:v>
                </c:pt>
                <c:pt idx="156">
                  <c:v>6.7535910000000001</c:v>
                </c:pt>
                <c:pt idx="157">
                  <c:v>6.7968840000000004</c:v>
                </c:pt>
                <c:pt idx="158">
                  <c:v>6.8401759999999996</c:v>
                </c:pt>
                <c:pt idx="159">
                  <c:v>6.8834679999999997</c:v>
                </c:pt>
                <c:pt idx="160">
                  <c:v>6.9267599999999998</c:v>
                </c:pt>
                <c:pt idx="161">
                  <c:v>6.9700530000000001</c:v>
                </c:pt>
                <c:pt idx="162">
                  <c:v>7.0133450000000002</c:v>
                </c:pt>
                <c:pt idx="163">
                  <c:v>7.0566370000000003</c:v>
                </c:pt>
                <c:pt idx="164">
                  <c:v>7.0999290000000004</c:v>
                </c:pt>
                <c:pt idx="165">
                  <c:v>7.1432219999999997</c:v>
                </c:pt>
                <c:pt idx="166">
                  <c:v>7.1865139999999998</c:v>
                </c:pt>
                <c:pt idx="167">
                  <c:v>7.229806</c:v>
                </c:pt>
                <c:pt idx="168">
                  <c:v>7.2730980000000001</c:v>
                </c:pt>
                <c:pt idx="169">
                  <c:v>7.3163910000000003</c:v>
                </c:pt>
                <c:pt idx="170">
                  <c:v>7.3596830000000004</c:v>
                </c:pt>
                <c:pt idx="171">
                  <c:v>7.4029749999999996</c:v>
                </c:pt>
                <c:pt idx="172">
                  <c:v>7.4462669999999997</c:v>
                </c:pt>
                <c:pt idx="173">
                  <c:v>7.48956</c:v>
                </c:pt>
                <c:pt idx="174">
                  <c:v>7.5328520000000001</c:v>
                </c:pt>
                <c:pt idx="175">
                  <c:v>7.5761440000000002</c:v>
                </c:pt>
                <c:pt idx="176">
                  <c:v>7.6194360000000003</c:v>
                </c:pt>
                <c:pt idx="177">
                  <c:v>7.6627289999999997</c:v>
                </c:pt>
                <c:pt idx="178">
                  <c:v>7.7060209999999998</c:v>
                </c:pt>
                <c:pt idx="179">
                  <c:v>7.7493129999999999</c:v>
                </c:pt>
                <c:pt idx="180">
                  <c:v>7.792605</c:v>
                </c:pt>
                <c:pt idx="181">
                  <c:v>7.8358980000000003</c:v>
                </c:pt>
                <c:pt idx="182">
                  <c:v>7.8791900000000004</c:v>
                </c:pt>
                <c:pt idx="183">
                  <c:v>7.9224819999999996</c:v>
                </c:pt>
                <c:pt idx="184">
                  <c:v>7.9657739999999997</c:v>
                </c:pt>
                <c:pt idx="185">
                  <c:v>8.0090669999999999</c:v>
                </c:pt>
                <c:pt idx="186">
                  <c:v>8.0523589999999992</c:v>
                </c:pt>
                <c:pt idx="187">
                  <c:v>8.0956510000000002</c:v>
                </c:pt>
                <c:pt idx="188">
                  <c:v>8.1389429999999994</c:v>
                </c:pt>
                <c:pt idx="189">
                  <c:v>8.1822359999999996</c:v>
                </c:pt>
                <c:pt idx="190">
                  <c:v>8.2255280000000006</c:v>
                </c:pt>
                <c:pt idx="191">
                  <c:v>8.2688199999999998</c:v>
                </c:pt>
                <c:pt idx="192">
                  <c:v>8.3121120000000008</c:v>
                </c:pt>
                <c:pt idx="193">
                  <c:v>8.3554049999999993</c:v>
                </c:pt>
                <c:pt idx="194">
                  <c:v>8.3986970000000003</c:v>
                </c:pt>
                <c:pt idx="195">
                  <c:v>8.4419889999999995</c:v>
                </c:pt>
                <c:pt idx="196">
                  <c:v>8.4852810000000005</c:v>
                </c:pt>
                <c:pt idx="197">
                  <c:v>8.5285740000000008</c:v>
                </c:pt>
                <c:pt idx="198">
                  <c:v>8.571866</c:v>
                </c:pt>
                <c:pt idx="199">
                  <c:v>8.6151579999999992</c:v>
                </c:pt>
                <c:pt idx="200">
                  <c:v>8.6584500000000002</c:v>
                </c:pt>
                <c:pt idx="201">
                  <c:v>8.7017430000000004</c:v>
                </c:pt>
                <c:pt idx="202">
                  <c:v>8.7450349999999997</c:v>
                </c:pt>
                <c:pt idx="203">
                  <c:v>8.7883270000000007</c:v>
                </c:pt>
                <c:pt idx="204">
                  <c:v>8.8316189999999999</c:v>
                </c:pt>
                <c:pt idx="205">
                  <c:v>8.8749120000000001</c:v>
                </c:pt>
                <c:pt idx="206">
                  <c:v>8.9182039999999994</c:v>
                </c:pt>
                <c:pt idx="207">
                  <c:v>8.9614960000000004</c:v>
                </c:pt>
                <c:pt idx="208">
                  <c:v>9.0047879999999996</c:v>
                </c:pt>
                <c:pt idx="209">
                  <c:v>9.0480809999999998</c:v>
                </c:pt>
                <c:pt idx="210">
                  <c:v>9.0913730000000008</c:v>
                </c:pt>
                <c:pt idx="211">
                  <c:v>9.134665</c:v>
                </c:pt>
                <c:pt idx="212">
                  <c:v>9.1779569999999993</c:v>
                </c:pt>
                <c:pt idx="213">
                  <c:v>9.2212499999999995</c:v>
                </c:pt>
                <c:pt idx="214">
                  <c:v>9.2645420000000005</c:v>
                </c:pt>
                <c:pt idx="215">
                  <c:v>9.3078339999999997</c:v>
                </c:pt>
                <c:pt idx="216">
                  <c:v>9.3511260000000007</c:v>
                </c:pt>
                <c:pt idx="217">
                  <c:v>9.3944189999999992</c:v>
                </c:pt>
                <c:pt idx="218">
                  <c:v>9.4377110000000002</c:v>
                </c:pt>
                <c:pt idx="219">
                  <c:v>9.4810029999999994</c:v>
                </c:pt>
                <c:pt idx="220">
                  <c:v>9.5242950000000004</c:v>
                </c:pt>
                <c:pt idx="221">
                  <c:v>9.5675880000000006</c:v>
                </c:pt>
                <c:pt idx="222">
                  <c:v>9.6108799999999999</c:v>
                </c:pt>
                <c:pt idx="223">
                  <c:v>9.6541720000000009</c:v>
                </c:pt>
                <c:pt idx="224">
                  <c:v>9.6974640000000001</c:v>
                </c:pt>
                <c:pt idx="225">
                  <c:v>9.7407570000000003</c:v>
                </c:pt>
                <c:pt idx="226">
                  <c:v>9.7840489999999996</c:v>
                </c:pt>
                <c:pt idx="227">
                  <c:v>9.8273410000000005</c:v>
                </c:pt>
                <c:pt idx="228">
                  <c:v>9.8706329999999998</c:v>
                </c:pt>
                <c:pt idx="229">
                  <c:v>9.913926</c:v>
                </c:pt>
                <c:pt idx="230">
                  <c:v>9.9572179999999992</c:v>
                </c:pt>
                <c:pt idx="231">
                  <c:v>10.00051</c:v>
                </c:pt>
                <c:pt idx="232">
                  <c:v>10.043799999999999</c:v>
                </c:pt>
                <c:pt idx="233">
                  <c:v>10.08709</c:v>
                </c:pt>
                <c:pt idx="234">
                  <c:v>10.13039</c:v>
                </c:pt>
                <c:pt idx="235">
                  <c:v>10.173679999999999</c:v>
                </c:pt>
                <c:pt idx="236">
                  <c:v>10.21697</c:v>
                </c:pt>
                <c:pt idx="237">
                  <c:v>10.260260000000001</c:v>
                </c:pt>
                <c:pt idx="238">
                  <c:v>10.303559999999999</c:v>
                </c:pt>
                <c:pt idx="239">
                  <c:v>10.34685</c:v>
                </c:pt>
                <c:pt idx="240">
                  <c:v>10.390140000000001</c:v>
                </c:pt>
                <c:pt idx="241">
                  <c:v>10.43343</c:v>
                </c:pt>
                <c:pt idx="242">
                  <c:v>10.47672</c:v>
                </c:pt>
                <c:pt idx="243">
                  <c:v>10.520020000000001</c:v>
                </c:pt>
                <c:pt idx="244">
                  <c:v>10.56331</c:v>
                </c:pt>
                <c:pt idx="245">
                  <c:v>10.6066</c:v>
                </c:pt>
                <c:pt idx="246">
                  <c:v>10.649889999999999</c:v>
                </c:pt>
                <c:pt idx="247">
                  <c:v>10.69319</c:v>
                </c:pt>
                <c:pt idx="248">
                  <c:v>10.73648</c:v>
                </c:pt>
                <c:pt idx="249">
                  <c:v>10.779769999999999</c:v>
                </c:pt>
                <c:pt idx="250">
                  <c:v>10.82306</c:v>
                </c:pt>
                <c:pt idx="251">
                  <c:v>10.86636</c:v>
                </c:pt>
                <c:pt idx="252">
                  <c:v>10.909649999999999</c:v>
                </c:pt>
                <c:pt idx="253">
                  <c:v>10.95294</c:v>
                </c:pt>
                <c:pt idx="254">
                  <c:v>10.996230000000001</c:v>
                </c:pt>
                <c:pt idx="255">
                  <c:v>11.03952</c:v>
                </c:pt>
                <c:pt idx="256">
                  <c:v>11.08282</c:v>
                </c:pt>
                <c:pt idx="257">
                  <c:v>11.126110000000001</c:v>
                </c:pt>
                <c:pt idx="258">
                  <c:v>11.1694</c:v>
                </c:pt>
                <c:pt idx="259">
                  <c:v>11.21269</c:v>
                </c:pt>
                <c:pt idx="260">
                  <c:v>11.255990000000001</c:v>
                </c:pt>
                <c:pt idx="261">
                  <c:v>11.29928</c:v>
                </c:pt>
                <c:pt idx="262">
                  <c:v>11.34257</c:v>
                </c:pt>
                <c:pt idx="263">
                  <c:v>11.385859999999999</c:v>
                </c:pt>
                <c:pt idx="264">
                  <c:v>11.42915</c:v>
                </c:pt>
                <c:pt idx="265">
                  <c:v>11.47245</c:v>
                </c:pt>
                <c:pt idx="266">
                  <c:v>11.515739999999999</c:v>
                </c:pt>
                <c:pt idx="267">
                  <c:v>11.55903</c:v>
                </c:pt>
                <c:pt idx="268">
                  <c:v>11.602320000000001</c:v>
                </c:pt>
                <c:pt idx="269">
                  <c:v>11.645619999999999</c:v>
                </c:pt>
                <c:pt idx="270">
                  <c:v>11.68891</c:v>
                </c:pt>
                <c:pt idx="271">
                  <c:v>11.732200000000001</c:v>
                </c:pt>
                <c:pt idx="272">
                  <c:v>11.77549</c:v>
                </c:pt>
                <c:pt idx="273">
                  <c:v>11.81878</c:v>
                </c:pt>
                <c:pt idx="274">
                  <c:v>11.862080000000001</c:v>
                </c:pt>
                <c:pt idx="275">
                  <c:v>11.90537</c:v>
                </c:pt>
                <c:pt idx="276">
                  <c:v>11.94866</c:v>
                </c:pt>
                <c:pt idx="277">
                  <c:v>11.991949999999999</c:v>
                </c:pt>
                <c:pt idx="278">
                  <c:v>12.03525</c:v>
                </c:pt>
                <c:pt idx="279">
                  <c:v>12.07854</c:v>
                </c:pt>
                <c:pt idx="280">
                  <c:v>12.121829999999999</c:v>
                </c:pt>
                <c:pt idx="281">
                  <c:v>12.16512</c:v>
                </c:pt>
                <c:pt idx="282">
                  <c:v>12.20842</c:v>
                </c:pt>
                <c:pt idx="283">
                  <c:v>12.251709999999999</c:v>
                </c:pt>
                <c:pt idx="284">
                  <c:v>12.295</c:v>
                </c:pt>
                <c:pt idx="285">
                  <c:v>12.338290000000001</c:v>
                </c:pt>
                <c:pt idx="286">
                  <c:v>12.38158</c:v>
                </c:pt>
                <c:pt idx="287">
                  <c:v>12.42488</c:v>
                </c:pt>
                <c:pt idx="288">
                  <c:v>12.468170000000001</c:v>
                </c:pt>
                <c:pt idx="289">
                  <c:v>12.51146</c:v>
                </c:pt>
                <c:pt idx="290">
                  <c:v>12.55475</c:v>
                </c:pt>
                <c:pt idx="291">
                  <c:v>12.598050000000001</c:v>
                </c:pt>
                <c:pt idx="292">
                  <c:v>12.64134</c:v>
                </c:pt>
                <c:pt idx="293">
                  <c:v>12.68463</c:v>
                </c:pt>
                <c:pt idx="294">
                  <c:v>12.727919999999999</c:v>
                </c:pt>
                <c:pt idx="295">
                  <c:v>12.77121</c:v>
                </c:pt>
                <c:pt idx="296">
                  <c:v>12.81451</c:v>
                </c:pt>
                <c:pt idx="297">
                  <c:v>12.857799999999999</c:v>
                </c:pt>
                <c:pt idx="298">
                  <c:v>12.90109</c:v>
                </c:pt>
                <c:pt idx="299">
                  <c:v>12.944380000000001</c:v>
                </c:pt>
                <c:pt idx="300">
                  <c:v>12.987679999999999</c:v>
                </c:pt>
                <c:pt idx="301">
                  <c:v>13.03097</c:v>
                </c:pt>
                <c:pt idx="302">
                  <c:v>13.074260000000001</c:v>
                </c:pt>
                <c:pt idx="303">
                  <c:v>13.11755</c:v>
                </c:pt>
                <c:pt idx="304">
                  <c:v>13.16084</c:v>
                </c:pt>
                <c:pt idx="305">
                  <c:v>13.204140000000001</c:v>
                </c:pt>
                <c:pt idx="306">
                  <c:v>13.24743</c:v>
                </c:pt>
                <c:pt idx="307">
                  <c:v>13.29072</c:v>
                </c:pt>
                <c:pt idx="308">
                  <c:v>13.334009999999999</c:v>
                </c:pt>
                <c:pt idx="309">
                  <c:v>13.37731</c:v>
                </c:pt>
                <c:pt idx="310">
                  <c:v>13.4206</c:v>
                </c:pt>
                <c:pt idx="311">
                  <c:v>13.463889999999999</c:v>
                </c:pt>
                <c:pt idx="312">
                  <c:v>13.50718</c:v>
                </c:pt>
                <c:pt idx="313">
                  <c:v>13.550470000000001</c:v>
                </c:pt>
                <c:pt idx="314">
                  <c:v>13.593769999999999</c:v>
                </c:pt>
                <c:pt idx="315">
                  <c:v>13.63706</c:v>
                </c:pt>
                <c:pt idx="316">
                  <c:v>13.680350000000001</c:v>
                </c:pt>
                <c:pt idx="317">
                  <c:v>13.72364</c:v>
                </c:pt>
                <c:pt idx="318">
                  <c:v>13.76694</c:v>
                </c:pt>
                <c:pt idx="319">
                  <c:v>13.810230000000001</c:v>
                </c:pt>
                <c:pt idx="320">
                  <c:v>13.85352</c:v>
                </c:pt>
                <c:pt idx="321">
                  <c:v>13.89681</c:v>
                </c:pt>
                <c:pt idx="322">
                  <c:v>13.940110000000001</c:v>
                </c:pt>
                <c:pt idx="323">
                  <c:v>13.9834</c:v>
                </c:pt>
                <c:pt idx="324">
                  <c:v>14.02669</c:v>
                </c:pt>
                <c:pt idx="325">
                  <c:v>14.069979999999999</c:v>
                </c:pt>
                <c:pt idx="326">
                  <c:v>14.11327</c:v>
                </c:pt>
                <c:pt idx="327">
                  <c:v>14.15657</c:v>
                </c:pt>
                <c:pt idx="328">
                  <c:v>14.199859999999999</c:v>
                </c:pt>
                <c:pt idx="329">
                  <c:v>14.24315</c:v>
                </c:pt>
                <c:pt idx="330">
                  <c:v>14.286440000000001</c:v>
                </c:pt>
                <c:pt idx="331">
                  <c:v>14.329739999999999</c:v>
                </c:pt>
                <c:pt idx="332">
                  <c:v>14.37303</c:v>
                </c:pt>
                <c:pt idx="333">
                  <c:v>14.416320000000001</c:v>
                </c:pt>
                <c:pt idx="334">
                  <c:v>14.45961</c:v>
                </c:pt>
                <c:pt idx="335">
                  <c:v>14.5029</c:v>
                </c:pt>
                <c:pt idx="336">
                  <c:v>14.546200000000001</c:v>
                </c:pt>
                <c:pt idx="337">
                  <c:v>14.58949</c:v>
                </c:pt>
                <c:pt idx="338">
                  <c:v>14.63278</c:v>
                </c:pt>
                <c:pt idx="339">
                  <c:v>14.676069999999999</c:v>
                </c:pt>
                <c:pt idx="340">
                  <c:v>14.71937</c:v>
                </c:pt>
                <c:pt idx="341">
                  <c:v>14.76266</c:v>
                </c:pt>
                <c:pt idx="342">
                  <c:v>14.805949999999999</c:v>
                </c:pt>
                <c:pt idx="343">
                  <c:v>14.84924</c:v>
                </c:pt>
                <c:pt idx="344">
                  <c:v>14.892530000000001</c:v>
                </c:pt>
                <c:pt idx="345">
                  <c:v>14.935829999999999</c:v>
                </c:pt>
                <c:pt idx="346">
                  <c:v>14.97912</c:v>
                </c:pt>
                <c:pt idx="347">
                  <c:v>15.022410000000001</c:v>
                </c:pt>
                <c:pt idx="348">
                  <c:v>15.0657</c:v>
                </c:pt>
                <c:pt idx="349">
                  <c:v>15.109</c:v>
                </c:pt>
                <c:pt idx="350">
                  <c:v>15.152290000000001</c:v>
                </c:pt>
                <c:pt idx="351">
                  <c:v>15.19558</c:v>
                </c:pt>
                <c:pt idx="352">
                  <c:v>15.23887</c:v>
                </c:pt>
                <c:pt idx="353">
                  <c:v>15.282159999999999</c:v>
                </c:pt>
                <c:pt idx="354">
                  <c:v>15.32546</c:v>
                </c:pt>
                <c:pt idx="355">
                  <c:v>15.36875</c:v>
                </c:pt>
                <c:pt idx="356">
                  <c:v>15.412039999999999</c:v>
                </c:pt>
                <c:pt idx="357">
                  <c:v>15.45533</c:v>
                </c:pt>
                <c:pt idx="358">
                  <c:v>15.49863</c:v>
                </c:pt>
                <c:pt idx="359">
                  <c:v>15.541919999999999</c:v>
                </c:pt>
                <c:pt idx="360">
                  <c:v>15.58521</c:v>
                </c:pt>
                <c:pt idx="361">
                  <c:v>15.628500000000001</c:v>
                </c:pt>
                <c:pt idx="362">
                  <c:v>15.671799999999999</c:v>
                </c:pt>
                <c:pt idx="363">
                  <c:v>15.71509</c:v>
                </c:pt>
                <c:pt idx="364">
                  <c:v>15.758380000000001</c:v>
                </c:pt>
                <c:pt idx="365">
                  <c:v>15.80167</c:v>
                </c:pt>
                <c:pt idx="366">
                  <c:v>15.84496</c:v>
                </c:pt>
                <c:pt idx="367">
                  <c:v>15.888260000000001</c:v>
                </c:pt>
                <c:pt idx="368">
                  <c:v>15.93155</c:v>
                </c:pt>
                <c:pt idx="369">
                  <c:v>15.97484</c:v>
                </c:pt>
                <c:pt idx="370">
                  <c:v>16.018129999999999</c:v>
                </c:pt>
                <c:pt idx="371">
                  <c:v>16.061430000000001</c:v>
                </c:pt>
                <c:pt idx="372">
                  <c:v>16.10472</c:v>
                </c:pt>
                <c:pt idx="373">
                  <c:v>16.148009999999999</c:v>
                </c:pt>
                <c:pt idx="374">
                  <c:v>16.191299999999998</c:v>
                </c:pt>
                <c:pt idx="375">
                  <c:v>16.234590000000001</c:v>
                </c:pt>
                <c:pt idx="376">
                  <c:v>16.277889999999999</c:v>
                </c:pt>
                <c:pt idx="377">
                  <c:v>16.321179999999998</c:v>
                </c:pt>
                <c:pt idx="378">
                  <c:v>16.364470000000001</c:v>
                </c:pt>
                <c:pt idx="379">
                  <c:v>16.40776</c:v>
                </c:pt>
                <c:pt idx="380">
                  <c:v>16.451059999999998</c:v>
                </c:pt>
                <c:pt idx="381">
                  <c:v>16.494350000000001</c:v>
                </c:pt>
                <c:pt idx="382">
                  <c:v>16.53764</c:v>
                </c:pt>
                <c:pt idx="383">
                  <c:v>16.580929999999999</c:v>
                </c:pt>
                <c:pt idx="384">
                  <c:v>16.624220000000001</c:v>
                </c:pt>
                <c:pt idx="385">
                  <c:v>16.66752</c:v>
                </c:pt>
                <c:pt idx="386">
                  <c:v>16.710809999999999</c:v>
                </c:pt>
                <c:pt idx="387">
                  <c:v>16.754100000000001</c:v>
                </c:pt>
                <c:pt idx="388">
                  <c:v>16.79739</c:v>
                </c:pt>
                <c:pt idx="389">
                  <c:v>16.840689999999999</c:v>
                </c:pt>
                <c:pt idx="390">
                  <c:v>16.883980000000001</c:v>
                </c:pt>
                <c:pt idx="391">
                  <c:v>16.92727</c:v>
                </c:pt>
                <c:pt idx="392">
                  <c:v>16.970559999999999</c:v>
                </c:pt>
                <c:pt idx="393">
                  <c:v>17.013860000000001</c:v>
                </c:pt>
                <c:pt idx="394">
                  <c:v>17.05715</c:v>
                </c:pt>
                <c:pt idx="395">
                  <c:v>17.100439999999999</c:v>
                </c:pt>
                <c:pt idx="396">
                  <c:v>17.143730000000001</c:v>
                </c:pt>
                <c:pt idx="397">
                  <c:v>17.18702</c:v>
                </c:pt>
                <c:pt idx="398">
                  <c:v>17.230319999999999</c:v>
                </c:pt>
                <c:pt idx="399">
                  <c:v>17.273610000000001</c:v>
                </c:pt>
                <c:pt idx="400">
                  <c:v>17.3169</c:v>
                </c:pt>
                <c:pt idx="401">
                  <c:v>17.360189999999999</c:v>
                </c:pt>
                <c:pt idx="402">
                  <c:v>17.403490000000001</c:v>
                </c:pt>
                <c:pt idx="403">
                  <c:v>17.44678</c:v>
                </c:pt>
                <c:pt idx="404">
                  <c:v>17.490069999999999</c:v>
                </c:pt>
                <c:pt idx="405">
                  <c:v>17.533359999999998</c:v>
                </c:pt>
                <c:pt idx="406">
                  <c:v>17.576650000000001</c:v>
                </c:pt>
                <c:pt idx="407">
                  <c:v>17.619949999999999</c:v>
                </c:pt>
                <c:pt idx="408">
                  <c:v>17.663239999999998</c:v>
                </c:pt>
                <c:pt idx="409">
                  <c:v>17.706530000000001</c:v>
                </c:pt>
                <c:pt idx="410">
                  <c:v>17.74982</c:v>
                </c:pt>
                <c:pt idx="411">
                  <c:v>17.793119999999998</c:v>
                </c:pt>
                <c:pt idx="412">
                  <c:v>17.836410000000001</c:v>
                </c:pt>
                <c:pt idx="413">
                  <c:v>17.8797</c:v>
                </c:pt>
                <c:pt idx="414">
                  <c:v>17.922989999999999</c:v>
                </c:pt>
                <c:pt idx="415">
                  <c:v>17.966280000000001</c:v>
                </c:pt>
                <c:pt idx="416">
                  <c:v>18.00958</c:v>
                </c:pt>
                <c:pt idx="417">
                  <c:v>18.052869999999999</c:v>
                </c:pt>
                <c:pt idx="418">
                  <c:v>18.096160000000001</c:v>
                </c:pt>
                <c:pt idx="419">
                  <c:v>18.13945</c:v>
                </c:pt>
                <c:pt idx="420">
                  <c:v>18.182749999999999</c:v>
                </c:pt>
                <c:pt idx="421">
                  <c:v>18.226040000000001</c:v>
                </c:pt>
                <c:pt idx="422">
                  <c:v>18.26933</c:v>
                </c:pt>
                <c:pt idx="423">
                  <c:v>18.312619999999999</c:v>
                </c:pt>
                <c:pt idx="424">
                  <c:v>18.355910000000002</c:v>
                </c:pt>
                <c:pt idx="425">
                  <c:v>18.39921</c:v>
                </c:pt>
                <c:pt idx="426">
                  <c:v>18.442499999999999</c:v>
                </c:pt>
                <c:pt idx="427">
                  <c:v>18.485790000000001</c:v>
                </c:pt>
                <c:pt idx="428">
                  <c:v>18.52908</c:v>
                </c:pt>
                <c:pt idx="429">
                  <c:v>18.572379999999999</c:v>
                </c:pt>
                <c:pt idx="430">
                  <c:v>18.615670000000001</c:v>
                </c:pt>
                <c:pt idx="431">
                  <c:v>18.65896</c:v>
                </c:pt>
                <c:pt idx="432">
                  <c:v>18.702249999999999</c:v>
                </c:pt>
                <c:pt idx="433">
                  <c:v>18.745550000000001</c:v>
                </c:pt>
                <c:pt idx="434">
                  <c:v>18.78884</c:v>
                </c:pt>
                <c:pt idx="435">
                  <c:v>18.832129999999999</c:v>
                </c:pt>
                <c:pt idx="436">
                  <c:v>18.875419999999998</c:v>
                </c:pt>
                <c:pt idx="437">
                  <c:v>18.918710000000001</c:v>
                </c:pt>
                <c:pt idx="438">
                  <c:v>18.962009999999999</c:v>
                </c:pt>
                <c:pt idx="439">
                  <c:v>19.005299999999998</c:v>
                </c:pt>
                <c:pt idx="440">
                  <c:v>19.048590000000001</c:v>
                </c:pt>
                <c:pt idx="441">
                  <c:v>19.09188</c:v>
                </c:pt>
                <c:pt idx="442">
                  <c:v>19.135179999999998</c:v>
                </c:pt>
                <c:pt idx="443">
                  <c:v>19.178470000000001</c:v>
                </c:pt>
                <c:pt idx="444">
                  <c:v>19.22176</c:v>
                </c:pt>
                <c:pt idx="445">
                  <c:v>19.265049999999999</c:v>
                </c:pt>
                <c:pt idx="446">
                  <c:v>19.308340000000001</c:v>
                </c:pt>
                <c:pt idx="447">
                  <c:v>19.35164</c:v>
                </c:pt>
                <c:pt idx="448">
                  <c:v>19.394929999999999</c:v>
                </c:pt>
                <c:pt idx="449">
                  <c:v>19.438220000000001</c:v>
                </c:pt>
                <c:pt idx="450">
                  <c:v>19.48151</c:v>
                </c:pt>
                <c:pt idx="451">
                  <c:v>19.524809999999999</c:v>
                </c:pt>
                <c:pt idx="452">
                  <c:v>19.568100000000001</c:v>
                </c:pt>
                <c:pt idx="453">
                  <c:v>19.61139</c:v>
                </c:pt>
                <c:pt idx="454">
                  <c:v>19.654679999999999</c:v>
                </c:pt>
                <c:pt idx="455">
                  <c:v>19.697970000000002</c:v>
                </c:pt>
                <c:pt idx="456">
                  <c:v>19.74127</c:v>
                </c:pt>
                <c:pt idx="457">
                  <c:v>19.784559999999999</c:v>
                </c:pt>
                <c:pt idx="458">
                  <c:v>19.827850000000002</c:v>
                </c:pt>
                <c:pt idx="459">
                  <c:v>19.87114</c:v>
                </c:pt>
                <c:pt idx="460">
                  <c:v>19.914439999999999</c:v>
                </c:pt>
                <c:pt idx="461">
                  <c:v>19.957730000000002</c:v>
                </c:pt>
                <c:pt idx="462">
                  <c:v>20.00102</c:v>
                </c:pt>
                <c:pt idx="463">
                  <c:v>20.044309999999999</c:v>
                </c:pt>
                <c:pt idx="464">
                  <c:v>20.087599999999998</c:v>
                </c:pt>
                <c:pt idx="465">
                  <c:v>20.1309</c:v>
                </c:pt>
                <c:pt idx="466">
                  <c:v>20.174189999999999</c:v>
                </c:pt>
                <c:pt idx="467">
                  <c:v>20.217479999999998</c:v>
                </c:pt>
                <c:pt idx="468">
                  <c:v>20.260770000000001</c:v>
                </c:pt>
                <c:pt idx="469">
                  <c:v>20.304069999999999</c:v>
                </c:pt>
                <c:pt idx="470">
                  <c:v>20.347359999999998</c:v>
                </c:pt>
                <c:pt idx="471">
                  <c:v>20.390650000000001</c:v>
                </c:pt>
                <c:pt idx="472">
                  <c:v>20.43394</c:v>
                </c:pt>
                <c:pt idx="473">
                  <c:v>20.477239999999998</c:v>
                </c:pt>
                <c:pt idx="474">
                  <c:v>20.520530000000001</c:v>
                </c:pt>
                <c:pt idx="475">
                  <c:v>20.56382</c:v>
                </c:pt>
                <c:pt idx="476">
                  <c:v>20.607109999999999</c:v>
                </c:pt>
                <c:pt idx="477">
                  <c:v>20.650400000000001</c:v>
                </c:pt>
                <c:pt idx="478">
                  <c:v>20.6937</c:v>
                </c:pt>
                <c:pt idx="479">
                  <c:v>20.736989999999999</c:v>
                </c:pt>
                <c:pt idx="480">
                  <c:v>20.780280000000001</c:v>
                </c:pt>
                <c:pt idx="481">
                  <c:v>20.82357</c:v>
                </c:pt>
                <c:pt idx="482">
                  <c:v>20.866869999999999</c:v>
                </c:pt>
                <c:pt idx="483">
                  <c:v>20.910160000000001</c:v>
                </c:pt>
                <c:pt idx="484">
                  <c:v>20.95345</c:v>
                </c:pt>
                <c:pt idx="485">
                  <c:v>20.996739999999999</c:v>
                </c:pt>
                <c:pt idx="486">
                  <c:v>21.040030000000002</c:v>
                </c:pt>
                <c:pt idx="487">
                  <c:v>21.08333</c:v>
                </c:pt>
                <c:pt idx="488">
                  <c:v>21.126619999999999</c:v>
                </c:pt>
                <c:pt idx="489">
                  <c:v>21.169910000000002</c:v>
                </c:pt>
                <c:pt idx="490">
                  <c:v>21.213200000000001</c:v>
                </c:pt>
                <c:pt idx="491">
                  <c:v>21.256499999999999</c:v>
                </c:pt>
                <c:pt idx="492">
                  <c:v>21.299790000000002</c:v>
                </c:pt>
                <c:pt idx="493">
                  <c:v>21.34308</c:v>
                </c:pt>
                <c:pt idx="494">
                  <c:v>21.386369999999999</c:v>
                </c:pt>
                <c:pt idx="495">
                  <c:v>21.429659999999998</c:v>
                </c:pt>
                <c:pt idx="496">
                  <c:v>21.47296</c:v>
                </c:pt>
                <c:pt idx="497">
                  <c:v>21.516249999999999</c:v>
                </c:pt>
                <c:pt idx="498">
                  <c:v>21.559539999999998</c:v>
                </c:pt>
                <c:pt idx="499">
                  <c:v>21.602830000000001</c:v>
                </c:pt>
                <c:pt idx="500">
                  <c:v>21.646129999999999</c:v>
                </c:pt>
                <c:pt idx="501">
                  <c:v>21.689419999999998</c:v>
                </c:pt>
                <c:pt idx="502">
                  <c:v>21.732710000000001</c:v>
                </c:pt>
                <c:pt idx="503">
                  <c:v>21.776</c:v>
                </c:pt>
                <c:pt idx="504">
                  <c:v>21.819289999999999</c:v>
                </c:pt>
                <c:pt idx="505">
                  <c:v>21.862590000000001</c:v>
                </c:pt>
                <c:pt idx="506">
                  <c:v>21.90588</c:v>
                </c:pt>
                <c:pt idx="507">
                  <c:v>21.949169999999999</c:v>
                </c:pt>
                <c:pt idx="508">
                  <c:v>21.992460000000001</c:v>
                </c:pt>
                <c:pt idx="509">
                  <c:v>22.03576</c:v>
                </c:pt>
                <c:pt idx="510">
                  <c:v>22.079049999999999</c:v>
                </c:pt>
                <c:pt idx="511">
                  <c:v>22.122340000000001</c:v>
                </c:pt>
                <c:pt idx="512">
                  <c:v>22.16563</c:v>
                </c:pt>
                <c:pt idx="513">
                  <c:v>22.208929999999999</c:v>
                </c:pt>
                <c:pt idx="514">
                  <c:v>22.252220000000001</c:v>
                </c:pt>
                <c:pt idx="515">
                  <c:v>22.29551</c:v>
                </c:pt>
                <c:pt idx="516">
                  <c:v>22.338799999999999</c:v>
                </c:pt>
                <c:pt idx="517">
                  <c:v>22.382090000000002</c:v>
                </c:pt>
                <c:pt idx="518">
                  <c:v>22.42539</c:v>
                </c:pt>
                <c:pt idx="519">
                  <c:v>22.468679999999999</c:v>
                </c:pt>
                <c:pt idx="520">
                  <c:v>22.511970000000002</c:v>
                </c:pt>
                <c:pt idx="521">
                  <c:v>22.555260000000001</c:v>
                </c:pt>
                <c:pt idx="522">
                  <c:v>22.598559999999999</c:v>
                </c:pt>
                <c:pt idx="523">
                  <c:v>22.641850000000002</c:v>
                </c:pt>
                <c:pt idx="524">
                  <c:v>22.685140000000001</c:v>
                </c:pt>
                <c:pt idx="525">
                  <c:v>22.728429999999999</c:v>
                </c:pt>
                <c:pt idx="526">
                  <c:v>22.771719999999998</c:v>
                </c:pt>
                <c:pt idx="527">
                  <c:v>22.815020000000001</c:v>
                </c:pt>
                <c:pt idx="528">
                  <c:v>22.858309999999999</c:v>
                </c:pt>
                <c:pt idx="529">
                  <c:v>22.901599999999998</c:v>
                </c:pt>
                <c:pt idx="530">
                  <c:v>22.944890000000001</c:v>
                </c:pt>
                <c:pt idx="531">
                  <c:v>22.988189999999999</c:v>
                </c:pt>
                <c:pt idx="532">
                  <c:v>23.031479999999998</c:v>
                </c:pt>
                <c:pt idx="533">
                  <c:v>23.074770000000001</c:v>
                </c:pt>
                <c:pt idx="534">
                  <c:v>23.11806</c:v>
                </c:pt>
                <c:pt idx="535">
                  <c:v>23.161349999999999</c:v>
                </c:pt>
                <c:pt idx="536">
                  <c:v>23.204650000000001</c:v>
                </c:pt>
                <c:pt idx="537">
                  <c:v>23.24794</c:v>
                </c:pt>
                <c:pt idx="538">
                  <c:v>23.291229999999999</c:v>
                </c:pt>
                <c:pt idx="539">
                  <c:v>23.334520000000001</c:v>
                </c:pt>
                <c:pt idx="540">
                  <c:v>23.37782</c:v>
                </c:pt>
                <c:pt idx="541">
                  <c:v>23.421109999999999</c:v>
                </c:pt>
                <c:pt idx="542">
                  <c:v>23.464400000000001</c:v>
                </c:pt>
                <c:pt idx="543">
                  <c:v>23.50769</c:v>
                </c:pt>
                <c:pt idx="544">
                  <c:v>23.550989999999999</c:v>
                </c:pt>
                <c:pt idx="545">
                  <c:v>23.594280000000001</c:v>
                </c:pt>
                <c:pt idx="546">
                  <c:v>23.63757</c:v>
                </c:pt>
                <c:pt idx="547">
                  <c:v>23.680859999999999</c:v>
                </c:pt>
                <c:pt idx="548">
                  <c:v>23.724150000000002</c:v>
                </c:pt>
                <c:pt idx="549">
                  <c:v>23.76745</c:v>
                </c:pt>
                <c:pt idx="550">
                  <c:v>23.810739999999999</c:v>
                </c:pt>
                <c:pt idx="551">
                  <c:v>23.854030000000002</c:v>
                </c:pt>
                <c:pt idx="552">
                  <c:v>23.897320000000001</c:v>
                </c:pt>
                <c:pt idx="553">
                  <c:v>23.940619999999999</c:v>
                </c:pt>
                <c:pt idx="554">
                  <c:v>23.983910000000002</c:v>
                </c:pt>
                <c:pt idx="555">
                  <c:v>24.027200000000001</c:v>
                </c:pt>
                <c:pt idx="556">
                  <c:v>24.070489999999999</c:v>
                </c:pt>
                <c:pt idx="557">
                  <c:v>24.113779999999998</c:v>
                </c:pt>
                <c:pt idx="558">
                  <c:v>24.157080000000001</c:v>
                </c:pt>
                <c:pt idx="559">
                  <c:v>24.200369999999999</c:v>
                </c:pt>
                <c:pt idx="560">
                  <c:v>24.243659999999998</c:v>
                </c:pt>
                <c:pt idx="561">
                  <c:v>24.286950000000001</c:v>
                </c:pt>
                <c:pt idx="562">
                  <c:v>24.330249999999999</c:v>
                </c:pt>
                <c:pt idx="563">
                  <c:v>24.373539999999998</c:v>
                </c:pt>
                <c:pt idx="564">
                  <c:v>24.416830000000001</c:v>
                </c:pt>
                <c:pt idx="565">
                  <c:v>24.46012</c:v>
                </c:pt>
                <c:pt idx="566">
                  <c:v>24.503409999999999</c:v>
                </c:pt>
                <c:pt idx="567">
                  <c:v>24.546710000000001</c:v>
                </c:pt>
                <c:pt idx="568">
                  <c:v>24.59</c:v>
                </c:pt>
                <c:pt idx="569">
                  <c:v>24.633289999999999</c:v>
                </c:pt>
                <c:pt idx="570">
                  <c:v>24.676580000000001</c:v>
                </c:pt>
                <c:pt idx="571">
                  <c:v>24.71988</c:v>
                </c:pt>
                <c:pt idx="572">
                  <c:v>24.763169999999999</c:v>
                </c:pt>
                <c:pt idx="573">
                  <c:v>24.806460000000001</c:v>
                </c:pt>
                <c:pt idx="574">
                  <c:v>24.84975</c:v>
                </c:pt>
                <c:pt idx="575">
                  <c:v>24.893039999999999</c:v>
                </c:pt>
                <c:pt idx="576">
                  <c:v>24.936340000000001</c:v>
                </c:pt>
                <c:pt idx="577">
                  <c:v>24.97963</c:v>
                </c:pt>
                <c:pt idx="578">
                  <c:v>25.022919999999999</c:v>
                </c:pt>
                <c:pt idx="579">
                  <c:v>25.066210000000002</c:v>
                </c:pt>
                <c:pt idx="580">
                  <c:v>25.10951</c:v>
                </c:pt>
                <c:pt idx="581">
                  <c:v>25.152799999999999</c:v>
                </c:pt>
                <c:pt idx="582">
                  <c:v>25.196090000000002</c:v>
                </c:pt>
                <c:pt idx="583">
                  <c:v>25.239380000000001</c:v>
                </c:pt>
                <c:pt idx="584">
                  <c:v>25.282679999999999</c:v>
                </c:pt>
                <c:pt idx="585">
                  <c:v>25.325970000000002</c:v>
                </c:pt>
                <c:pt idx="586">
                  <c:v>25.369260000000001</c:v>
                </c:pt>
                <c:pt idx="587">
                  <c:v>25.41255</c:v>
                </c:pt>
                <c:pt idx="588">
                  <c:v>25.455839999999998</c:v>
                </c:pt>
                <c:pt idx="589">
                  <c:v>25.499140000000001</c:v>
                </c:pt>
                <c:pt idx="590">
                  <c:v>25.54243</c:v>
                </c:pt>
                <c:pt idx="591">
                  <c:v>25.585719999999998</c:v>
                </c:pt>
                <c:pt idx="592">
                  <c:v>25.629010000000001</c:v>
                </c:pt>
                <c:pt idx="593">
                  <c:v>25.67231</c:v>
                </c:pt>
                <c:pt idx="594">
                  <c:v>25.715599999999998</c:v>
                </c:pt>
                <c:pt idx="595">
                  <c:v>25.758890000000001</c:v>
                </c:pt>
                <c:pt idx="596">
                  <c:v>25.80218</c:v>
                </c:pt>
                <c:pt idx="597">
                  <c:v>25.845469999999999</c:v>
                </c:pt>
                <c:pt idx="598">
                  <c:v>25.888770000000001</c:v>
                </c:pt>
                <c:pt idx="599">
                  <c:v>25.93206</c:v>
                </c:pt>
                <c:pt idx="600">
                  <c:v>25.975349999999999</c:v>
                </c:pt>
                <c:pt idx="601">
                  <c:v>26.018640000000001</c:v>
                </c:pt>
                <c:pt idx="602">
                  <c:v>26.06194</c:v>
                </c:pt>
                <c:pt idx="603">
                  <c:v>26.105229999999999</c:v>
                </c:pt>
                <c:pt idx="604">
                  <c:v>26.148520000000001</c:v>
                </c:pt>
                <c:pt idx="605">
                  <c:v>26.19181</c:v>
                </c:pt>
                <c:pt idx="606">
                  <c:v>26.235099999999999</c:v>
                </c:pt>
                <c:pt idx="607">
                  <c:v>26.278400000000001</c:v>
                </c:pt>
                <c:pt idx="608">
                  <c:v>26.32169</c:v>
                </c:pt>
                <c:pt idx="609">
                  <c:v>26.364979999999999</c:v>
                </c:pt>
                <c:pt idx="610">
                  <c:v>26.408270000000002</c:v>
                </c:pt>
                <c:pt idx="611">
                  <c:v>26.45157</c:v>
                </c:pt>
                <c:pt idx="612">
                  <c:v>26.494859999999999</c:v>
                </c:pt>
                <c:pt idx="613">
                  <c:v>26.538150000000002</c:v>
                </c:pt>
                <c:pt idx="614">
                  <c:v>26.581440000000001</c:v>
                </c:pt>
                <c:pt idx="615">
                  <c:v>26.62473</c:v>
                </c:pt>
                <c:pt idx="616">
                  <c:v>26.668030000000002</c:v>
                </c:pt>
                <c:pt idx="617">
                  <c:v>26.711320000000001</c:v>
                </c:pt>
                <c:pt idx="618">
                  <c:v>26.75461</c:v>
                </c:pt>
                <c:pt idx="619">
                  <c:v>26.797899999999998</c:v>
                </c:pt>
                <c:pt idx="620">
                  <c:v>26.841200000000001</c:v>
                </c:pt>
                <c:pt idx="621">
                  <c:v>26.88449</c:v>
                </c:pt>
                <c:pt idx="622">
                  <c:v>26.927779999999998</c:v>
                </c:pt>
                <c:pt idx="623">
                  <c:v>26.971070000000001</c:v>
                </c:pt>
                <c:pt idx="624">
                  <c:v>27.01437</c:v>
                </c:pt>
                <c:pt idx="625">
                  <c:v>27.057659999999998</c:v>
                </c:pt>
                <c:pt idx="626">
                  <c:v>27.100950000000001</c:v>
                </c:pt>
                <c:pt idx="627">
                  <c:v>27.14424</c:v>
                </c:pt>
                <c:pt idx="628">
                  <c:v>27.187529999999999</c:v>
                </c:pt>
                <c:pt idx="629">
                  <c:v>27.230830000000001</c:v>
                </c:pt>
                <c:pt idx="630">
                  <c:v>27.27412</c:v>
                </c:pt>
                <c:pt idx="631">
                  <c:v>27.317409999999999</c:v>
                </c:pt>
                <c:pt idx="632">
                  <c:v>27.360700000000001</c:v>
                </c:pt>
                <c:pt idx="633">
                  <c:v>27.404</c:v>
                </c:pt>
                <c:pt idx="634">
                  <c:v>27.447289999999999</c:v>
                </c:pt>
                <c:pt idx="635">
                  <c:v>27.490580000000001</c:v>
                </c:pt>
                <c:pt idx="636">
                  <c:v>27.53387</c:v>
                </c:pt>
                <c:pt idx="637">
                  <c:v>27.577159999999999</c:v>
                </c:pt>
                <c:pt idx="638">
                  <c:v>27.620460000000001</c:v>
                </c:pt>
                <c:pt idx="639">
                  <c:v>27.66375</c:v>
                </c:pt>
                <c:pt idx="640">
                  <c:v>27.707039999999999</c:v>
                </c:pt>
                <c:pt idx="641">
                  <c:v>27.750330000000002</c:v>
                </c:pt>
                <c:pt idx="642">
                  <c:v>27.79363</c:v>
                </c:pt>
                <c:pt idx="643">
                  <c:v>27.836919999999999</c:v>
                </c:pt>
                <c:pt idx="644">
                  <c:v>27.880210000000002</c:v>
                </c:pt>
                <c:pt idx="645">
                  <c:v>27.923500000000001</c:v>
                </c:pt>
                <c:pt idx="646">
                  <c:v>27.96679</c:v>
                </c:pt>
                <c:pt idx="647">
                  <c:v>28.010090000000002</c:v>
                </c:pt>
                <c:pt idx="648">
                  <c:v>28.053380000000001</c:v>
                </c:pt>
                <c:pt idx="649">
                  <c:v>28.09667</c:v>
                </c:pt>
                <c:pt idx="650">
                  <c:v>28.139959999999999</c:v>
                </c:pt>
                <c:pt idx="651">
                  <c:v>28.183260000000001</c:v>
                </c:pt>
                <c:pt idx="652">
                  <c:v>28.22655</c:v>
                </c:pt>
                <c:pt idx="653">
                  <c:v>28.269839999999999</c:v>
                </c:pt>
                <c:pt idx="654">
                  <c:v>28.313130000000001</c:v>
                </c:pt>
                <c:pt idx="655">
                  <c:v>28.35643</c:v>
                </c:pt>
                <c:pt idx="656">
                  <c:v>28.399719999999999</c:v>
                </c:pt>
                <c:pt idx="657">
                  <c:v>28.443010000000001</c:v>
                </c:pt>
                <c:pt idx="658">
                  <c:v>28.4863</c:v>
                </c:pt>
                <c:pt idx="659">
                  <c:v>28.529589999999999</c:v>
                </c:pt>
                <c:pt idx="660">
                  <c:v>28.572890000000001</c:v>
                </c:pt>
                <c:pt idx="661">
                  <c:v>28.61618</c:v>
                </c:pt>
                <c:pt idx="662">
                  <c:v>28.659469999999999</c:v>
                </c:pt>
                <c:pt idx="663">
                  <c:v>28.702760000000001</c:v>
                </c:pt>
                <c:pt idx="664">
                  <c:v>28.74606</c:v>
                </c:pt>
                <c:pt idx="665">
                  <c:v>28.789349999999999</c:v>
                </c:pt>
                <c:pt idx="666">
                  <c:v>28.832640000000001</c:v>
                </c:pt>
                <c:pt idx="667">
                  <c:v>28.87593</c:v>
                </c:pt>
                <c:pt idx="668">
                  <c:v>28.919219999999999</c:v>
                </c:pt>
                <c:pt idx="669">
                  <c:v>28.962520000000001</c:v>
                </c:pt>
                <c:pt idx="670">
                  <c:v>29.00581</c:v>
                </c:pt>
                <c:pt idx="671">
                  <c:v>29.049099999999999</c:v>
                </c:pt>
                <c:pt idx="672">
                  <c:v>29.092390000000002</c:v>
                </c:pt>
                <c:pt idx="673">
                  <c:v>29.13569</c:v>
                </c:pt>
                <c:pt idx="674">
                  <c:v>29.178979999999999</c:v>
                </c:pt>
                <c:pt idx="675">
                  <c:v>29.222270000000002</c:v>
                </c:pt>
                <c:pt idx="676">
                  <c:v>29.265560000000001</c:v>
                </c:pt>
                <c:pt idx="677">
                  <c:v>29.30885</c:v>
                </c:pt>
                <c:pt idx="678">
                  <c:v>29.352150000000002</c:v>
                </c:pt>
                <c:pt idx="679">
                  <c:v>29.395440000000001</c:v>
                </c:pt>
                <c:pt idx="680">
                  <c:v>29.43873</c:v>
                </c:pt>
                <c:pt idx="681">
                  <c:v>29.482019999999999</c:v>
                </c:pt>
                <c:pt idx="682">
                  <c:v>29.525320000000001</c:v>
                </c:pt>
                <c:pt idx="683">
                  <c:v>29.56861</c:v>
                </c:pt>
                <c:pt idx="684">
                  <c:v>29.611899999999999</c:v>
                </c:pt>
                <c:pt idx="685">
                  <c:v>29.655190000000001</c:v>
                </c:pt>
                <c:pt idx="686">
                  <c:v>29.69848</c:v>
                </c:pt>
                <c:pt idx="687">
                  <c:v>29.741779999999999</c:v>
                </c:pt>
                <c:pt idx="688">
                  <c:v>29.785070000000001</c:v>
                </c:pt>
                <c:pt idx="689">
                  <c:v>29.82836</c:v>
                </c:pt>
                <c:pt idx="690">
                  <c:v>29.871649999999999</c:v>
                </c:pt>
                <c:pt idx="691">
                  <c:v>29.914950000000001</c:v>
                </c:pt>
                <c:pt idx="692">
                  <c:v>29.95824</c:v>
                </c:pt>
                <c:pt idx="693">
                  <c:v>30.001529999999999</c:v>
                </c:pt>
                <c:pt idx="694">
                  <c:v>30.044820000000001</c:v>
                </c:pt>
                <c:pt idx="695">
                  <c:v>30.08812</c:v>
                </c:pt>
                <c:pt idx="696">
                  <c:v>30.131409999999999</c:v>
                </c:pt>
                <c:pt idx="697">
                  <c:v>30.174700000000001</c:v>
                </c:pt>
                <c:pt idx="698">
                  <c:v>30.21799</c:v>
                </c:pt>
                <c:pt idx="699">
                  <c:v>30.261279999999999</c:v>
                </c:pt>
                <c:pt idx="700">
                  <c:v>30.304580000000001</c:v>
                </c:pt>
                <c:pt idx="701">
                  <c:v>30.34787</c:v>
                </c:pt>
                <c:pt idx="702">
                  <c:v>30.391159999999999</c:v>
                </c:pt>
                <c:pt idx="703">
                  <c:v>30.434449999999998</c:v>
                </c:pt>
                <c:pt idx="704">
                  <c:v>30.47775</c:v>
                </c:pt>
                <c:pt idx="705">
                  <c:v>30.521039999999999</c:v>
                </c:pt>
                <c:pt idx="706">
                  <c:v>30.564330000000002</c:v>
                </c:pt>
                <c:pt idx="707">
                  <c:v>30.607620000000001</c:v>
                </c:pt>
                <c:pt idx="708">
                  <c:v>30.65091</c:v>
                </c:pt>
                <c:pt idx="709">
                  <c:v>30.694210000000002</c:v>
                </c:pt>
                <c:pt idx="710">
                  <c:v>30.737500000000001</c:v>
                </c:pt>
                <c:pt idx="711">
                  <c:v>30.78079</c:v>
                </c:pt>
                <c:pt idx="712">
                  <c:v>30.824079999999999</c:v>
                </c:pt>
                <c:pt idx="713">
                  <c:v>30.867380000000001</c:v>
                </c:pt>
                <c:pt idx="714">
                  <c:v>30.91067</c:v>
                </c:pt>
                <c:pt idx="715">
                  <c:v>30.953959999999999</c:v>
                </c:pt>
                <c:pt idx="716">
                  <c:v>30.997250000000001</c:v>
                </c:pt>
                <c:pt idx="717">
                  <c:v>31.04054</c:v>
                </c:pt>
                <c:pt idx="718">
                  <c:v>31.083839999999999</c:v>
                </c:pt>
                <c:pt idx="719">
                  <c:v>31.127130000000001</c:v>
                </c:pt>
                <c:pt idx="720">
                  <c:v>31.17042</c:v>
                </c:pt>
                <c:pt idx="721">
                  <c:v>31.213709999999999</c:v>
                </c:pt>
                <c:pt idx="722">
                  <c:v>31.257010000000001</c:v>
                </c:pt>
                <c:pt idx="723">
                  <c:v>31.3003</c:v>
                </c:pt>
                <c:pt idx="724">
                  <c:v>31.343589999999999</c:v>
                </c:pt>
                <c:pt idx="725">
                  <c:v>31.386880000000001</c:v>
                </c:pt>
                <c:pt idx="726">
                  <c:v>31.43017</c:v>
                </c:pt>
                <c:pt idx="727">
                  <c:v>31.473469999999999</c:v>
                </c:pt>
                <c:pt idx="728">
                  <c:v>31.516760000000001</c:v>
                </c:pt>
                <c:pt idx="729">
                  <c:v>31.56005</c:v>
                </c:pt>
                <c:pt idx="730">
                  <c:v>31.603339999999999</c:v>
                </c:pt>
                <c:pt idx="731">
                  <c:v>31.646640000000001</c:v>
                </c:pt>
                <c:pt idx="732">
                  <c:v>31.68993</c:v>
                </c:pt>
                <c:pt idx="733">
                  <c:v>31.733219999999999</c:v>
                </c:pt>
                <c:pt idx="734">
                  <c:v>31.776509999999998</c:v>
                </c:pt>
                <c:pt idx="735">
                  <c:v>31.81981</c:v>
                </c:pt>
                <c:pt idx="736">
                  <c:v>31.863099999999999</c:v>
                </c:pt>
                <c:pt idx="737">
                  <c:v>31.906389999999998</c:v>
                </c:pt>
                <c:pt idx="738">
                  <c:v>31.949680000000001</c:v>
                </c:pt>
                <c:pt idx="739">
                  <c:v>31.99297</c:v>
                </c:pt>
                <c:pt idx="740">
                  <c:v>32.036270000000002</c:v>
                </c:pt>
                <c:pt idx="741">
                  <c:v>32.079560000000001</c:v>
                </c:pt>
                <c:pt idx="742">
                  <c:v>32.12285</c:v>
                </c:pt>
                <c:pt idx="743">
                  <c:v>32.166139999999999</c:v>
                </c:pt>
                <c:pt idx="744">
                  <c:v>32.209440000000001</c:v>
                </c:pt>
                <c:pt idx="745">
                  <c:v>32.25273</c:v>
                </c:pt>
                <c:pt idx="746">
                  <c:v>32.296019999999999</c:v>
                </c:pt>
                <c:pt idx="747">
                  <c:v>32.339309999999998</c:v>
                </c:pt>
                <c:pt idx="748">
                  <c:v>32.382599999999996</c:v>
                </c:pt>
                <c:pt idx="749">
                  <c:v>32.425899999999999</c:v>
                </c:pt>
                <c:pt idx="750">
                  <c:v>32.469189999999998</c:v>
                </c:pt>
                <c:pt idx="751">
                  <c:v>32.512479999999996</c:v>
                </c:pt>
                <c:pt idx="752">
                  <c:v>32.555770000000003</c:v>
                </c:pt>
                <c:pt idx="753">
                  <c:v>32.599069999999998</c:v>
                </c:pt>
                <c:pt idx="754">
                  <c:v>32.642359999999996</c:v>
                </c:pt>
                <c:pt idx="755">
                  <c:v>32.685650000000003</c:v>
                </c:pt>
                <c:pt idx="756">
                  <c:v>32.728940000000001</c:v>
                </c:pt>
                <c:pt idx="757">
                  <c:v>32.77223</c:v>
                </c:pt>
                <c:pt idx="758">
                  <c:v>32.815530000000003</c:v>
                </c:pt>
                <c:pt idx="759">
                  <c:v>32.858820000000001</c:v>
                </c:pt>
                <c:pt idx="760">
                  <c:v>32.90211</c:v>
                </c:pt>
                <c:pt idx="761">
                  <c:v>32.945399999999999</c:v>
                </c:pt>
                <c:pt idx="762">
                  <c:v>32.988700000000001</c:v>
                </c:pt>
                <c:pt idx="763">
                  <c:v>33.03199</c:v>
                </c:pt>
                <c:pt idx="764">
                  <c:v>33.075279999999999</c:v>
                </c:pt>
                <c:pt idx="765">
                  <c:v>33.118569999999998</c:v>
                </c:pt>
                <c:pt idx="766">
                  <c:v>33.161859999999997</c:v>
                </c:pt>
                <c:pt idx="767">
                  <c:v>33.205159999999999</c:v>
                </c:pt>
                <c:pt idx="768">
                  <c:v>33.248449999999998</c:v>
                </c:pt>
                <c:pt idx="769">
                  <c:v>33.291739999999997</c:v>
                </c:pt>
                <c:pt idx="770">
                  <c:v>33.335030000000003</c:v>
                </c:pt>
                <c:pt idx="771">
                  <c:v>33.378329999999998</c:v>
                </c:pt>
                <c:pt idx="772">
                  <c:v>33.421619999999997</c:v>
                </c:pt>
                <c:pt idx="773">
                  <c:v>33.464910000000003</c:v>
                </c:pt>
                <c:pt idx="774">
                  <c:v>33.508200000000002</c:v>
                </c:pt>
                <c:pt idx="775">
                  <c:v>33.551499999999997</c:v>
                </c:pt>
                <c:pt idx="776">
                  <c:v>33.594790000000003</c:v>
                </c:pt>
                <c:pt idx="777">
                  <c:v>33.638080000000002</c:v>
                </c:pt>
                <c:pt idx="778">
                  <c:v>33.681370000000001</c:v>
                </c:pt>
                <c:pt idx="779">
                  <c:v>33.72466</c:v>
                </c:pt>
                <c:pt idx="780">
                  <c:v>33.767960000000002</c:v>
                </c:pt>
                <c:pt idx="781">
                  <c:v>33.811250000000001</c:v>
                </c:pt>
                <c:pt idx="782">
                  <c:v>33.85454</c:v>
                </c:pt>
                <c:pt idx="783">
                  <c:v>33.897829999999999</c:v>
                </c:pt>
                <c:pt idx="784">
                  <c:v>33.941130000000001</c:v>
                </c:pt>
                <c:pt idx="785">
                  <c:v>33.98442</c:v>
                </c:pt>
                <c:pt idx="786">
                  <c:v>34.027709999999999</c:v>
                </c:pt>
                <c:pt idx="787">
                  <c:v>34.070999999999998</c:v>
                </c:pt>
                <c:pt idx="788">
                  <c:v>34.114289999999997</c:v>
                </c:pt>
                <c:pt idx="789">
                  <c:v>34.157589999999999</c:v>
                </c:pt>
                <c:pt idx="790">
                  <c:v>34.200879999999998</c:v>
                </c:pt>
                <c:pt idx="791">
                  <c:v>34.244169999999997</c:v>
                </c:pt>
                <c:pt idx="792">
                  <c:v>34.287460000000003</c:v>
                </c:pt>
                <c:pt idx="793">
                  <c:v>34.330759999999998</c:v>
                </c:pt>
                <c:pt idx="794">
                  <c:v>34.374049999999997</c:v>
                </c:pt>
                <c:pt idx="795">
                  <c:v>34.417340000000003</c:v>
                </c:pt>
                <c:pt idx="796">
                  <c:v>34.460630000000002</c:v>
                </c:pt>
                <c:pt idx="797">
                  <c:v>34.503920000000001</c:v>
                </c:pt>
                <c:pt idx="798">
                  <c:v>34.547220000000003</c:v>
                </c:pt>
                <c:pt idx="799">
                  <c:v>34.590510000000002</c:v>
                </c:pt>
                <c:pt idx="800">
                  <c:v>34.633800000000001</c:v>
                </c:pt>
                <c:pt idx="801">
                  <c:v>34.67709</c:v>
                </c:pt>
                <c:pt idx="802">
                  <c:v>34.720390000000002</c:v>
                </c:pt>
                <c:pt idx="803">
                  <c:v>34.763680000000001</c:v>
                </c:pt>
                <c:pt idx="804">
                  <c:v>34.80697</c:v>
                </c:pt>
                <c:pt idx="805">
                  <c:v>34.850259999999999</c:v>
                </c:pt>
                <c:pt idx="806">
                  <c:v>34.893560000000001</c:v>
                </c:pt>
                <c:pt idx="807">
                  <c:v>34.93685</c:v>
                </c:pt>
                <c:pt idx="808">
                  <c:v>34.980139999999999</c:v>
                </c:pt>
                <c:pt idx="809">
                  <c:v>35.023429999999998</c:v>
                </c:pt>
                <c:pt idx="810">
                  <c:v>35.066719999999997</c:v>
                </c:pt>
                <c:pt idx="811">
                  <c:v>35.110019999999999</c:v>
                </c:pt>
                <c:pt idx="812">
                  <c:v>35.153309999999998</c:v>
                </c:pt>
                <c:pt idx="813">
                  <c:v>35.196599999999997</c:v>
                </c:pt>
                <c:pt idx="814">
                  <c:v>35.239890000000003</c:v>
                </c:pt>
                <c:pt idx="815">
                  <c:v>35.283189999999998</c:v>
                </c:pt>
                <c:pt idx="816">
                  <c:v>35.326479999999997</c:v>
                </c:pt>
                <c:pt idx="817">
                  <c:v>35.369770000000003</c:v>
                </c:pt>
                <c:pt idx="818">
                  <c:v>35.413060000000002</c:v>
                </c:pt>
                <c:pt idx="819">
                  <c:v>35.45635</c:v>
                </c:pt>
                <c:pt idx="820">
                  <c:v>35.499650000000003</c:v>
                </c:pt>
                <c:pt idx="821">
                  <c:v>35.542940000000002</c:v>
                </c:pt>
                <c:pt idx="822">
                  <c:v>35.58623</c:v>
                </c:pt>
                <c:pt idx="823">
                  <c:v>35.629519999999999</c:v>
                </c:pt>
                <c:pt idx="824">
                  <c:v>35.672820000000002</c:v>
                </c:pt>
                <c:pt idx="825">
                  <c:v>35.71611</c:v>
                </c:pt>
                <c:pt idx="826">
                  <c:v>35.759399999999999</c:v>
                </c:pt>
                <c:pt idx="827">
                  <c:v>35.802689999999998</c:v>
                </c:pt>
                <c:pt idx="828">
                  <c:v>35.845979999999997</c:v>
                </c:pt>
                <c:pt idx="829">
                  <c:v>35.889279999999999</c:v>
                </c:pt>
                <c:pt idx="830">
                  <c:v>35.932569999999998</c:v>
                </c:pt>
                <c:pt idx="831">
                  <c:v>35.975859999999997</c:v>
                </c:pt>
                <c:pt idx="832">
                  <c:v>36.019150000000003</c:v>
                </c:pt>
                <c:pt idx="833">
                  <c:v>36.062449999999998</c:v>
                </c:pt>
                <c:pt idx="834">
                  <c:v>36.105739999999997</c:v>
                </c:pt>
                <c:pt idx="835">
                  <c:v>36.149030000000003</c:v>
                </c:pt>
                <c:pt idx="836">
                  <c:v>36.192320000000002</c:v>
                </c:pt>
                <c:pt idx="837">
                  <c:v>36.235610000000001</c:v>
                </c:pt>
                <c:pt idx="838">
                  <c:v>36.278910000000003</c:v>
                </c:pt>
                <c:pt idx="839">
                  <c:v>36.322200000000002</c:v>
                </c:pt>
                <c:pt idx="840">
                  <c:v>36.365490000000001</c:v>
                </c:pt>
                <c:pt idx="841">
                  <c:v>36.40878</c:v>
                </c:pt>
                <c:pt idx="842">
                  <c:v>36.452080000000002</c:v>
                </c:pt>
                <c:pt idx="843">
                  <c:v>36.495370000000001</c:v>
                </c:pt>
                <c:pt idx="844">
                  <c:v>36.53866</c:v>
                </c:pt>
                <c:pt idx="845">
                  <c:v>36.581949999999999</c:v>
                </c:pt>
                <c:pt idx="846">
                  <c:v>36.625250000000001</c:v>
                </c:pt>
                <c:pt idx="847">
                  <c:v>36.66854</c:v>
                </c:pt>
                <c:pt idx="848">
                  <c:v>36.711829999999999</c:v>
                </c:pt>
                <c:pt idx="849">
                  <c:v>36.755119999999998</c:v>
                </c:pt>
                <c:pt idx="850">
                  <c:v>36.798409999999997</c:v>
                </c:pt>
                <c:pt idx="851">
                  <c:v>36.841709999999999</c:v>
                </c:pt>
                <c:pt idx="852">
                  <c:v>36.884999999999998</c:v>
                </c:pt>
                <c:pt idx="853">
                  <c:v>36.928289999999997</c:v>
                </c:pt>
                <c:pt idx="854">
                  <c:v>36.971580000000003</c:v>
                </c:pt>
                <c:pt idx="855">
                  <c:v>37.014879999999998</c:v>
                </c:pt>
                <c:pt idx="856">
                  <c:v>37.058169999999997</c:v>
                </c:pt>
                <c:pt idx="857">
                  <c:v>37.101460000000003</c:v>
                </c:pt>
                <c:pt idx="858">
                  <c:v>37.144750000000002</c:v>
                </c:pt>
                <c:pt idx="859">
                  <c:v>37.188040000000001</c:v>
                </c:pt>
                <c:pt idx="860">
                  <c:v>37.231340000000003</c:v>
                </c:pt>
                <c:pt idx="861">
                  <c:v>37.274630000000002</c:v>
                </c:pt>
                <c:pt idx="862">
                  <c:v>37.317920000000001</c:v>
                </c:pt>
                <c:pt idx="863">
                  <c:v>37.36121</c:v>
                </c:pt>
                <c:pt idx="864">
                  <c:v>37.404510000000002</c:v>
                </c:pt>
                <c:pt idx="865">
                  <c:v>37.447800000000001</c:v>
                </c:pt>
                <c:pt idx="866">
                  <c:v>37.49109</c:v>
                </c:pt>
                <c:pt idx="867">
                  <c:v>37.534379999999999</c:v>
                </c:pt>
                <c:pt idx="868">
                  <c:v>37.577669999999998</c:v>
                </c:pt>
                <c:pt idx="869">
                  <c:v>37.62097</c:v>
                </c:pt>
                <c:pt idx="870">
                  <c:v>37.664259999999999</c:v>
                </c:pt>
                <c:pt idx="871">
                  <c:v>37.707549999999998</c:v>
                </c:pt>
                <c:pt idx="872">
                  <c:v>37.750839999999997</c:v>
                </c:pt>
                <c:pt idx="873">
                  <c:v>37.794139999999999</c:v>
                </c:pt>
                <c:pt idx="874">
                  <c:v>37.837429999999998</c:v>
                </c:pt>
                <c:pt idx="875">
                  <c:v>37.880719999999997</c:v>
                </c:pt>
                <c:pt idx="876">
                  <c:v>37.924010000000003</c:v>
                </c:pt>
                <c:pt idx="877">
                  <c:v>37.967300000000002</c:v>
                </c:pt>
                <c:pt idx="878">
                  <c:v>38.010599999999997</c:v>
                </c:pt>
                <c:pt idx="879">
                  <c:v>38.053890000000003</c:v>
                </c:pt>
                <c:pt idx="880">
                  <c:v>38.097180000000002</c:v>
                </c:pt>
                <c:pt idx="881">
                  <c:v>38.140470000000001</c:v>
                </c:pt>
                <c:pt idx="882">
                  <c:v>38.183770000000003</c:v>
                </c:pt>
                <c:pt idx="883">
                  <c:v>38.227060000000002</c:v>
                </c:pt>
                <c:pt idx="884">
                  <c:v>38.270350000000001</c:v>
                </c:pt>
                <c:pt idx="885">
                  <c:v>38.313639999999999</c:v>
                </c:pt>
                <c:pt idx="886">
                  <c:v>38.356940000000002</c:v>
                </c:pt>
                <c:pt idx="887">
                  <c:v>38.400230000000001</c:v>
                </c:pt>
                <c:pt idx="888">
                  <c:v>38.443519999999999</c:v>
                </c:pt>
                <c:pt idx="889">
                  <c:v>38.486809999999998</c:v>
                </c:pt>
                <c:pt idx="890">
                  <c:v>38.530099999999997</c:v>
                </c:pt>
                <c:pt idx="891">
                  <c:v>38.573399999999999</c:v>
                </c:pt>
                <c:pt idx="892">
                  <c:v>38.616689999999998</c:v>
                </c:pt>
                <c:pt idx="893">
                  <c:v>38.659979999999997</c:v>
                </c:pt>
                <c:pt idx="894">
                  <c:v>38.703270000000003</c:v>
                </c:pt>
                <c:pt idx="895">
                  <c:v>38.746569999999998</c:v>
                </c:pt>
                <c:pt idx="896">
                  <c:v>38.789859999999997</c:v>
                </c:pt>
                <c:pt idx="897">
                  <c:v>38.833150000000003</c:v>
                </c:pt>
                <c:pt idx="898">
                  <c:v>38.876440000000002</c:v>
                </c:pt>
                <c:pt idx="899">
                  <c:v>38.919730000000001</c:v>
                </c:pt>
                <c:pt idx="900">
                  <c:v>38.963030000000003</c:v>
                </c:pt>
                <c:pt idx="901">
                  <c:v>39.006320000000002</c:v>
                </c:pt>
                <c:pt idx="902">
                  <c:v>39.049610000000001</c:v>
                </c:pt>
                <c:pt idx="903">
                  <c:v>39.0929</c:v>
                </c:pt>
                <c:pt idx="904">
                  <c:v>39.136200000000002</c:v>
                </c:pt>
                <c:pt idx="905">
                  <c:v>39.179490000000001</c:v>
                </c:pt>
                <c:pt idx="906">
                  <c:v>39.22278</c:v>
                </c:pt>
                <c:pt idx="907">
                  <c:v>39.266069999999999</c:v>
                </c:pt>
                <c:pt idx="908">
                  <c:v>39.309359999999998</c:v>
                </c:pt>
                <c:pt idx="909">
                  <c:v>39.35266</c:v>
                </c:pt>
                <c:pt idx="910">
                  <c:v>39.395949999999999</c:v>
                </c:pt>
                <c:pt idx="911">
                  <c:v>39.439239999999998</c:v>
                </c:pt>
                <c:pt idx="912">
                  <c:v>39.482529999999997</c:v>
                </c:pt>
                <c:pt idx="913">
                  <c:v>39.525829999999999</c:v>
                </c:pt>
                <c:pt idx="914">
                  <c:v>39.569119999999998</c:v>
                </c:pt>
                <c:pt idx="915">
                  <c:v>39.612409999999997</c:v>
                </c:pt>
                <c:pt idx="916">
                  <c:v>39.655700000000003</c:v>
                </c:pt>
                <c:pt idx="917">
                  <c:v>39.698999999999998</c:v>
                </c:pt>
                <c:pt idx="918">
                  <c:v>39.742289999999997</c:v>
                </c:pt>
                <c:pt idx="919">
                  <c:v>39.785580000000003</c:v>
                </c:pt>
                <c:pt idx="920">
                  <c:v>39.828870000000002</c:v>
                </c:pt>
                <c:pt idx="921">
                  <c:v>39.872160000000001</c:v>
                </c:pt>
                <c:pt idx="922">
                  <c:v>39.915460000000003</c:v>
                </c:pt>
                <c:pt idx="923">
                  <c:v>39.958750000000002</c:v>
                </c:pt>
                <c:pt idx="924">
                  <c:v>40.002040000000001</c:v>
                </c:pt>
                <c:pt idx="925">
                  <c:v>40.04533</c:v>
                </c:pt>
                <c:pt idx="926">
                  <c:v>40.088630000000002</c:v>
                </c:pt>
                <c:pt idx="927">
                  <c:v>40.131920000000001</c:v>
                </c:pt>
                <c:pt idx="928">
                  <c:v>40.17521</c:v>
                </c:pt>
                <c:pt idx="929">
                  <c:v>40.218499999999999</c:v>
                </c:pt>
                <c:pt idx="930">
                  <c:v>40.261789999999998</c:v>
                </c:pt>
                <c:pt idx="931">
                  <c:v>40.30509</c:v>
                </c:pt>
                <c:pt idx="932">
                  <c:v>40.348379999999999</c:v>
                </c:pt>
                <c:pt idx="933">
                  <c:v>40.391669999999998</c:v>
                </c:pt>
                <c:pt idx="934">
                  <c:v>40.434959999999997</c:v>
                </c:pt>
                <c:pt idx="935">
                  <c:v>40.478259999999999</c:v>
                </c:pt>
                <c:pt idx="936">
                  <c:v>40.521549999999998</c:v>
                </c:pt>
                <c:pt idx="937">
                  <c:v>40.564839999999997</c:v>
                </c:pt>
                <c:pt idx="938">
                  <c:v>40.608130000000003</c:v>
                </c:pt>
                <c:pt idx="939">
                  <c:v>40.651420000000002</c:v>
                </c:pt>
                <c:pt idx="940">
                  <c:v>40.694719999999997</c:v>
                </c:pt>
                <c:pt idx="941">
                  <c:v>40.738010000000003</c:v>
                </c:pt>
                <c:pt idx="942">
                  <c:v>40.781300000000002</c:v>
                </c:pt>
                <c:pt idx="943">
                  <c:v>40.824590000000001</c:v>
                </c:pt>
                <c:pt idx="944">
                  <c:v>40.867890000000003</c:v>
                </c:pt>
                <c:pt idx="945">
                  <c:v>40.911180000000002</c:v>
                </c:pt>
                <c:pt idx="946">
                  <c:v>40.954470000000001</c:v>
                </c:pt>
                <c:pt idx="947">
                  <c:v>40.99776</c:v>
                </c:pt>
                <c:pt idx="948">
                  <c:v>41.041049999999998</c:v>
                </c:pt>
                <c:pt idx="949">
                  <c:v>41.084350000000001</c:v>
                </c:pt>
                <c:pt idx="950">
                  <c:v>41.12764</c:v>
                </c:pt>
                <c:pt idx="951">
                  <c:v>41.170929999999998</c:v>
                </c:pt>
                <c:pt idx="952">
                  <c:v>41.214219999999997</c:v>
                </c:pt>
                <c:pt idx="953">
                  <c:v>41.25752</c:v>
                </c:pt>
                <c:pt idx="954">
                  <c:v>41.300809999999998</c:v>
                </c:pt>
                <c:pt idx="955">
                  <c:v>41.344099999999997</c:v>
                </c:pt>
                <c:pt idx="956">
                  <c:v>41.387390000000003</c:v>
                </c:pt>
                <c:pt idx="957">
                  <c:v>41.430689999999998</c:v>
                </c:pt>
                <c:pt idx="958">
                  <c:v>41.473979999999997</c:v>
                </c:pt>
                <c:pt idx="959">
                  <c:v>41.517270000000003</c:v>
                </c:pt>
                <c:pt idx="960">
                  <c:v>41.560560000000002</c:v>
                </c:pt>
                <c:pt idx="961">
                  <c:v>41.603850000000001</c:v>
                </c:pt>
                <c:pt idx="962">
                  <c:v>41.647150000000003</c:v>
                </c:pt>
                <c:pt idx="963">
                  <c:v>41.690440000000002</c:v>
                </c:pt>
                <c:pt idx="964">
                  <c:v>41.733730000000001</c:v>
                </c:pt>
                <c:pt idx="965">
                  <c:v>41.77702</c:v>
                </c:pt>
                <c:pt idx="966">
                  <c:v>41.820320000000002</c:v>
                </c:pt>
                <c:pt idx="967">
                  <c:v>41.863610000000001</c:v>
                </c:pt>
                <c:pt idx="968">
                  <c:v>41.9069</c:v>
                </c:pt>
                <c:pt idx="969">
                  <c:v>41.950189999999999</c:v>
                </c:pt>
                <c:pt idx="970">
                  <c:v>41.993479999999998</c:v>
                </c:pt>
                <c:pt idx="971">
                  <c:v>42.03678</c:v>
                </c:pt>
                <c:pt idx="972">
                  <c:v>42.080069999999999</c:v>
                </c:pt>
                <c:pt idx="973">
                  <c:v>42.123359999999998</c:v>
                </c:pt>
                <c:pt idx="974">
                  <c:v>42.166649999999997</c:v>
                </c:pt>
                <c:pt idx="975">
                  <c:v>42.209949999999999</c:v>
                </c:pt>
                <c:pt idx="976">
                  <c:v>42.253239999999998</c:v>
                </c:pt>
                <c:pt idx="977">
                  <c:v>42.296529999999997</c:v>
                </c:pt>
                <c:pt idx="978">
                  <c:v>42.339820000000003</c:v>
                </c:pt>
                <c:pt idx="979">
                  <c:v>42.383110000000002</c:v>
                </c:pt>
                <c:pt idx="980">
                  <c:v>42.426409999999997</c:v>
                </c:pt>
                <c:pt idx="981">
                  <c:v>42.469700000000003</c:v>
                </c:pt>
                <c:pt idx="982">
                  <c:v>42.512990000000002</c:v>
                </c:pt>
                <c:pt idx="983">
                  <c:v>42.556280000000001</c:v>
                </c:pt>
                <c:pt idx="984">
                  <c:v>42.599580000000003</c:v>
                </c:pt>
                <c:pt idx="985">
                  <c:v>42.642870000000002</c:v>
                </c:pt>
                <c:pt idx="986">
                  <c:v>42.686160000000001</c:v>
                </c:pt>
                <c:pt idx="987">
                  <c:v>42.72945</c:v>
                </c:pt>
                <c:pt idx="988">
                  <c:v>42.772739999999999</c:v>
                </c:pt>
                <c:pt idx="989">
                  <c:v>42.816040000000001</c:v>
                </c:pt>
                <c:pt idx="990">
                  <c:v>42.85933</c:v>
                </c:pt>
                <c:pt idx="991">
                  <c:v>42.902619999999999</c:v>
                </c:pt>
                <c:pt idx="992">
                  <c:v>42.945909999999998</c:v>
                </c:pt>
                <c:pt idx="993">
                  <c:v>42.98921</c:v>
                </c:pt>
                <c:pt idx="994">
                  <c:v>43.032499999999999</c:v>
                </c:pt>
                <c:pt idx="995">
                  <c:v>43.075789999999998</c:v>
                </c:pt>
                <c:pt idx="996">
                  <c:v>43.119079999999997</c:v>
                </c:pt>
                <c:pt idx="997">
                  <c:v>43.162379999999999</c:v>
                </c:pt>
                <c:pt idx="998">
                  <c:v>43.205669999999998</c:v>
                </c:pt>
                <c:pt idx="999">
                  <c:v>43.248959999999997</c:v>
                </c:pt>
                <c:pt idx="1000">
                  <c:v>43.292250000000003</c:v>
                </c:pt>
              </c:numCache>
            </c:numRef>
          </c:xVal>
          <c:yVal>
            <c:numRef>
              <c:f>'KF Ex 1'!$D$13:$D$1013</c:f>
              <c:numCache>
                <c:formatCode>General</c:formatCode>
                <c:ptCount val="1001"/>
                <c:pt idx="0">
                  <c:v>212.13200000000001</c:v>
                </c:pt>
                <c:pt idx="1">
                  <c:v>212.13200000000001</c:v>
                </c:pt>
                <c:pt idx="2">
                  <c:v>212.13200000000001</c:v>
                </c:pt>
                <c:pt idx="3">
                  <c:v>212.13200000000001</c:v>
                </c:pt>
                <c:pt idx="4">
                  <c:v>212.13200000000001</c:v>
                </c:pt>
                <c:pt idx="5">
                  <c:v>212.13200000000001</c:v>
                </c:pt>
                <c:pt idx="6">
                  <c:v>212.13200000000001</c:v>
                </c:pt>
                <c:pt idx="7">
                  <c:v>212.13200000000001</c:v>
                </c:pt>
                <c:pt idx="8">
                  <c:v>212.13200000000001</c:v>
                </c:pt>
                <c:pt idx="9">
                  <c:v>212.13200000000001</c:v>
                </c:pt>
                <c:pt idx="10">
                  <c:v>212.13200000000001</c:v>
                </c:pt>
                <c:pt idx="11">
                  <c:v>212.13200000000001</c:v>
                </c:pt>
                <c:pt idx="12">
                  <c:v>212.13200000000001</c:v>
                </c:pt>
                <c:pt idx="13">
                  <c:v>212.13200000000001</c:v>
                </c:pt>
                <c:pt idx="14">
                  <c:v>212.13200000000001</c:v>
                </c:pt>
                <c:pt idx="15">
                  <c:v>212.13200000000001</c:v>
                </c:pt>
                <c:pt idx="16">
                  <c:v>212.13200000000001</c:v>
                </c:pt>
                <c:pt idx="17">
                  <c:v>212.13200000000001</c:v>
                </c:pt>
                <c:pt idx="18">
                  <c:v>212.13200000000001</c:v>
                </c:pt>
                <c:pt idx="19">
                  <c:v>212.13200000000001</c:v>
                </c:pt>
                <c:pt idx="20">
                  <c:v>212.13200000000001</c:v>
                </c:pt>
                <c:pt idx="21">
                  <c:v>212.13200000000001</c:v>
                </c:pt>
                <c:pt idx="22">
                  <c:v>212.13200000000001</c:v>
                </c:pt>
                <c:pt idx="23">
                  <c:v>212.13200000000001</c:v>
                </c:pt>
                <c:pt idx="24">
                  <c:v>212.13200000000001</c:v>
                </c:pt>
                <c:pt idx="25">
                  <c:v>212.13200000000001</c:v>
                </c:pt>
                <c:pt idx="26">
                  <c:v>212.13200000000001</c:v>
                </c:pt>
                <c:pt idx="27">
                  <c:v>212.13200000000001</c:v>
                </c:pt>
                <c:pt idx="28">
                  <c:v>212.13200000000001</c:v>
                </c:pt>
                <c:pt idx="29">
                  <c:v>212.13200000000001</c:v>
                </c:pt>
                <c:pt idx="30">
                  <c:v>212.13200000000001</c:v>
                </c:pt>
                <c:pt idx="31">
                  <c:v>212.13200000000001</c:v>
                </c:pt>
                <c:pt idx="32">
                  <c:v>212.13200000000001</c:v>
                </c:pt>
                <c:pt idx="33">
                  <c:v>212.13200000000001</c:v>
                </c:pt>
                <c:pt idx="34">
                  <c:v>212.13200000000001</c:v>
                </c:pt>
                <c:pt idx="35">
                  <c:v>212.13200000000001</c:v>
                </c:pt>
                <c:pt idx="36">
                  <c:v>212.13200000000001</c:v>
                </c:pt>
                <c:pt idx="37">
                  <c:v>212.13200000000001</c:v>
                </c:pt>
                <c:pt idx="38">
                  <c:v>212.13200000000001</c:v>
                </c:pt>
                <c:pt idx="39">
                  <c:v>212.13200000000001</c:v>
                </c:pt>
                <c:pt idx="40">
                  <c:v>212.13200000000001</c:v>
                </c:pt>
                <c:pt idx="41">
                  <c:v>212.13200000000001</c:v>
                </c:pt>
                <c:pt idx="42">
                  <c:v>212.13200000000001</c:v>
                </c:pt>
                <c:pt idx="43">
                  <c:v>212.13200000000001</c:v>
                </c:pt>
                <c:pt idx="44">
                  <c:v>212.13200000000001</c:v>
                </c:pt>
                <c:pt idx="45">
                  <c:v>212.13200000000001</c:v>
                </c:pt>
                <c:pt idx="46">
                  <c:v>212.13200000000001</c:v>
                </c:pt>
                <c:pt idx="47">
                  <c:v>212.13200000000001</c:v>
                </c:pt>
                <c:pt idx="48">
                  <c:v>212.13200000000001</c:v>
                </c:pt>
                <c:pt idx="49">
                  <c:v>212.13200000000001</c:v>
                </c:pt>
                <c:pt idx="50">
                  <c:v>212.13200000000001</c:v>
                </c:pt>
                <c:pt idx="51">
                  <c:v>212.13200000000001</c:v>
                </c:pt>
                <c:pt idx="52">
                  <c:v>212.13200000000001</c:v>
                </c:pt>
                <c:pt idx="53">
                  <c:v>212.13200000000001</c:v>
                </c:pt>
                <c:pt idx="54">
                  <c:v>212.13200000000001</c:v>
                </c:pt>
                <c:pt idx="55">
                  <c:v>212.13200000000001</c:v>
                </c:pt>
                <c:pt idx="56">
                  <c:v>212.13200000000001</c:v>
                </c:pt>
                <c:pt idx="57">
                  <c:v>212.13200000000001</c:v>
                </c:pt>
                <c:pt idx="58">
                  <c:v>212.13200000000001</c:v>
                </c:pt>
                <c:pt idx="59">
                  <c:v>212.13200000000001</c:v>
                </c:pt>
                <c:pt idx="60">
                  <c:v>212.13200000000001</c:v>
                </c:pt>
                <c:pt idx="61">
                  <c:v>212.13200000000001</c:v>
                </c:pt>
                <c:pt idx="62">
                  <c:v>212.13200000000001</c:v>
                </c:pt>
                <c:pt idx="63">
                  <c:v>212.13200000000001</c:v>
                </c:pt>
                <c:pt idx="64">
                  <c:v>212.13200000000001</c:v>
                </c:pt>
                <c:pt idx="65">
                  <c:v>212.13200000000001</c:v>
                </c:pt>
                <c:pt idx="66">
                  <c:v>212.13200000000001</c:v>
                </c:pt>
                <c:pt idx="67">
                  <c:v>212.13200000000001</c:v>
                </c:pt>
                <c:pt idx="68">
                  <c:v>212.13200000000001</c:v>
                </c:pt>
                <c:pt idx="69">
                  <c:v>212.13200000000001</c:v>
                </c:pt>
                <c:pt idx="70">
                  <c:v>212.13200000000001</c:v>
                </c:pt>
                <c:pt idx="71">
                  <c:v>212.13200000000001</c:v>
                </c:pt>
                <c:pt idx="72">
                  <c:v>212.13200000000001</c:v>
                </c:pt>
                <c:pt idx="73">
                  <c:v>212.13200000000001</c:v>
                </c:pt>
                <c:pt idx="74">
                  <c:v>212.13200000000001</c:v>
                </c:pt>
                <c:pt idx="75">
                  <c:v>212.13200000000001</c:v>
                </c:pt>
                <c:pt idx="76">
                  <c:v>212.13200000000001</c:v>
                </c:pt>
                <c:pt idx="77">
                  <c:v>212.13200000000001</c:v>
                </c:pt>
                <c:pt idx="78">
                  <c:v>212.13200000000001</c:v>
                </c:pt>
                <c:pt idx="79">
                  <c:v>212.13200000000001</c:v>
                </c:pt>
                <c:pt idx="80">
                  <c:v>212.13200000000001</c:v>
                </c:pt>
                <c:pt idx="81">
                  <c:v>212.13200000000001</c:v>
                </c:pt>
                <c:pt idx="82">
                  <c:v>212.13200000000001</c:v>
                </c:pt>
                <c:pt idx="83">
                  <c:v>212.13200000000001</c:v>
                </c:pt>
                <c:pt idx="84">
                  <c:v>212.13200000000001</c:v>
                </c:pt>
                <c:pt idx="85">
                  <c:v>212.13200000000001</c:v>
                </c:pt>
                <c:pt idx="86">
                  <c:v>212.13200000000001</c:v>
                </c:pt>
                <c:pt idx="87">
                  <c:v>212.13200000000001</c:v>
                </c:pt>
                <c:pt idx="88">
                  <c:v>212.13200000000001</c:v>
                </c:pt>
                <c:pt idx="89">
                  <c:v>212.13200000000001</c:v>
                </c:pt>
                <c:pt idx="90">
                  <c:v>212.13200000000001</c:v>
                </c:pt>
                <c:pt idx="91">
                  <c:v>212.13200000000001</c:v>
                </c:pt>
                <c:pt idx="92">
                  <c:v>212.13200000000001</c:v>
                </c:pt>
                <c:pt idx="93">
                  <c:v>212.13200000000001</c:v>
                </c:pt>
                <c:pt idx="94">
                  <c:v>212.13200000000001</c:v>
                </c:pt>
                <c:pt idx="95">
                  <c:v>212.13200000000001</c:v>
                </c:pt>
                <c:pt idx="96">
                  <c:v>212.13200000000001</c:v>
                </c:pt>
                <c:pt idx="97">
                  <c:v>212.13200000000001</c:v>
                </c:pt>
                <c:pt idx="98">
                  <c:v>212.13200000000001</c:v>
                </c:pt>
                <c:pt idx="99">
                  <c:v>212.13200000000001</c:v>
                </c:pt>
                <c:pt idx="100">
                  <c:v>212.13200000000001</c:v>
                </c:pt>
                <c:pt idx="101">
                  <c:v>212.13200000000001</c:v>
                </c:pt>
                <c:pt idx="102">
                  <c:v>212.13200000000001</c:v>
                </c:pt>
                <c:pt idx="103">
                  <c:v>212.13200000000001</c:v>
                </c:pt>
                <c:pt idx="104">
                  <c:v>212.13200000000001</c:v>
                </c:pt>
                <c:pt idx="105">
                  <c:v>212.13200000000001</c:v>
                </c:pt>
                <c:pt idx="106">
                  <c:v>212.13200000000001</c:v>
                </c:pt>
                <c:pt idx="107">
                  <c:v>212.13200000000001</c:v>
                </c:pt>
                <c:pt idx="108">
                  <c:v>212.13200000000001</c:v>
                </c:pt>
                <c:pt idx="109">
                  <c:v>212.13200000000001</c:v>
                </c:pt>
                <c:pt idx="110">
                  <c:v>212.13200000000001</c:v>
                </c:pt>
                <c:pt idx="111">
                  <c:v>212.13200000000001</c:v>
                </c:pt>
                <c:pt idx="112">
                  <c:v>212.13200000000001</c:v>
                </c:pt>
                <c:pt idx="113">
                  <c:v>212.13200000000001</c:v>
                </c:pt>
                <c:pt idx="114">
                  <c:v>212.13200000000001</c:v>
                </c:pt>
                <c:pt idx="115">
                  <c:v>212.13200000000001</c:v>
                </c:pt>
                <c:pt idx="116">
                  <c:v>212.13200000000001</c:v>
                </c:pt>
                <c:pt idx="117">
                  <c:v>212.13200000000001</c:v>
                </c:pt>
                <c:pt idx="118">
                  <c:v>212.13200000000001</c:v>
                </c:pt>
                <c:pt idx="119">
                  <c:v>212.13200000000001</c:v>
                </c:pt>
                <c:pt idx="120">
                  <c:v>212.13200000000001</c:v>
                </c:pt>
                <c:pt idx="121">
                  <c:v>212.13200000000001</c:v>
                </c:pt>
                <c:pt idx="122">
                  <c:v>212.13200000000001</c:v>
                </c:pt>
                <c:pt idx="123">
                  <c:v>212.13200000000001</c:v>
                </c:pt>
                <c:pt idx="124">
                  <c:v>212.13200000000001</c:v>
                </c:pt>
                <c:pt idx="125">
                  <c:v>212.13200000000001</c:v>
                </c:pt>
                <c:pt idx="126">
                  <c:v>212.13200000000001</c:v>
                </c:pt>
                <c:pt idx="127">
                  <c:v>212.13200000000001</c:v>
                </c:pt>
                <c:pt idx="128">
                  <c:v>212.13200000000001</c:v>
                </c:pt>
                <c:pt idx="129">
                  <c:v>212.13200000000001</c:v>
                </c:pt>
                <c:pt idx="130">
                  <c:v>212.13200000000001</c:v>
                </c:pt>
                <c:pt idx="131">
                  <c:v>212.13200000000001</c:v>
                </c:pt>
                <c:pt idx="132">
                  <c:v>212.13200000000001</c:v>
                </c:pt>
                <c:pt idx="133">
                  <c:v>212.13200000000001</c:v>
                </c:pt>
                <c:pt idx="134">
                  <c:v>212.13200000000001</c:v>
                </c:pt>
                <c:pt idx="135">
                  <c:v>212.13200000000001</c:v>
                </c:pt>
                <c:pt idx="136">
                  <c:v>212.13200000000001</c:v>
                </c:pt>
                <c:pt idx="137">
                  <c:v>212.13200000000001</c:v>
                </c:pt>
                <c:pt idx="138">
                  <c:v>212.13200000000001</c:v>
                </c:pt>
                <c:pt idx="139">
                  <c:v>212.13200000000001</c:v>
                </c:pt>
                <c:pt idx="140">
                  <c:v>212.13200000000001</c:v>
                </c:pt>
                <c:pt idx="141">
                  <c:v>212.13200000000001</c:v>
                </c:pt>
                <c:pt idx="142">
                  <c:v>212.13200000000001</c:v>
                </c:pt>
                <c:pt idx="143">
                  <c:v>212.13200000000001</c:v>
                </c:pt>
                <c:pt idx="144">
                  <c:v>212.13200000000001</c:v>
                </c:pt>
                <c:pt idx="145">
                  <c:v>212.13200000000001</c:v>
                </c:pt>
                <c:pt idx="146">
                  <c:v>212.13200000000001</c:v>
                </c:pt>
                <c:pt idx="147">
                  <c:v>212.13200000000001</c:v>
                </c:pt>
                <c:pt idx="148">
                  <c:v>212.13200000000001</c:v>
                </c:pt>
                <c:pt idx="149">
                  <c:v>212.13200000000001</c:v>
                </c:pt>
                <c:pt idx="150">
                  <c:v>212.13200000000001</c:v>
                </c:pt>
                <c:pt idx="151">
                  <c:v>212.13200000000001</c:v>
                </c:pt>
                <c:pt idx="152">
                  <c:v>212.13200000000001</c:v>
                </c:pt>
                <c:pt idx="153">
                  <c:v>212.13200000000001</c:v>
                </c:pt>
                <c:pt idx="154">
                  <c:v>212.13200000000001</c:v>
                </c:pt>
                <c:pt idx="155">
                  <c:v>212.13200000000001</c:v>
                </c:pt>
                <c:pt idx="156">
                  <c:v>212.13200000000001</c:v>
                </c:pt>
                <c:pt idx="157">
                  <c:v>212.13200000000001</c:v>
                </c:pt>
                <c:pt idx="158">
                  <c:v>212.13200000000001</c:v>
                </c:pt>
                <c:pt idx="159">
                  <c:v>212.13200000000001</c:v>
                </c:pt>
                <c:pt idx="160">
                  <c:v>212.13200000000001</c:v>
                </c:pt>
                <c:pt idx="161">
                  <c:v>212.13200000000001</c:v>
                </c:pt>
                <c:pt idx="162">
                  <c:v>212.13200000000001</c:v>
                </c:pt>
                <c:pt idx="163">
                  <c:v>212.13200000000001</c:v>
                </c:pt>
                <c:pt idx="164">
                  <c:v>212.13200000000001</c:v>
                </c:pt>
                <c:pt idx="165">
                  <c:v>212.13200000000001</c:v>
                </c:pt>
                <c:pt idx="166">
                  <c:v>212.13200000000001</c:v>
                </c:pt>
                <c:pt idx="167">
                  <c:v>212.13200000000001</c:v>
                </c:pt>
                <c:pt idx="168">
                  <c:v>212.13200000000001</c:v>
                </c:pt>
                <c:pt idx="169">
                  <c:v>212.13200000000001</c:v>
                </c:pt>
                <c:pt idx="170">
                  <c:v>212.13200000000001</c:v>
                </c:pt>
                <c:pt idx="171">
                  <c:v>212.13200000000001</c:v>
                </c:pt>
                <c:pt idx="172">
                  <c:v>212.13200000000001</c:v>
                </c:pt>
                <c:pt idx="173">
                  <c:v>212.13200000000001</c:v>
                </c:pt>
                <c:pt idx="174">
                  <c:v>212.13200000000001</c:v>
                </c:pt>
                <c:pt idx="175">
                  <c:v>212.13200000000001</c:v>
                </c:pt>
                <c:pt idx="176">
                  <c:v>212.13200000000001</c:v>
                </c:pt>
                <c:pt idx="177">
                  <c:v>212.13200000000001</c:v>
                </c:pt>
                <c:pt idx="178">
                  <c:v>212.13200000000001</c:v>
                </c:pt>
                <c:pt idx="179">
                  <c:v>212.13200000000001</c:v>
                </c:pt>
                <c:pt idx="180">
                  <c:v>212.13200000000001</c:v>
                </c:pt>
                <c:pt idx="181">
                  <c:v>212.13200000000001</c:v>
                </c:pt>
                <c:pt idx="182">
                  <c:v>212.13200000000001</c:v>
                </c:pt>
                <c:pt idx="183">
                  <c:v>212.13200000000001</c:v>
                </c:pt>
                <c:pt idx="184">
                  <c:v>212.13200000000001</c:v>
                </c:pt>
                <c:pt idx="185">
                  <c:v>212.13200000000001</c:v>
                </c:pt>
                <c:pt idx="186">
                  <c:v>212.13200000000001</c:v>
                </c:pt>
                <c:pt idx="187">
                  <c:v>212.13200000000001</c:v>
                </c:pt>
                <c:pt idx="188">
                  <c:v>212.13200000000001</c:v>
                </c:pt>
                <c:pt idx="189">
                  <c:v>212.13200000000001</c:v>
                </c:pt>
                <c:pt idx="190">
                  <c:v>212.13200000000001</c:v>
                </c:pt>
                <c:pt idx="191">
                  <c:v>212.13200000000001</c:v>
                </c:pt>
                <c:pt idx="192">
                  <c:v>212.13200000000001</c:v>
                </c:pt>
                <c:pt idx="193">
                  <c:v>212.13200000000001</c:v>
                </c:pt>
                <c:pt idx="194">
                  <c:v>212.13200000000001</c:v>
                </c:pt>
                <c:pt idx="195">
                  <c:v>212.13200000000001</c:v>
                </c:pt>
                <c:pt idx="196">
                  <c:v>212.13200000000001</c:v>
                </c:pt>
                <c:pt idx="197">
                  <c:v>212.13200000000001</c:v>
                </c:pt>
                <c:pt idx="198">
                  <c:v>212.13200000000001</c:v>
                </c:pt>
                <c:pt idx="199">
                  <c:v>212.13200000000001</c:v>
                </c:pt>
                <c:pt idx="200">
                  <c:v>212.13200000000001</c:v>
                </c:pt>
                <c:pt idx="201">
                  <c:v>212.13200000000001</c:v>
                </c:pt>
                <c:pt idx="202">
                  <c:v>212.13200000000001</c:v>
                </c:pt>
                <c:pt idx="203">
                  <c:v>212.13200000000001</c:v>
                </c:pt>
                <c:pt idx="204">
                  <c:v>212.13200000000001</c:v>
                </c:pt>
                <c:pt idx="205">
                  <c:v>212.13200000000001</c:v>
                </c:pt>
                <c:pt idx="206">
                  <c:v>212.13200000000001</c:v>
                </c:pt>
                <c:pt idx="207">
                  <c:v>212.13200000000001</c:v>
                </c:pt>
                <c:pt idx="208">
                  <c:v>212.13200000000001</c:v>
                </c:pt>
                <c:pt idx="209">
                  <c:v>212.13200000000001</c:v>
                </c:pt>
                <c:pt idx="210">
                  <c:v>212.13200000000001</c:v>
                </c:pt>
                <c:pt idx="211">
                  <c:v>212.13200000000001</c:v>
                </c:pt>
                <c:pt idx="212">
                  <c:v>212.13200000000001</c:v>
                </c:pt>
                <c:pt idx="213">
                  <c:v>212.13200000000001</c:v>
                </c:pt>
                <c:pt idx="214">
                  <c:v>212.13200000000001</c:v>
                </c:pt>
                <c:pt idx="215">
                  <c:v>212.13200000000001</c:v>
                </c:pt>
                <c:pt idx="216">
                  <c:v>212.13200000000001</c:v>
                </c:pt>
                <c:pt idx="217">
                  <c:v>212.13200000000001</c:v>
                </c:pt>
                <c:pt idx="218">
                  <c:v>212.13200000000001</c:v>
                </c:pt>
                <c:pt idx="219">
                  <c:v>212.13200000000001</c:v>
                </c:pt>
                <c:pt idx="220">
                  <c:v>212.13200000000001</c:v>
                </c:pt>
                <c:pt idx="221">
                  <c:v>212.13200000000001</c:v>
                </c:pt>
                <c:pt idx="222">
                  <c:v>212.13200000000001</c:v>
                </c:pt>
                <c:pt idx="223">
                  <c:v>212.13200000000001</c:v>
                </c:pt>
                <c:pt idx="224">
                  <c:v>212.13200000000001</c:v>
                </c:pt>
                <c:pt idx="225">
                  <c:v>212.13200000000001</c:v>
                </c:pt>
                <c:pt idx="226">
                  <c:v>212.13200000000001</c:v>
                </c:pt>
                <c:pt idx="227">
                  <c:v>212.13200000000001</c:v>
                </c:pt>
                <c:pt idx="228">
                  <c:v>212.13200000000001</c:v>
                </c:pt>
                <c:pt idx="229">
                  <c:v>212.13200000000001</c:v>
                </c:pt>
                <c:pt idx="230">
                  <c:v>212.13200000000001</c:v>
                </c:pt>
                <c:pt idx="231">
                  <c:v>212.13200000000001</c:v>
                </c:pt>
                <c:pt idx="232">
                  <c:v>212.13200000000001</c:v>
                </c:pt>
                <c:pt idx="233">
                  <c:v>212.13200000000001</c:v>
                </c:pt>
                <c:pt idx="234">
                  <c:v>212.13200000000001</c:v>
                </c:pt>
                <c:pt idx="235">
                  <c:v>212.13200000000001</c:v>
                </c:pt>
                <c:pt idx="236">
                  <c:v>212.13200000000001</c:v>
                </c:pt>
                <c:pt idx="237">
                  <c:v>212.13200000000001</c:v>
                </c:pt>
                <c:pt idx="238">
                  <c:v>212.13200000000001</c:v>
                </c:pt>
                <c:pt idx="239">
                  <c:v>212.13200000000001</c:v>
                </c:pt>
                <c:pt idx="240">
                  <c:v>212.13200000000001</c:v>
                </c:pt>
                <c:pt idx="241">
                  <c:v>212.13200000000001</c:v>
                </c:pt>
                <c:pt idx="242">
                  <c:v>212.13200000000001</c:v>
                </c:pt>
                <c:pt idx="243">
                  <c:v>212.13200000000001</c:v>
                </c:pt>
                <c:pt idx="244">
                  <c:v>212.13200000000001</c:v>
                </c:pt>
                <c:pt idx="245">
                  <c:v>212.13200000000001</c:v>
                </c:pt>
                <c:pt idx="246">
                  <c:v>212.13200000000001</c:v>
                </c:pt>
                <c:pt idx="247">
                  <c:v>212.13200000000001</c:v>
                </c:pt>
                <c:pt idx="248">
                  <c:v>212.13200000000001</c:v>
                </c:pt>
                <c:pt idx="249">
                  <c:v>212.13200000000001</c:v>
                </c:pt>
                <c:pt idx="250">
                  <c:v>212.13200000000001</c:v>
                </c:pt>
                <c:pt idx="251">
                  <c:v>212.13200000000001</c:v>
                </c:pt>
                <c:pt idx="252">
                  <c:v>212.13200000000001</c:v>
                </c:pt>
                <c:pt idx="253">
                  <c:v>212.13200000000001</c:v>
                </c:pt>
                <c:pt idx="254">
                  <c:v>212.13200000000001</c:v>
                </c:pt>
                <c:pt idx="255">
                  <c:v>212.13200000000001</c:v>
                </c:pt>
                <c:pt idx="256">
                  <c:v>212.13200000000001</c:v>
                </c:pt>
                <c:pt idx="257">
                  <c:v>212.13200000000001</c:v>
                </c:pt>
                <c:pt idx="258">
                  <c:v>212.13200000000001</c:v>
                </c:pt>
                <c:pt idx="259">
                  <c:v>212.13200000000001</c:v>
                </c:pt>
                <c:pt idx="260">
                  <c:v>212.13200000000001</c:v>
                </c:pt>
                <c:pt idx="261">
                  <c:v>212.13200000000001</c:v>
                </c:pt>
                <c:pt idx="262">
                  <c:v>212.13200000000001</c:v>
                </c:pt>
                <c:pt idx="263">
                  <c:v>212.13200000000001</c:v>
                </c:pt>
                <c:pt idx="264">
                  <c:v>212.13200000000001</c:v>
                </c:pt>
                <c:pt idx="265">
                  <c:v>212.13200000000001</c:v>
                </c:pt>
                <c:pt idx="266">
                  <c:v>212.13200000000001</c:v>
                </c:pt>
                <c:pt idx="267">
                  <c:v>212.13200000000001</c:v>
                </c:pt>
                <c:pt idx="268">
                  <c:v>212.13200000000001</c:v>
                </c:pt>
                <c:pt idx="269">
                  <c:v>212.13200000000001</c:v>
                </c:pt>
                <c:pt idx="270">
                  <c:v>212.13200000000001</c:v>
                </c:pt>
                <c:pt idx="271">
                  <c:v>212.13200000000001</c:v>
                </c:pt>
                <c:pt idx="272">
                  <c:v>212.13200000000001</c:v>
                </c:pt>
                <c:pt idx="273">
                  <c:v>212.13200000000001</c:v>
                </c:pt>
                <c:pt idx="274">
                  <c:v>212.13200000000001</c:v>
                </c:pt>
                <c:pt idx="275">
                  <c:v>212.13200000000001</c:v>
                </c:pt>
                <c:pt idx="276">
                  <c:v>212.13200000000001</c:v>
                </c:pt>
                <c:pt idx="277">
                  <c:v>212.13200000000001</c:v>
                </c:pt>
                <c:pt idx="278">
                  <c:v>212.13200000000001</c:v>
                </c:pt>
                <c:pt idx="279">
                  <c:v>212.13200000000001</c:v>
                </c:pt>
                <c:pt idx="280">
                  <c:v>212.13200000000001</c:v>
                </c:pt>
                <c:pt idx="281">
                  <c:v>212.13200000000001</c:v>
                </c:pt>
                <c:pt idx="282">
                  <c:v>212.13200000000001</c:v>
                </c:pt>
                <c:pt idx="283">
                  <c:v>212.13200000000001</c:v>
                </c:pt>
                <c:pt idx="284">
                  <c:v>212.13200000000001</c:v>
                </c:pt>
                <c:pt idx="285">
                  <c:v>212.13200000000001</c:v>
                </c:pt>
                <c:pt idx="286">
                  <c:v>212.13200000000001</c:v>
                </c:pt>
                <c:pt idx="287">
                  <c:v>212.13200000000001</c:v>
                </c:pt>
                <c:pt idx="288">
                  <c:v>212.13200000000001</c:v>
                </c:pt>
                <c:pt idx="289">
                  <c:v>212.13200000000001</c:v>
                </c:pt>
                <c:pt idx="290">
                  <c:v>212.13200000000001</c:v>
                </c:pt>
                <c:pt idx="291">
                  <c:v>212.13200000000001</c:v>
                </c:pt>
                <c:pt idx="292">
                  <c:v>212.13200000000001</c:v>
                </c:pt>
                <c:pt idx="293">
                  <c:v>212.13200000000001</c:v>
                </c:pt>
                <c:pt idx="294">
                  <c:v>212.13200000000001</c:v>
                </c:pt>
                <c:pt idx="295">
                  <c:v>212.13200000000001</c:v>
                </c:pt>
                <c:pt idx="296">
                  <c:v>212.13200000000001</c:v>
                </c:pt>
                <c:pt idx="297">
                  <c:v>212.13200000000001</c:v>
                </c:pt>
                <c:pt idx="298">
                  <c:v>212.13200000000001</c:v>
                </c:pt>
                <c:pt idx="299">
                  <c:v>212.13200000000001</c:v>
                </c:pt>
                <c:pt idx="300">
                  <c:v>212.13200000000001</c:v>
                </c:pt>
                <c:pt idx="301">
                  <c:v>212.13200000000001</c:v>
                </c:pt>
                <c:pt idx="302">
                  <c:v>212.13200000000001</c:v>
                </c:pt>
                <c:pt idx="303">
                  <c:v>212.13200000000001</c:v>
                </c:pt>
                <c:pt idx="304">
                  <c:v>212.13200000000001</c:v>
                </c:pt>
                <c:pt idx="305">
                  <c:v>212.13200000000001</c:v>
                </c:pt>
                <c:pt idx="306">
                  <c:v>212.13200000000001</c:v>
                </c:pt>
                <c:pt idx="307">
                  <c:v>212.13200000000001</c:v>
                </c:pt>
                <c:pt idx="308">
                  <c:v>212.13200000000001</c:v>
                </c:pt>
                <c:pt idx="309">
                  <c:v>212.13200000000001</c:v>
                </c:pt>
                <c:pt idx="310">
                  <c:v>212.13200000000001</c:v>
                </c:pt>
                <c:pt idx="311">
                  <c:v>212.13200000000001</c:v>
                </c:pt>
                <c:pt idx="312">
                  <c:v>212.13200000000001</c:v>
                </c:pt>
                <c:pt idx="313">
                  <c:v>212.13200000000001</c:v>
                </c:pt>
                <c:pt idx="314">
                  <c:v>212.13200000000001</c:v>
                </c:pt>
                <c:pt idx="315">
                  <c:v>212.13200000000001</c:v>
                </c:pt>
                <c:pt idx="316">
                  <c:v>212.13200000000001</c:v>
                </c:pt>
                <c:pt idx="317">
                  <c:v>212.13200000000001</c:v>
                </c:pt>
                <c:pt idx="318">
                  <c:v>212.13200000000001</c:v>
                </c:pt>
                <c:pt idx="319">
                  <c:v>212.13200000000001</c:v>
                </c:pt>
                <c:pt idx="320">
                  <c:v>212.13200000000001</c:v>
                </c:pt>
                <c:pt idx="321">
                  <c:v>212.13200000000001</c:v>
                </c:pt>
                <c:pt idx="322">
                  <c:v>212.13200000000001</c:v>
                </c:pt>
                <c:pt idx="323">
                  <c:v>212.13200000000001</c:v>
                </c:pt>
                <c:pt idx="324">
                  <c:v>212.13200000000001</c:v>
                </c:pt>
                <c:pt idx="325">
                  <c:v>212.13200000000001</c:v>
                </c:pt>
                <c:pt idx="326">
                  <c:v>212.13200000000001</c:v>
                </c:pt>
                <c:pt idx="327">
                  <c:v>212.13200000000001</c:v>
                </c:pt>
                <c:pt idx="328">
                  <c:v>212.13200000000001</c:v>
                </c:pt>
                <c:pt idx="329">
                  <c:v>212.13200000000001</c:v>
                </c:pt>
                <c:pt idx="330">
                  <c:v>212.13200000000001</c:v>
                </c:pt>
                <c:pt idx="331">
                  <c:v>212.13200000000001</c:v>
                </c:pt>
                <c:pt idx="332">
                  <c:v>212.13200000000001</c:v>
                </c:pt>
                <c:pt idx="333">
                  <c:v>212.13200000000001</c:v>
                </c:pt>
                <c:pt idx="334">
                  <c:v>212.13200000000001</c:v>
                </c:pt>
                <c:pt idx="335">
                  <c:v>212.13200000000001</c:v>
                </c:pt>
                <c:pt idx="336">
                  <c:v>212.13200000000001</c:v>
                </c:pt>
                <c:pt idx="337">
                  <c:v>212.13200000000001</c:v>
                </c:pt>
                <c:pt idx="338">
                  <c:v>212.13200000000001</c:v>
                </c:pt>
                <c:pt idx="339">
                  <c:v>212.13200000000001</c:v>
                </c:pt>
                <c:pt idx="340">
                  <c:v>212.13200000000001</c:v>
                </c:pt>
                <c:pt idx="341">
                  <c:v>212.13200000000001</c:v>
                </c:pt>
                <c:pt idx="342">
                  <c:v>212.13200000000001</c:v>
                </c:pt>
                <c:pt idx="343">
                  <c:v>212.13200000000001</c:v>
                </c:pt>
                <c:pt idx="344">
                  <c:v>212.13200000000001</c:v>
                </c:pt>
                <c:pt idx="345">
                  <c:v>212.13200000000001</c:v>
                </c:pt>
                <c:pt idx="346">
                  <c:v>212.13200000000001</c:v>
                </c:pt>
                <c:pt idx="347">
                  <c:v>212.13200000000001</c:v>
                </c:pt>
                <c:pt idx="348">
                  <c:v>212.13200000000001</c:v>
                </c:pt>
                <c:pt idx="349">
                  <c:v>212.13200000000001</c:v>
                </c:pt>
                <c:pt idx="350">
                  <c:v>212.13200000000001</c:v>
                </c:pt>
                <c:pt idx="351">
                  <c:v>212.13200000000001</c:v>
                </c:pt>
                <c:pt idx="352">
                  <c:v>212.13200000000001</c:v>
                </c:pt>
                <c:pt idx="353">
                  <c:v>212.13200000000001</c:v>
                </c:pt>
                <c:pt idx="354">
                  <c:v>212.13200000000001</c:v>
                </c:pt>
                <c:pt idx="355">
                  <c:v>212.13200000000001</c:v>
                </c:pt>
                <c:pt idx="356">
                  <c:v>212.13200000000001</c:v>
                </c:pt>
                <c:pt idx="357">
                  <c:v>212.13200000000001</c:v>
                </c:pt>
                <c:pt idx="358">
                  <c:v>212.13200000000001</c:v>
                </c:pt>
                <c:pt idx="359">
                  <c:v>212.13200000000001</c:v>
                </c:pt>
                <c:pt idx="360">
                  <c:v>212.13200000000001</c:v>
                </c:pt>
                <c:pt idx="361">
                  <c:v>212.13200000000001</c:v>
                </c:pt>
                <c:pt idx="362">
                  <c:v>212.13200000000001</c:v>
                </c:pt>
                <c:pt idx="363">
                  <c:v>212.13200000000001</c:v>
                </c:pt>
                <c:pt idx="364">
                  <c:v>212.13200000000001</c:v>
                </c:pt>
                <c:pt idx="365">
                  <c:v>212.13200000000001</c:v>
                </c:pt>
                <c:pt idx="366">
                  <c:v>212.13200000000001</c:v>
                </c:pt>
                <c:pt idx="367">
                  <c:v>212.13200000000001</c:v>
                </c:pt>
                <c:pt idx="368">
                  <c:v>212.13200000000001</c:v>
                </c:pt>
                <c:pt idx="369">
                  <c:v>212.13200000000001</c:v>
                </c:pt>
                <c:pt idx="370">
                  <c:v>212.13200000000001</c:v>
                </c:pt>
                <c:pt idx="371">
                  <c:v>212.13200000000001</c:v>
                </c:pt>
                <c:pt idx="372">
                  <c:v>212.13200000000001</c:v>
                </c:pt>
                <c:pt idx="373">
                  <c:v>212.13200000000001</c:v>
                </c:pt>
                <c:pt idx="374">
                  <c:v>212.13200000000001</c:v>
                </c:pt>
                <c:pt idx="375">
                  <c:v>212.13200000000001</c:v>
                </c:pt>
                <c:pt idx="376">
                  <c:v>212.13200000000001</c:v>
                </c:pt>
                <c:pt idx="377">
                  <c:v>212.13200000000001</c:v>
                </c:pt>
                <c:pt idx="378">
                  <c:v>212.13200000000001</c:v>
                </c:pt>
                <c:pt idx="379">
                  <c:v>212.13200000000001</c:v>
                </c:pt>
                <c:pt idx="380">
                  <c:v>212.13200000000001</c:v>
                </c:pt>
                <c:pt idx="381">
                  <c:v>212.13200000000001</c:v>
                </c:pt>
                <c:pt idx="382">
                  <c:v>212.13200000000001</c:v>
                </c:pt>
                <c:pt idx="383">
                  <c:v>212.13200000000001</c:v>
                </c:pt>
                <c:pt idx="384">
                  <c:v>212.13200000000001</c:v>
                </c:pt>
                <c:pt idx="385">
                  <c:v>212.13200000000001</c:v>
                </c:pt>
                <c:pt idx="386">
                  <c:v>212.13200000000001</c:v>
                </c:pt>
                <c:pt idx="387">
                  <c:v>212.13200000000001</c:v>
                </c:pt>
                <c:pt idx="388">
                  <c:v>212.13200000000001</c:v>
                </c:pt>
                <c:pt idx="389">
                  <c:v>212.13200000000001</c:v>
                </c:pt>
                <c:pt idx="390">
                  <c:v>212.13200000000001</c:v>
                </c:pt>
                <c:pt idx="391">
                  <c:v>212.13200000000001</c:v>
                </c:pt>
                <c:pt idx="392">
                  <c:v>212.13200000000001</c:v>
                </c:pt>
                <c:pt idx="393">
                  <c:v>212.13200000000001</c:v>
                </c:pt>
                <c:pt idx="394">
                  <c:v>212.13200000000001</c:v>
                </c:pt>
                <c:pt idx="395">
                  <c:v>212.13200000000001</c:v>
                </c:pt>
                <c:pt idx="396">
                  <c:v>212.13200000000001</c:v>
                </c:pt>
                <c:pt idx="397">
                  <c:v>212.13200000000001</c:v>
                </c:pt>
                <c:pt idx="398">
                  <c:v>212.13200000000001</c:v>
                </c:pt>
                <c:pt idx="399">
                  <c:v>212.13200000000001</c:v>
                </c:pt>
                <c:pt idx="400">
                  <c:v>212.13200000000001</c:v>
                </c:pt>
                <c:pt idx="401">
                  <c:v>212.13200000000001</c:v>
                </c:pt>
                <c:pt idx="402">
                  <c:v>212.13200000000001</c:v>
                </c:pt>
                <c:pt idx="403">
                  <c:v>212.13200000000001</c:v>
                </c:pt>
                <c:pt idx="404">
                  <c:v>212.13200000000001</c:v>
                </c:pt>
                <c:pt idx="405">
                  <c:v>212.13200000000001</c:v>
                </c:pt>
                <c:pt idx="406">
                  <c:v>212.13200000000001</c:v>
                </c:pt>
                <c:pt idx="407">
                  <c:v>212.13200000000001</c:v>
                </c:pt>
                <c:pt idx="408">
                  <c:v>212.13200000000001</c:v>
                </c:pt>
                <c:pt idx="409">
                  <c:v>212.13200000000001</c:v>
                </c:pt>
                <c:pt idx="410">
                  <c:v>212.13200000000001</c:v>
                </c:pt>
                <c:pt idx="411">
                  <c:v>212.13200000000001</c:v>
                </c:pt>
                <c:pt idx="412">
                  <c:v>212.13200000000001</c:v>
                </c:pt>
                <c:pt idx="413">
                  <c:v>212.13200000000001</c:v>
                </c:pt>
                <c:pt idx="414">
                  <c:v>212.13200000000001</c:v>
                </c:pt>
                <c:pt idx="415">
                  <c:v>212.13200000000001</c:v>
                </c:pt>
                <c:pt idx="416">
                  <c:v>212.13200000000001</c:v>
                </c:pt>
                <c:pt idx="417">
                  <c:v>212.13200000000001</c:v>
                </c:pt>
                <c:pt idx="418">
                  <c:v>212.13200000000001</c:v>
                </c:pt>
                <c:pt idx="419">
                  <c:v>212.13200000000001</c:v>
                </c:pt>
                <c:pt idx="420">
                  <c:v>212.13200000000001</c:v>
                </c:pt>
                <c:pt idx="421">
                  <c:v>212.13200000000001</c:v>
                </c:pt>
                <c:pt idx="422">
                  <c:v>212.13200000000001</c:v>
                </c:pt>
                <c:pt idx="423">
                  <c:v>212.13200000000001</c:v>
                </c:pt>
                <c:pt idx="424">
                  <c:v>212.13200000000001</c:v>
                </c:pt>
                <c:pt idx="425">
                  <c:v>212.13200000000001</c:v>
                </c:pt>
                <c:pt idx="426">
                  <c:v>212.13200000000001</c:v>
                </c:pt>
                <c:pt idx="427">
                  <c:v>212.13200000000001</c:v>
                </c:pt>
                <c:pt idx="428">
                  <c:v>212.13200000000001</c:v>
                </c:pt>
                <c:pt idx="429">
                  <c:v>212.13200000000001</c:v>
                </c:pt>
                <c:pt idx="430">
                  <c:v>212.13200000000001</c:v>
                </c:pt>
                <c:pt idx="431">
                  <c:v>212.13200000000001</c:v>
                </c:pt>
                <c:pt idx="432">
                  <c:v>212.13200000000001</c:v>
                </c:pt>
                <c:pt idx="433">
                  <c:v>212.13200000000001</c:v>
                </c:pt>
                <c:pt idx="434">
                  <c:v>212.13200000000001</c:v>
                </c:pt>
                <c:pt idx="435">
                  <c:v>212.13200000000001</c:v>
                </c:pt>
                <c:pt idx="436">
                  <c:v>212.13200000000001</c:v>
                </c:pt>
                <c:pt idx="437">
                  <c:v>212.13200000000001</c:v>
                </c:pt>
                <c:pt idx="438">
                  <c:v>212.13200000000001</c:v>
                </c:pt>
                <c:pt idx="439">
                  <c:v>212.13200000000001</c:v>
                </c:pt>
                <c:pt idx="440">
                  <c:v>212.13200000000001</c:v>
                </c:pt>
                <c:pt idx="441">
                  <c:v>212.13200000000001</c:v>
                </c:pt>
                <c:pt idx="442">
                  <c:v>212.13200000000001</c:v>
                </c:pt>
                <c:pt idx="443">
                  <c:v>212.13200000000001</c:v>
                </c:pt>
                <c:pt idx="444">
                  <c:v>212.13200000000001</c:v>
                </c:pt>
                <c:pt idx="445">
                  <c:v>212.13200000000001</c:v>
                </c:pt>
                <c:pt idx="446">
                  <c:v>212.13200000000001</c:v>
                </c:pt>
                <c:pt idx="447">
                  <c:v>212.13200000000001</c:v>
                </c:pt>
                <c:pt idx="448">
                  <c:v>212.13200000000001</c:v>
                </c:pt>
                <c:pt idx="449">
                  <c:v>212.13200000000001</c:v>
                </c:pt>
                <c:pt idx="450">
                  <c:v>212.13200000000001</c:v>
                </c:pt>
                <c:pt idx="451">
                  <c:v>212.13200000000001</c:v>
                </c:pt>
                <c:pt idx="452">
                  <c:v>212.13200000000001</c:v>
                </c:pt>
                <c:pt idx="453">
                  <c:v>212.13200000000001</c:v>
                </c:pt>
                <c:pt idx="454">
                  <c:v>212.13200000000001</c:v>
                </c:pt>
                <c:pt idx="455">
                  <c:v>212.13200000000001</c:v>
                </c:pt>
                <c:pt idx="456">
                  <c:v>212.13200000000001</c:v>
                </c:pt>
                <c:pt idx="457">
                  <c:v>212.13200000000001</c:v>
                </c:pt>
                <c:pt idx="458">
                  <c:v>212.13200000000001</c:v>
                </c:pt>
                <c:pt idx="459">
                  <c:v>212.13200000000001</c:v>
                </c:pt>
                <c:pt idx="460">
                  <c:v>212.13200000000001</c:v>
                </c:pt>
                <c:pt idx="461">
                  <c:v>212.13200000000001</c:v>
                </c:pt>
                <c:pt idx="462">
                  <c:v>212.13200000000001</c:v>
                </c:pt>
                <c:pt idx="463">
                  <c:v>212.13200000000001</c:v>
                </c:pt>
                <c:pt idx="464">
                  <c:v>212.13200000000001</c:v>
                </c:pt>
                <c:pt idx="465">
                  <c:v>212.13200000000001</c:v>
                </c:pt>
                <c:pt idx="466">
                  <c:v>212.13200000000001</c:v>
                </c:pt>
                <c:pt idx="467">
                  <c:v>212.13200000000001</c:v>
                </c:pt>
                <c:pt idx="468">
                  <c:v>212.13200000000001</c:v>
                </c:pt>
                <c:pt idx="469">
                  <c:v>212.13200000000001</c:v>
                </c:pt>
                <c:pt idx="470">
                  <c:v>212.13200000000001</c:v>
                </c:pt>
                <c:pt idx="471">
                  <c:v>212.13200000000001</c:v>
                </c:pt>
                <c:pt idx="472">
                  <c:v>212.13200000000001</c:v>
                </c:pt>
                <c:pt idx="473">
                  <c:v>212.13200000000001</c:v>
                </c:pt>
                <c:pt idx="474">
                  <c:v>212.13200000000001</c:v>
                </c:pt>
                <c:pt idx="475">
                  <c:v>212.13200000000001</c:v>
                </c:pt>
                <c:pt idx="476">
                  <c:v>212.13200000000001</c:v>
                </c:pt>
                <c:pt idx="477">
                  <c:v>212.13200000000001</c:v>
                </c:pt>
                <c:pt idx="478">
                  <c:v>212.13200000000001</c:v>
                </c:pt>
                <c:pt idx="479">
                  <c:v>212.13200000000001</c:v>
                </c:pt>
                <c:pt idx="480">
                  <c:v>212.13200000000001</c:v>
                </c:pt>
                <c:pt idx="481">
                  <c:v>212.13200000000001</c:v>
                </c:pt>
                <c:pt idx="482">
                  <c:v>212.13200000000001</c:v>
                </c:pt>
                <c:pt idx="483">
                  <c:v>212.13200000000001</c:v>
                </c:pt>
                <c:pt idx="484">
                  <c:v>212.13200000000001</c:v>
                </c:pt>
                <c:pt idx="485">
                  <c:v>212.13200000000001</c:v>
                </c:pt>
                <c:pt idx="486">
                  <c:v>212.13200000000001</c:v>
                </c:pt>
                <c:pt idx="487">
                  <c:v>212.13200000000001</c:v>
                </c:pt>
                <c:pt idx="488">
                  <c:v>212.13200000000001</c:v>
                </c:pt>
                <c:pt idx="489">
                  <c:v>212.13200000000001</c:v>
                </c:pt>
                <c:pt idx="490">
                  <c:v>212.13200000000001</c:v>
                </c:pt>
                <c:pt idx="491">
                  <c:v>212.13200000000001</c:v>
                </c:pt>
                <c:pt idx="492">
                  <c:v>212.13200000000001</c:v>
                </c:pt>
                <c:pt idx="493">
                  <c:v>212.13200000000001</c:v>
                </c:pt>
                <c:pt idx="494">
                  <c:v>212.13200000000001</c:v>
                </c:pt>
                <c:pt idx="495">
                  <c:v>212.13200000000001</c:v>
                </c:pt>
                <c:pt idx="496">
                  <c:v>212.13200000000001</c:v>
                </c:pt>
                <c:pt idx="497">
                  <c:v>212.13200000000001</c:v>
                </c:pt>
                <c:pt idx="498">
                  <c:v>212.13200000000001</c:v>
                </c:pt>
                <c:pt idx="499">
                  <c:v>212.13200000000001</c:v>
                </c:pt>
                <c:pt idx="500">
                  <c:v>212.13200000000001</c:v>
                </c:pt>
                <c:pt idx="501">
                  <c:v>212.13200000000001</c:v>
                </c:pt>
                <c:pt idx="502">
                  <c:v>212.13200000000001</c:v>
                </c:pt>
                <c:pt idx="503">
                  <c:v>212.13200000000001</c:v>
                </c:pt>
                <c:pt idx="504">
                  <c:v>212.13200000000001</c:v>
                </c:pt>
                <c:pt idx="505">
                  <c:v>212.13200000000001</c:v>
                </c:pt>
                <c:pt idx="506">
                  <c:v>212.13200000000001</c:v>
                </c:pt>
                <c:pt idx="507">
                  <c:v>212.13200000000001</c:v>
                </c:pt>
                <c:pt idx="508">
                  <c:v>212.13200000000001</c:v>
                </c:pt>
                <c:pt idx="509">
                  <c:v>212.13200000000001</c:v>
                </c:pt>
                <c:pt idx="510">
                  <c:v>212.13200000000001</c:v>
                </c:pt>
                <c:pt idx="511">
                  <c:v>212.13200000000001</c:v>
                </c:pt>
                <c:pt idx="512">
                  <c:v>212.13200000000001</c:v>
                </c:pt>
                <c:pt idx="513">
                  <c:v>212.13200000000001</c:v>
                </c:pt>
                <c:pt idx="514">
                  <c:v>212.13200000000001</c:v>
                </c:pt>
                <c:pt idx="515">
                  <c:v>212.13200000000001</c:v>
                </c:pt>
                <c:pt idx="516">
                  <c:v>212.13200000000001</c:v>
                </c:pt>
                <c:pt idx="517">
                  <c:v>212.13200000000001</c:v>
                </c:pt>
                <c:pt idx="518">
                  <c:v>212.13200000000001</c:v>
                </c:pt>
                <c:pt idx="519">
                  <c:v>212.13200000000001</c:v>
                </c:pt>
                <c:pt idx="520">
                  <c:v>212.13200000000001</c:v>
                </c:pt>
                <c:pt idx="521">
                  <c:v>212.13200000000001</c:v>
                </c:pt>
                <c:pt idx="522">
                  <c:v>212.13200000000001</c:v>
                </c:pt>
                <c:pt idx="523">
                  <c:v>212.13200000000001</c:v>
                </c:pt>
                <c:pt idx="524">
                  <c:v>212.13200000000001</c:v>
                </c:pt>
                <c:pt idx="525">
                  <c:v>212.13200000000001</c:v>
                </c:pt>
                <c:pt idx="526">
                  <c:v>212.13200000000001</c:v>
                </c:pt>
                <c:pt idx="527">
                  <c:v>212.13200000000001</c:v>
                </c:pt>
                <c:pt idx="528">
                  <c:v>212.13200000000001</c:v>
                </c:pt>
                <c:pt idx="529">
                  <c:v>212.13200000000001</c:v>
                </c:pt>
                <c:pt idx="530">
                  <c:v>212.13200000000001</c:v>
                </c:pt>
                <c:pt idx="531">
                  <c:v>212.13200000000001</c:v>
                </c:pt>
                <c:pt idx="532">
                  <c:v>212.13200000000001</c:v>
                </c:pt>
                <c:pt idx="533">
                  <c:v>212.13200000000001</c:v>
                </c:pt>
                <c:pt idx="534">
                  <c:v>212.13200000000001</c:v>
                </c:pt>
                <c:pt idx="535">
                  <c:v>212.13200000000001</c:v>
                </c:pt>
                <c:pt idx="536">
                  <c:v>212.13200000000001</c:v>
                </c:pt>
                <c:pt idx="537">
                  <c:v>212.13200000000001</c:v>
                </c:pt>
                <c:pt idx="538">
                  <c:v>212.13200000000001</c:v>
                </c:pt>
                <c:pt idx="539">
                  <c:v>212.13200000000001</c:v>
                </c:pt>
                <c:pt idx="540">
                  <c:v>212.13200000000001</c:v>
                </c:pt>
                <c:pt idx="541">
                  <c:v>212.13200000000001</c:v>
                </c:pt>
                <c:pt idx="542">
                  <c:v>212.13200000000001</c:v>
                </c:pt>
                <c:pt idx="543">
                  <c:v>212.13200000000001</c:v>
                </c:pt>
                <c:pt idx="544">
                  <c:v>212.13200000000001</c:v>
                </c:pt>
                <c:pt idx="545">
                  <c:v>212.13200000000001</c:v>
                </c:pt>
                <c:pt idx="546">
                  <c:v>212.13200000000001</c:v>
                </c:pt>
                <c:pt idx="547">
                  <c:v>212.13200000000001</c:v>
                </c:pt>
                <c:pt idx="548">
                  <c:v>212.13200000000001</c:v>
                </c:pt>
                <c:pt idx="549">
                  <c:v>212.13200000000001</c:v>
                </c:pt>
                <c:pt idx="550">
                  <c:v>212.13200000000001</c:v>
                </c:pt>
                <c:pt idx="551">
                  <c:v>212.13200000000001</c:v>
                </c:pt>
                <c:pt idx="552">
                  <c:v>212.13200000000001</c:v>
                </c:pt>
                <c:pt idx="553">
                  <c:v>212.13200000000001</c:v>
                </c:pt>
                <c:pt idx="554">
                  <c:v>212.13200000000001</c:v>
                </c:pt>
                <c:pt idx="555">
                  <c:v>212.13200000000001</c:v>
                </c:pt>
                <c:pt idx="556">
                  <c:v>212.13200000000001</c:v>
                </c:pt>
                <c:pt idx="557">
                  <c:v>212.13200000000001</c:v>
                </c:pt>
                <c:pt idx="558">
                  <c:v>212.13200000000001</c:v>
                </c:pt>
                <c:pt idx="559">
                  <c:v>212.13200000000001</c:v>
                </c:pt>
                <c:pt idx="560">
                  <c:v>212.13200000000001</c:v>
                </c:pt>
                <c:pt idx="561">
                  <c:v>212.13200000000001</c:v>
                </c:pt>
                <c:pt idx="562">
                  <c:v>212.13200000000001</c:v>
                </c:pt>
                <c:pt idx="563">
                  <c:v>212.13200000000001</c:v>
                </c:pt>
                <c:pt idx="564">
                  <c:v>212.13200000000001</c:v>
                </c:pt>
                <c:pt idx="565">
                  <c:v>212.13200000000001</c:v>
                </c:pt>
                <c:pt idx="566">
                  <c:v>212.13200000000001</c:v>
                </c:pt>
                <c:pt idx="567">
                  <c:v>212.13200000000001</c:v>
                </c:pt>
                <c:pt idx="568">
                  <c:v>212.13200000000001</c:v>
                </c:pt>
                <c:pt idx="569">
                  <c:v>212.13200000000001</c:v>
                </c:pt>
                <c:pt idx="570">
                  <c:v>212.13200000000001</c:v>
                </c:pt>
                <c:pt idx="571">
                  <c:v>212.13200000000001</c:v>
                </c:pt>
                <c:pt idx="572">
                  <c:v>212.13200000000001</c:v>
                </c:pt>
                <c:pt idx="573">
                  <c:v>212.13200000000001</c:v>
                </c:pt>
                <c:pt idx="574">
                  <c:v>212.13200000000001</c:v>
                </c:pt>
                <c:pt idx="575">
                  <c:v>212.13200000000001</c:v>
                </c:pt>
                <c:pt idx="576">
                  <c:v>212.13200000000001</c:v>
                </c:pt>
                <c:pt idx="577">
                  <c:v>212.13200000000001</c:v>
                </c:pt>
                <c:pt idx="578">
                  <c:v>212.13200000000001</c:v>
                </c:pt>
                <c:pt idx="579">
                  <c:v>212.13200000000001</c:v>
                </c:pt>
                <c:pt idx="580">
                  <c:v>212.13200000000001</c:v>
                </c:pt>
                <c:pt idx="581">
                  <c:v>212.13200000000001</c:v>
                </c:pt>
                <c:pt idx="582">
                  <c:v>212.13200000000001</c:v>
                </c:pt>
                <c:pt idx="583">
                  <c:v>212.13200000000001</c:v>
                </c:pt>
                <c:pt idx="584">
                  <c:v>212.13200000000001</c:v>
                </c:pt>
                <c:pt idx="585">
                  <c:v>212.13200000000001</c:v>
                </c:pt>
                <c:pt idx="586">
                  <c:v>212.13200000000001</c:v>
                </c:pt>
                <c:pt idx="587">
                  <c:v>212.13200000000001</c:v>
                </c:pt>
                <c:pt idx="588">
                  <c:v>212.13200000000001</c:v>
                </c:pt>
                <c:pt idx="589">
                  <c:v>212.13200000000001</c:v>
                </c:pt>
                <c:pt idx="590">
                  <c:v>212.13200000000001</c:v>
                </c:pt>
                <c:pt idx="591">
                  <c:v>212.13200000000001</c:v>
                </c:pt>
                <c:pt idx="592">
                  <c:v>212.13200000000001</c:v>
                </c:pt>
                <c:pt idx="593">
                  <c:v>212.13200000000001</c:v>
                </c:pt>
                <c:pt idx="594">
                  <c:v>212.13200000000001</c:v>
                </c:pt>
                <c:pt idx="595">
                  <c:v>212.13200000000001</c:v>
                </c:pt>
                <c:pt idx="596">
                  <c:v>212.13200000000001</c:v>
                </c:pt>
                <c:pt idx="597">
                  <c:v>212.13200000000001</c:v>
                </c:pt>
                <c:pt idx="598">
                  <c:v>212.13200000000001</c:v>
                </c:pt>
                <c:pt idx="599">
                  <c:v>212.13200000000001</c:v>
                </c:pt>
                <c:pt idx="600">
                  <c:v>212.13200000000001</c:v>
                </c:pt>
                <c:pt idx="601">
                  <c:v>212.13200000000001</c:v>
                </c:pt>
                <c:pt idx="602">
                  <c:v>212.13200000000001</c:v>
                </c:pt>
                <c:pt idx="603">
                  <c:v>212.13200000000001</c:v>
                </c:pt>
                <c:pt idx="604">
                  <c:v>212.13200000000001</c:v>
                </c:pt>
                <c:pt idx="605">
                  <c:v>212.13200000000001</c:v>
                </c:pt>
                <c:pt idx="606">
                  <c:v>212.13200000000001</c:v>
                </c:pt>
                <c:pt idx="607">
                  <c:v>212.13200000000001</c:v>
                </c:pt>
                <c:pt idx="608">
                  <c:v>212.13200000000001</c:v>
                </c:pt>
                <c:pt idx="609">
                  <c:v>212.13200000000001</c:v>
                </c:pt>
                <c:pt idx="610">
                  <c:v>212.13200000000001</c:v>
                </c:pt>
                <c:pt idx="611">
                  <c:v>212.13200000000001</c:v>
                </c:pt>
                <c:pt idx="612">
                  <c:v>212.13200000000001</c:v>
                </c:pt>
                <c:pt idx="613">
                  <c:v>212.13200000000001</c:v>
                </c:pt>
                <c:pt idx="614">
                  <c:v>212.13200000000001</c:v>
                </c:pt>
                <c:pt idx="615">
                  <c:v>212.13200000000001</c:v>
                </c:pt>
                <c:pt idx="616">
                  <c:v>212.13200000000001</c:v>
                </c:pt>
                <c:pt idx="617">
                  <c:v>212.13200000000001</c:v>
                </c:pt>
                <c:pt idx="618">
                  <c:v>212.13200000000001</c:v>
                </c:pt>
                <c:pt idx="619">
                  <c:v>212.13200000000001</c:v>
                </c:pt>
                <c:pt idx="620">
                  <c:v>212.13200000000001</c:v>
                </c:pt>
                <c:pt idx="621">
                  <c:v>212.13200000000001</c:v>
                </c:pt>
                <c:pt idx="622">
                  <c:v>212.13200000000001</c:v>
                </c:pt>
                <c:pt idx="623">
                  <c:v>212.13200000000001</c:v>
                </c:pt>
                <c:pt idx="624">
                  <c:v>212.13200000000001</c:v>
                </c:pt>
                <c:pt idx="625">
                  <c:v>212.13200000000001</c:v>
                </c:pt>
                <c:pt idx="626">
                  <c:v>212.13200000000001</c:v>
                </c:pt>
                <c:pt idx="627">
                  <c:v>212.13200000000001</c:v>
                </c:pt>
                <c:pt idx="628">
                  <c:v>212.13200000000001</c:v>
                </c:pt>
                <c:pt idx="629">
                  <c:v>212.13200000000001</c:v>
                </c:pt>
                <c:pt idx="630">
                  <c:v>212.13200000000001</c:v>
                </c:pt>
                <c:pt idx="631">
                  <c:v>212.13200000000001</c:v>
                </c:pt>
                <c:pt idx="632">
                  <c:v>212.13200000000001</c:v>
                </c:pt>
                <c:pt idx="633">
                  <c:v>212.13200000000001</c:v>
                </c:pt>
                <c:pt idx="634">
                  <c:v>212.13200000000001</c:v>
                </c:pt>
                <c:pt idx="635">
                  <c:v>212.13200000000001</c:v>
                </c:pt>
                <c:pt idx="636">
                  <c:v>212.13200000000001</c:v>
                </c:pt>
                <c:pt idx="637">
                  <c:v>212.13200000000001</c:v>
                </c:pt>
                <c:pt idx="638">
                  <c:v>212.13200000000001</c:v>
                </c:pt>
                <c:pt idx="639">
                  <c:v>212.13200000000001</c:v>
                </c:pt>
                <c:pt idx="640">
                  <c:v>212.13200000000001</c:v>
                </c:pt>
                <c:pt idx="641">
                  <c:v>212.13200000000001</c:v>
                </c:pt>
                <c:pt idx="642">
                  <c:v>212.13200000000001</c:v>
                </c:pt>
                <c:pt idx="643">
                  <c:v>212.13200000000001</c:v>
                </c:pt>
                <c:pt idx="644">
                  <c:v>212.13200000000001</c:v>
                </c:pt>
                <c:pt idx="645">
                  <c:v>212.13200000000001</c:v>
                </c:pt>
                <c:pt idx="646">
                  <c:v>212.13200000000001</c:v>
                </c:pt>
                <c:pt idx="647">
                  <c:v>212.13200000000001</c:v>
                </c:pt>
                <c:pt idx="648">
                  <c:v>212.13200000000001</c:v>
                </c:pt>
                <c:pt idx="649">
                  <c:v>212.13200000000001</c:v>
                </c:pt>
                <c:pt idx="650">
                  <c:v>212.13200000000001</c:v>
                </c:pt>
                <c:pt idx="651">
                  <c:v>212.13200000000001</c:v>
                </c:pt>
                <c:pt idx="652">
                  <c:v>212.13200000000001</c:v>
                </c:pt>
                <c:pt idx="653">
                  <c:v>212.13200000000001</c:v>
                </c:pt>
                <c:pt idx="654">
                  <c:v>212.13200000000001</c:v>
                </c:pt>
                <c:pt idx="655">
                  <c:v>212.13200000000001</c:v>
                </c:pt>
                <c:pt idx="656">
                  <c:v>212.13200000000001</c:v>
                </c:pt>
                <c:pt idx="657">
                  <c:v>212.13200000000001</c:v>
                </c:pt>
                <c:pt idx="658">
                  <c:v>212.13200000000001</c:v>
                </c:pt>
                <c:pt idx="659">
                  <c:v>212.13200000000001</c:v>
                </c:pt>
                <c:pt idx="660">
                  <c:v>212.13200000000001</c:v>
                </c:pt>
                <c:pt idx="661">
                  <c:v>212.13200000000001</c:v>
                </c:pt>
                <c:pt idx="662">
                  <c:v>212.13200000000001</c:v>
                </c:pt>
                <c:pt idx="663">
                  <c:v>212.13200000000001</c:v>
                </c:pt>
                <c:pt idx="664">
                  <c:v>212.13200000000001</c:v>
                </c:pt>
                <c:pt idx="665">
                  <c:v>212.13200000000001</c:v>
                </c:pt>
                <c:pt idx="666">
                  <c:v>212.13200000000001</c:v>
                </c:pt>
                <c:pt idx="667">
                  <c:v>212.13200000000001</c:v>
                </c:pt>
                <c:pt idx="668">
                  <c:v>212.13200000000001</c:v>
                </c:pt>
                <c:pt idx="669">
                  <c:v>212.13200000000001</c:v>
                </c:pt>
                <c:pt idx="670">
                  <c:v>212.13200000000001</c:v>
                </c:pt>
                <c:pt idx="671">
                  <c:v>212.13200000000001</c:v>
                </c:pt>
                <c:pt idx="672">
                  <c:v>212.13200000000001</c:v>
                </c:pt>
                <c:pt idx="673">
                  <c:v>212.13200000000001</c:v>
                </c:pt>
                <c:pt idx="674">
                  <c:v>212.13200000000001</c:v>
                </c:pt>
                <c:pt idx="675">
                  <c:v>212.13200000000001</c:v>
                </c:pt>
                <c:pt idx="676">
                  <c:v>212.13200000000001</c:v>
                </c:pt>
                <c:pt idx="677">
                  <c:v>212.13200000000001</c:v>
                </c:pt>
                <c:pt idx="678">
                  <c:v>212.13200000000001</c:v>
                </c:pt>
                <c:pt idx="679">
                  <c:v>212.13200000000001</c:v>
                </c:pt>
                <c:pt idx="680">
                  <c:v>212.13200000000001</c:v>
                </c:pt>
                <c:pt idx="681">
                  <c:v>212.13200000000001</c:v>
                </c:pt>
                <c:pt idx="682">
                  <c:v>212.13200000000001</c:v>
                </c:pt>
                <c:pt idx="683">
                  <c:v>212.13200000000001</c:v>
                </c:pt>
                <c:pt idx="684">
                  <c:v>212.13200000000001</c:v>
                </c:pt>
                <c:pt idx="685">
                  <c:v>212.13200000000001</c:v>
                </c:pt>
                <c:pt idx="686">
                  <c:v>212.13200000000001</c:v>
                </c:pt>
                <c:pt idx="687">
                  <c:v>212.13200000000001</c:v>
                </c:pt>
                <c:pt idx="688">
                  <c:v>212.13200000000001</c:v>
                </c:pt>
                <c:pt idx="689">
                  <c:v>212.13200000000001</c:v>
                </c:pt>
                <c:pt idx="690">
                  <c:v>212.13200000000001</c:v>
                </c:pt>
                <c:pt idx="691">
                  <c:v>212.13200000000001</c:v>
                </c:pt>
                <c:pt idx="692">
                  <c:v>212.13200000000001</c:v>
                </c:pt>
                <c:pt idx="693">
                  <c:v>212.13200000000001</c:v>
                </c:pt>
                <c:pt idx="694">
                  <c:v>212.13200000000001</c:v>
                </c:pt>
                <c:pt idx="695">
                  <c:v>212.13200000000001</c:v>
                </c:pt>
                <c:pt idx="696">
                  <c:v>212.13200000000001</c:v>
                </c:pt>
                <c:pt idx="697">
                  <c:v>212.13200000000001</c:v>
                </c:pt>
                <c:pt idx="698">
                  <c:v>212.13200000000001</c:v>
                </c:pt>
                <c:pt idx="699">
                  <c:v>212.13200000000001</c:v>
                </c:pt>
                <c:pt idx="700">
                  <c:v>212.13200000000001</c:v>
                </c:pt>
                <c:pt idx="701">
                  <c:v>212.13200000000001</c:v>
                </c:pt>
                <c:pt idx="702">
                  <c:v>212.13200000000001</c:v>
                </c:pt>
                <c:pt idx="703">
                  <c:v>212.13200000000001</c:v>
                </c:pt>
                <c:pt idx="704">
                  <c:v>212.13200000000001</c:v>
                </c:pt>
                <c:pt idx="705">
                  <c:v>212.13200000000001</c:v>
                </c:pt>
                <c:pt idx="706">
                  <c:v>212.13200000000001</c:v>
                </c:pt>
                <c:pt idx="707">
                  <c:v>212.13200000000001</c:v>
                </c:pt>
                <c:pt idx="708">
                  <c:v>212.13200000000001</c:v>
                </c:pt>
                <c:pt idx="709">
                  <c:v>212.13200000000001</c:v>
                </c:pt>
                <c:pt idx="710">
                  <c:v>212.13200000000001</c:v>
                </c:pt>
                <c:pt idx="711">
                  <c:v>212.13200000000001</c:v>
                </c:pt>
                <c:pt idx="712">
                  <c:v>212.13200000000001</c:v>
                </c:pt>
                <c:pt idx="713">
                  <c:v>212.13200000000001</c:v>
                </c:pt>
                <c:pt idx="714">
                  <c:v>212.13200000000001</c:v>
                </c:pt>
                <c:pt idx="715">
                  <c:v>212.13200000000001</c:v>
                </c:pt>
                <c:pt idx="716">
                  <c:v>212.13200000000001</c:v>
                </c:pt>
                <c:pt idx="717">
                  <c:v>212.13200000000001</c:v>
                </c:pt>
                <c:pt idx="718">
                  <c:v>212.13200000000001</c:v>
                </c:pt>
                <c:pt idx="719">
                  <c:v>212.13200000000001</c:v>
                </c:pt>
                <c:pt idx="720">
                  <c:v>212.13200000000001</c:v>
                </c:pt>
                <c:pt idx="721">
                  <c:v>212.13200000000001</c:v>
                </c:pt>
                <c:pt idx="722">
                  <c:v>212.13200000000001</c:v>
                </c:pt>
                <c:pt idx="723">
                  <c:v>212.13200000000001</c:v>
                </c:pt>
                <c:pt idx="724">
                  <c:v>212.13200000000001</c:v>
                </c:pt>
                <c:pt idx="725">
                  <c:v>212.13200000000001</c:v>
                </c:pt>
                <c:pt idx="726">
                  <c:v>212.13200000000001</c:v>
                </c:pt>
                <c:pt idx="727">
                  <c:v>212.13200000000001</c:v>
                </c:pt>
                <c:pt idx="728">
                  <c:v>212.13200000000001</c:v>
                </c:pt>
                <c:pt idx="729">
                  <c:v>212.13200000000001</c:v>
                </c:pt>
                <c:pt idx="730">
                  <c:v>212.13200000000001</c:v>
                </c:pt>
                <c:pt idx="731">
                  <c:v>212.13200000000001</c:v>
                </c:pt>
                <c:pt idx="732">
                  <c:v>212.13200000000001</c:v>
                </c:pt>
                <c:pt idx="733">
                  <c:v>212.13200000000001</c:v>
                </c:pt>
                <c:pt idx="734">
                  <c:v>212.13200000000001</c:v>
                </c:pt>
                <c:pt idx="735">
                  <c:v>212.13200000000001</c:v>
                </c:pt>
                <c:pt idx="736">
                  <c:v>212.13200000000001</c:v>
                </c:pt>
                <c:pt idx="737">
                  <c:v>212.13200000000001</c:v>
                </c:pt>
                <c:pt idx="738">
                  <c:v>212.13200000000001</c:v>
                </c:pt>
                <c:pt idx="739">
                  <c:v>212.13200000000001</c:v>
                </c:pt>
                <c:pt idx="740">
                  <c:v>212.13200000000001</c:v>
                </c:pt>
                <c:pt idx="741">
                  <c:v>212.13200000000001</c:v>
                </c:pt>
                <c:pt idx="742">
                  <c:v>212.13200000000001</c:v>
                </c:pt>
                <c:pt idx="743">
                  <c:v>212.13200000000001</c:v>
                </c:pt>
                <c:pt idx="744">
                  <c:v>212.13200000000001</c:v>
                </c:pt>
                <c:pt idx="745">
                  <c:v>212.13200000000001</c:v>
                </c:pt>
                <c:pt idx="746">
                  <c:v>212.13200000000001</c:v>
                </c:pt>
                <c:pt idx="747">
                  <c:v>212.13200000000001</c:v>
                </c:pt>
                <c:pt idx="748">
                  <c:v>212.13200000000001</c:v>
                </c:pt>
                <c:pt idx="749">
                  <c:v>212.13200000000001</c:v>
                </c:pt>
                <c:pt idx="750">
                  <c:v>212.13200000000001</c:v>
                </c:pt>
                <c:pt idx="751">
                  <c:v>212.13200000000001</c:v>
                </c:pt>
                <c:pt idx="752">
                  <c:v>212.13200000000001</c:v>
                </c:pt>
                <c:pt idx="753">
                  <c:v>212.13200000000001</c:v>
                </c:pt>
                <c:pt idx="754">
                  <c:v>212.13200000000001</c:v>
                </c:pt>
                <c:pt idx="755">
                  <c:v>212.13200000000001</c:v>
                </c:pt>
                <c:pt idx="756">
                  <c:v>212.13200000000001</c:v>
                </c:pt>
                <c:pt idx="757">
                  <c:v>212.13200000000001</c:v>
                </c:pt>
                <c:pt idx="758">
                  <c:v>212.13200000000001</c:v>
                </c:pt>
                <c:pt idx="759">
                  <c:v>212.13200000000001</c:v>
                </c:pt>
                <c:pt idx="760">
                  <c:v>212.13200000000001</c:v>
                </c:pt>
                <c:pt idx="761">
                  <c:v>212.13200000000001</c:v>
                </c:pt>
                <c:pt idx="762">
                  <c:v>212.13200000000001</c:v>
                </c:pt>
                <c:pt idx="763">
                  <c:v>212.13200000000001</c:v>
                </c:pt>
                <c:pt idx="764">
                  <c:v>212.13200000000001</c:v>
                </c:pt>
                <c:pt idx="765">
                  <c:v>212.13200000000001</c:v>
                </c:pt>
                <c:pt idx="766">
                  <c:v>212.13200000000001</c:v>
                </c:pt>
                <c:pt idx="767">
                  <c:v>212.13200000000001</c:v>
                </c:pt>
                <c:pt idx="768">
                  <c:v>212.13200000000001</c:v>
                </c:pt>
                <c:pt idx="769">
                  <c:v>212.13200000000001</c:v>
                </c:pt>
                <c:pt idx="770">
                  <c:v>212.13200000000001</c:v>
                </c:pt>
                <c:pt idx="771">
                  <c:v>212.13200000000001</c:v>
                </c:pt>
                <c:pt idx="772">
                  <c:v>212.13200000000001</c:v>
                </c:pt>
                <c:pt idx="773">
                  <c:v>212.13200000000001</c:v>
                </c:pt>
                <c:pt idx="774">
                  <c:v>212.13200000000001</c:v>
                </c:pt>
                <c:pt idx="775">
                  <c:v>212.13200000000001</c:v>
                </c:pt>
                <c:pt idx="776">
                  <c:v>212.13200000000001</c:v>
                </c:pt>
                <c:pt idx="777">
                  <c:v>212.13200000000001</c:v>
                </c:pt>
                <c:pt idx="778">
                  <c:v>212.13200000000001</c:v>
                </c:pt>
                <c:pt idx="779">
                  <c:v>212.13200000000001</c:v>
                </c:pt>
                <c:pt idx="780">
                  <c:v>212.13200000000001</c:v>
                </c:pt>
                <c:pt idx="781">
                  <c:v>212.13200000000001</c:v>
                </c:pt>
                <c:pt idx="782">
                  <c:v>212.13200000000001</c:v>
                </c:pt>
                <c:pt idx="783">
                  <c:v>212.13200000000001</c:v>
                </c:pt>
                <c:pt idx="784">
                  <c:v>212.13200000000001</c:v>
                </c:pt>
                <c:pt idx="785">
                  <c:v>212.13200000000001</c:v>
                </c:pt>
                <c:pt idx="786">
                  <c:v>212.13200000000001</c:v>
                </c:pt>
                <c:pt idx="787">
                  <c:v>212.13200000000001</c:v>
                </c:pt>
                <c:pt idx="788">
                  <c:v>212.13200000000001</c:v>
                </c:pt>
                <c:pt idx="789">
                  <c:v>212.13200000000001</c:v>
                </c:pt>
                <c:pt idx="790">
                  <c:v>212.13200000000001</c:v>
                </c:pt>
                <c:pt idx="791">
                  <c:v>212.13200000000001</c:v>
                </c:pt>
                <c:pt idx="792">
                  <c:v>212.13200000000001</c:v>
                </c:pt>
                <c:pt idx="793">
                  <c:v>212.13200000000001</c:v>
                </c:pt>
                <c:pt idx="794">
                  <c:v>212.13200000000001</c:v>
                </c:pt>
                <c:pt idx="795">
                  <c:v>212.13200000000001</c:v>
                </c:pt>
                <c:pt idx="796">
                  <c:v>212.13200000000001</c:v>
                </c:pt>
                <c:pt idx="797">
                  <c:v>212.13200000000001</c:v>
                </c:pt>
                <c:pt idx="798">
                  <c:v>212.13200000000001</c:v>
                </c:pt>
                <c:pt idx="799">
                  <c:v>212.13200000000001</c:v>
                </c:pt>
                <c:pt idx="800">
                  <c:v>212.13200000000001</c:v>
                </c:pt>
                <c:pt idx="801">
                  <c:v>212.13200000000001</c:v>
                </c:pt>
                <c:pt idx="802">
                  <c:v>212.13200000000001</c:v>
                </c:pt>
                <c:pt idx="803">
                  <c:v>212.13200000000001</c:v>
                </c:pt>
                <c:pt idx="804">
                  <c:v>212.13200000000001</c:v>
                </c:pt>
                <c:pt idx="805">
                  <c:v>212.13200000000001</c:v>
                </c:pt>
                <c:pt idx="806">
                  <c:v>212.13200000000001</c:v>
                </c:pt>
                <c:pt idx="807">
                  <c:v>212.13200000000001</c:v>
                </c:pt>
                <c:pt idx="808">
                  <c:v>212.13200000000001</c:v>
                </c:pt>
                <c:pt idx="809">
                  <c:v>212.13200000000001</c:v>
                </c:pt>
                <c:pt idx="810">
                  <c:v>212.13200000000001</c:v>
                </c:pt>
                <c:pt idx="811">
                  <c:v>212.13200000000001</c:v>
                </c:pt>
                <c:pt idx="812">
                  <c:v>212.13200000000001</c:v>
                </c:pt>
                <c:pt idx="813">
                  <c:v>212.13200000000001</c:v>
                </c:pt>
                <c:pt idx="814">
                  <c:v>212.13200000000001</c:v>
                </c:pt>
                <c:pt idx="815">
                  <c:v>212.13200000000001</c:v>
                </c:pt>
                <c:pt idx="816">
                  <c:v>212.13200000000001</c:v>
                </c:pt>
                <c:pt idx="817">
                  <c:v>212.13200000000001</c:v>
                </c:pt>
                <c:pt idx="818">
                  <c:v>212.13200000000001</c:v>
                </c:pt>
                <c:pt idx="819">
                  <c:v>212.13200000000001</c:v>
                </c:pt>
                <c:pt idx="820">
                  <c:v>212.13200000000001</c:v>
                </c:pt>
                <c:pt idx="821">
                  <c:v>212.13200000000001</c:v>
                </c:pt>
                <c:pt idx="822">
                  <c:v>212.13200000000001</c:v>
                </c:pt>
                <c:pt idx="823">
                  <c:v>212.13200000000001</c:v>
                </c:pt>
                <c:pt idx="824">
                  <c:v>212.13200000000001</c:v>
                </c:pt>
                <c:pt idx="825">
                  <c:v>212.13200000000001</c:v>
                </c:pt>
                <c:pt idx="826">
                  <c:v>212.13200000000001</c:v>
                </c:pt>
                <c:pt idx="827">
                  <c:v>212.13200000000001</c:v>
                </c:pt>
                <c:pt idx="828">
                  <c:v>212.13200000000001</c:v>
                </c:pt>
                <c:pt idx="829">
                  <c:v>212.13200000000001</c:v>
                </c:pt>
                <c:pt idx="830">
                  <c:v>212.13200000000001</c:v>
                </c:pt>
                <c:pt idx="831">
                  <c:v>212.13200000000001</c:v>
                </c:pt>
                <c:pt idx="832">
                  <c:v>212.13200000000001</c:v>
                </c:pt>
                <c:pt idx="833">
                  <c:v>212.13200000000001</c:v>
                </c:pt>
                <c:pt idx="834">
                  <c:v>212.13200000000001</c:v>
                </c:pt>
                <c:pt idx="835">
                  <c:v>212.13200000000001</c:v>
                </c:pt>
                <c:pt idx="836">
                  <c:v>212.13200000000001</c:v>
                </c:pt>
                <c:pt idx="837">
                  <c:v>212.13200000000001</c:v>
                </c:pt>
                <c:pt idx="838">
                  <c:v>212.13200000000001</c:v>
                </c:pt>
                <c:pt idx="839">
                  <c:v>212.13200000000001</c:v>
                </c:pt>
                <c:pt idx="840">
                  <c:v>212.13200000000001</c:v>
                </c:pt>
                <c:pt idx="841">
                  <c:v>212.13200000000001</c:v>
                </c:pt>
                <c:pt idx="842">
                  <c:v>212.13200000000001</c:v>
                </c:pt>
                <c:pt idx="843">
                  <c:v>212.13200000000001</c:v>
                </c:pt>
                <c:pt idx="844">
                  <c:v>212.13200000000001</c:v>
                </c:pt>
                <c:pt idx="845">
                  <c:v>212.13200000000001</c:v>
                </c:pt>
                <c:pt idx="846">
                  <c:v>212.13200000000001</c:v>
                </c:pt>
                <c:pt idx="847">
                  <c:v>212.13200000000001</c:v>
                </c:pt>
                <c:pt idx="848">
                  <c:v>212.13200000000001</c:v>
                </c:pt>
                <c:pt idx="849">
                  <c:v>212.13200000000001</c:v>
                </c:pt>
                <c:pt idx="850">
                  <c:v>212.13200000000001</c:v>
                </c:pt>
                <c:pt idx="851">
                  <c:v>212.13200000000001</c:v>
                </c:pt>
                <c:pt idx="852">
                  <c:v>212.13200000000001</c:v>
                </c:pt>
                <c:pt idx="853">
                  <c:v>212.13200000000001</c:v>
                </c:pt>
                <c:pt idx="854">
                  <c:v>212.13200000000001</c:v>
                </c:pt>
                <c:pt idx="855">
                  <c:v>212.13200000000001</c:v>
                </c:pt>
                <c:pt idx="856">
                  <c:v>212.13200000000001</c:v>
                </c:pt>
                <c:pt idx="857">
                  <c:v>212.13200000000001</c:v>
                </c:pt>
                <c:pt idx="858">
                  <c:v>212.13200000000001</c:v>
                </c:pt>
                <c:pt idx="859">
                  <c:v>212.13200000000001</c:v>
                </c:pt>
                <c:pt idx="860">
                  <c:v>212.13200000000001</c:v>
                </c:pt>
                <c:pt idx="861">
                  <c:v>212.13200000000001</c:v>
                </c:pt>
                <c:pt idx="862">
                  <c:v>212.13200000000001</c:v>
                </c:pt>
                <c:pt idx="863">
                  <c:v>212.13200000000001</c:v>
                </c:pt>
                <c:pt idx="864">
                  <c:v>212.13200000000001</c:v>
                </c:pt>
                <c:pt idx="865">
                  <c:v>212.13200000000001</c:v>
                </c:pt>
                <c:pt idx="866">
                  <c:v>212.13200000000001</c:v>
                </c:pt>
                <c:pt idx="867">
                  <c:v>212.13200000000001</c:v>
                </c:pt>
                <c:pt idx="868">
                  <c:v>212.13200000000001</c:v>
                </c:pt>
                <c:pt idx="869">
                  <c:v>212.13200000000001</c:v>
                </c:pt>
                <c:pt idx="870">
                  <c:v>212.13200000000001</c:v>
                </c:pt>
                <c:pt idx="871">
                  <c:v>212.13200000000001</c:v>
                </c:pt>
                <c:pt idx="872">
                  <c:v>212.13200000000001</c:v>
                </c:pt>
                <c:pt idx="873">
                  <c:v>212.13200000000001</c:v>
                </c:pt>
                <c:pt idx="874">
                  <c:v>212.13200000000001</c:v>
                </c:pt>
                <c:pt idx="875">
                  <c:v>212.13200000000001</c:v>
                </c:pt>
                <c:pt idx="876">
                  <c:v>212.13200000000001</c:v>
                </c:pt>
                <c:pt idx="877">
                  <c:v>212.13200000000001</c:v>
                </c:pt>
                <c:pt idx="878">
                  <c:v>212.13200000000001</c:v>
                </c:pt>
                <c:pt idx="879">
                  <c:v>212.13200000000001</c:v>
                </c:pt>
                <c:pt idx="880">
                  <c:v>212.13200000000001</c:v>
                </c:pt>
                <c:pt idx="881">
                  <c:v>212.13200000000001</c:v>
                </c:pt>
                <c:pt idx="882">
                  <c:v>212.13200000000001</c:v>
                </c:pt>
                <c:pt idx="883">
                  <c:v>212.13200000000001</c:v>
                </c:pt>
                <c:pt idx="884">
                  <c:v>212.13200000000001</c:v>
                </c:pt>
                <c:pt idx="885">
                  <c:v>212.13200000000001</c:v>
                </c:pt>
                <c:pt idx="886">
                  <c:v>212.13200000000001</c:v>
                </c:pt>
                <c:pt idx="887">
                  <c:v>212.13200000000001</c:v>
                </c:pt>
                <c:pt idx="888">
                  <c:v>212.13200000000001</c:v>
                </c:pt>
                <c:pt idx="889">
                  <c:v>212.13200000000001</c:v>
                </c:pt>
                <c:pt idx="890">
                  <c:v>212.13200000000001</c:v>
                </c:pt>
                <c:pt idx="891">
                  <c:v>212.13200000000001</c:v>
                </c:pt>
                <c:pt idx="892">
                  <c:v>212.13200000000001</c:v>
                </c:pt>
                <c:pt idx="893">
                  <c:v>212.13200000000001</c:v>
                </c:pt>
                <c:pt idx="894">
                  <c:v>212.13200000000001</c:v>
                </c:pt>
                <c:pt idx="895">
                  <c:v>212.13200000000001</c:v>
                </c:pt>
                <c:pt idx="896">
                  <c:v>212.13200000000001</c:v>
                </c:pt>
                <c:pt idx="897">
                  <c:v>212.13200000000001</c:v>
                </c:pt>
                <c:pt idx="898">
                  <c:v>212.13200000000001</c:v>
                </c:pt>
                <c:pt idx="899">
                  <c:v>212.13200000000001</c:v>
                </c:pt>
                <c:pt idx="900">
                  <c:v>212.13200000000001</c:v>
                </c:pt>
                <c:pt idx="901">
                  <c:v>212.13200000000001</c:v>
                </c:pt>
                <c:pt idx="902">
                  <c:v>212.13200000000001</c:v>
                </c:pt>
                <c:pt idx="903">
                  <c:v>212.13200000000001</c:v>
                </c:pt>
                <c:pt idx="904">
                  <c:v>212.13200000000001</c:v>
                </c:pt>
                <c:pt idx="905">
                  <c:v>212.13200000000001</c:v>
                </c:pt>
                <c:pt idx="906">
                  <c:v>212.13200000000001</c:v>
                </c:pt>
                <c:pt idx="907">
                  <c:v>212.13200000000001</c:v>
                </c:pt>
                <c:pt idx="908">
                  <c:v>212.13200000000001</c:v>
                </c:pt>
                <c:pt idx="909">
                  <c:v>212.13200000000001</c:v>
                </c:pt>
                <c:pt idx="910">
                  <c:v>212.13200000000001</c:v>
                </c:pt>
                <c:pt idx="911">
                  <c:v>212.13200000000001</c:v>
                </c:pt>
                <c:pt idx="912">
                  <c:v>212.13200000000001</c:v>
                </c:pt>
                <c:pt idx="913">
                  <c:v>212.13200000000001</c:v>
                </c:pt>
                <c:pt idx="914">
                  <c:v>212.13200000000001</c:v>
                </c:pt>
                <c:pt idx="915">
                  <c:v>212.13200000000001</c:v>
                </c:pt>
                <c:pt idx="916">
                  <c:v>212.13200000000001</c:v>
                </c:pt>
                <c:pt idx="917">
                  <c:v>212.13200000000001</c:v>
                </c:pt>
                <c:pt idx="918">
                  <c:v>212.13200000000001</c:v>
                </c:pt>
                <c:pt idx="919">
                  <c:v>212.13200000000001</c:v>
                </c:pt>
                <c:pt idx="920">
                  <c:v>212.13200000000001</c:v>
                </c:pt>
                <c:pt idx="921">
                  <c:v>212.13200000000001</c:v>
                </c:pt>
                <c:pt idx="922">
                  <c:v>212.13200000000001</c:v>
                </c:pt>
                <c:pt idx="923">
                  <c:v>212.13200000000001</c:v>
                </c:pt>
                <c:pt idx="924">
                  <c:v>212.13200000000001</c:v>
                </c:pt>
                <c:pt idx="925">
                  <c:v>212.13200000000001</c:v>
                </c:pt>
                <c:pt idx="926">
                  <c:v>212.13200000000001</c:v>
                </c:pt>
                <c:pt idx="927">
                  <c:v>212.13200000000001</c:v>
                </c:pt>
                <c:pt idx="928">
                  <c:v>212.13200000000001</c:v>
                </c:pt>
                <c:pt idx="929">
                  <c:v>212.13200000000001</c:v>
                </c:pt>
                <c:pt idx="930">
                  <c:v>212.13200000000001</c:v>
                </c:pt>
                <c:pt idx="931">
                  <c:v>212.13200000000001</c:v>
                </c:pt>
                <c:pt idx="932">
                  <c:v>212.13200000000001</c:v>
                </c:pt>
                <c:pt idx="933">
                  <c:v>212.13200000000001</c:v>
                </c:pt>
                <c:pt idx="934">
                  <c:v>212.13200000000001</c:v>
                </c:pt>
                <c:pt idx="935">
                  <c:v>212.13200000000001</c:v>
                </c:pt>
                <c:pt idx="936">
                  <c:v>212.13200000000001</c:v>
                </c:pt>
                <c:pt idx="937">
                  <c:v>212.13200000000001</c:v>
                </c:pt>
                <c:pt idx="938">
                  <c:v>212.13200000000001</c:v>
                </c:pt>
                <c:pt idx="939">
                  <c:v>212.13200000000001</c:v>
                </c:pt>
                <c:pt idx="940">
                  <c:v>212.13200000000001</c:v>
                </c:pt>
                <c:pt idx="941">
                  <c:v>212.13200000000001</c:v>
                </c:pt>
                <c:pt idx="942">
                  <c:v>212.13200000000001</c:v>
                </c:pt>
                <c:pt idx="943">
                  <c:v>212.13200000000001</c:v>
                </c:pt>
                <c:pt idx="944">
                  <c:v>212.13200000000001</c:v>
                </c:pt>
                <c:pt idx="945">
                  <c:v>212.13200000000001</c:v>
                </c:pt>
                <c:pt idx="946">
                  <c:v>212.13200000000001</c:v>
                </c:pt>
                <c:pt idx="947">
                  <c:v>212.13200000000001</c:v>
                </c:pt>
                <c:pt idx="948">
                  <c:v>212.13200000000001</c:v>
                </c:pt>
                <c:pt idx="949">
                  <c:v>212.13200000000001</c:v>
                </c:pt>
                <c:pt idx="950">
                  <c:v>212.13200000000001</c:v>
                </c:pt>
                <c:pt idx="951">
                  <c:v>212.13200000000001</c:v>
                </c:pt>
                <c:pt idx="952">
                  <c:v>212.13200000000001</c:v>
                </c:pt>
                <c:pt idx="953">
                  <c:v>212.13200000000001</c:v>
                </c:pt>
                <c:pt idx="954">
                  <c:v>212.13200000000001</c:v>
                </c:pt>
                <c:pt idx="955">
                  <c:v>212.13200000000001</c:v>
                </c:pt>
                <c:pt idx="956">
                  <c:v>212.13200000000001</c:v>
                </c:pt>
                <c:pt idx="957">
                  <c:v>212.13200000000001</c:v>
                </c:pt>
                <c:pt idx="958">
                  <c:v>212.13200000000001</c:v>
                </c:pt>
                <c:pt idx="959">
                  <c:v>212.13200000000001</c:v>
                </c:pt>
                <c:pt idx="960">
                  <c:v>212.13200000000001</c:v>
                </c:pt>
                <c:pt idx="961">
                  <c:v>212.13200000000001</c:v>
                </c:pt>
                <c:pt idx="962">
                  <c:v>212.13200000000001</c:v>
                </c:pt>
                <c:pt idx="963">
                  <c:v>212.13200000000001</c:v>
                </c:pt>
                <c:pt idx="964">
                  <c:v>212.13200000000001</c:v>
                </c:pt>
                <c:pt idx="965">
                  <c:v>212.13200000000001</c:v>
                </c:pt>
                <c:pt idx="966">
                  <c:v>212.13200000000001</c:v>
                </c:pt>
                <c:pt idx="967">
                  <c:v>212.13200000000001</c:v>
                </c:pt>
                <c:pt idx="968">
                  <c:v>212.13200000000001</c:v>
                </c:pt>
                <c:pt idx="969">
                  <c:v>212.13200000000001</c:v>
                </c:pt>
                <c:pt idx="970">
                  <c:v>212.13200000000001</c:v>
                </c:pt>
                <c:pt idx="971">
                  <c:v>212.13200000000001</c:v>
                </c:pt>
                <c:pt idx="972">
                  <c:v>212.13200000000001</c:v>
                </c:pt>
                <c:pt idx="973">
                  <c:v>212.13200000000001</c:v>
                </c:pt>
                <c:pt idx="974">
                  <c:v>212.13200000000001</c:v>
                </c:pt>
                <c:pt idx="975">
                  <c:v>212.13200000000001</c:v>
                </c:pt>
                <c:pt idx="976">
                  <c:v>212.13200000000001</c:v>
                </c:pt>
                <c:pt idx="977">
                  <c:v>212.13200000000001</c:v>
                </c:pt>
                <c:pt idx="978">
                  <c:v>212.13200000000001</c:v>
                </c:pt>
                <c:pt idx="979">
                  <c:v>212.13200000000001</c:v>
                </c:pt>
                <c:pt idx="980">
                  <c:v>212.13200000000001</c:v>
                </c:pt>
                <c:pt idx="981">
                  <c:v>212.13200000000001</c:v>
                </c:pt>
                <c:pt idx="982">
                  <c:v>212.13200000000001</c:v>
                </c:pt>
                <c:pt idx="983">
                  <c:v>212.13200000000001</c:v>
                </c:pt>
                <c:pt idx="984">
                  <c:v>212.13200000000001</c:v>
                </c:pt>
                <c:pt idx="985">
                  <c:v>212.13200000000001</c:v>
                </c:pt>
                <c:pt idx="986">
                  <c:v>212.13200000000001</c:v>
                </c:pt>
                <c:pt idx="987">
                  <c:v>212.13200000000001</c:v>
                </c:pt>
                <c:pt idx="988">
                  <c:v>212.13200000000001</c:v>
                </c:pt>
                <c:pt idx="989">
                  <c:v>212.13200000000001</c:v>
                </c:pt>
                <c:pt idx="990">
                  <c:v>212.13200000000001</c:v>
                </c:pt>
                <c:pt idx="991">
                  <c:v>212.13200000000001</c:v>
                </c:pt>
                <c:pt idx="992">
                  <c:v>212.13200000000001</c:v>
                </c:pt>
                <c:pt idx="993">
                  <c:v>212.13200000000001</c:v>
                </c:pt>
                <c:pt idx="994">
                  <c:v>212.13200000000001</c:v>
                </c:pt>
                <c:pt idx="995">
                  <c:v>212.13200000000001</c:v>
                </c:pt>
                <c:pt idx="996">
                  <c:v>212.13200000000001</c:v>
                </c:pt>
                <c:pt idx="997">
                  <c:v>212.13200000000001</c:v>
                </c:pt>
                <c:pt idx="998">
                  <c:v>212.13200000000001</c:v>
                </c:pt>
                <c:pt idx="999">
                  <c:v>212.13200000000001</c:v>
                </c:pt>
                <c:pt idx="1000">
                  <c:v>212.13200000000001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34F-48B7-A253-E487CA819814}"/>
            </c:ext>
          </c:extLst>
        </c:ser>
        <c:ser>
          <c:idx val="0"/>
          <c:order val="1"/>
          <c:tx>
            <c:v>Noisy Mea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'KF Ex 1'!$A$13:$A$1013</c:f>
              <c:numCache>
                <c:formatCode>General</c:formatCode>
                <c:ptCount val="1001"/>
                <c:pt idx="0">
                  <c:v>0</c:v>
                </c:pt>
                <c:pt idx="1">
                  <c:v>4.3292249999999997E-2</c:v>
                </c:pt>
                <c:pt idx="2">
                  <c:v>8.6584499999999995E-2</c:v>
                </c:pt>
                <c:pt idx="3">
                  <c:v>0.12987679999999999</c:v>
                </c:pt>
                <c:pt idx="4">
                  <c:v>0.17316899999999999</c:v>
                </c:pt>
                <c:pt idx="5">
                  <c:v>0.2164613</c:v>
                </c:pt>
                <c:pt idx="6">
                  <c:v>0.25975350000000003</c:v>
                </c:pt>
                <c:pt idx="7">
                  <c:v>0.30304579999999998</c:v>
                </c:pt>
                <c:pt idx="8">
                  <c:v>0.34633799999999998</c:v>
                </c:pt>
                <c:pt idx="9">
                  <c:v>0.38963029999999998</c:v>
                </c:pt>
                <c:pt idx="10">
                  <c:v>0.43292249999999999</c:v>
                </c:pt>
                <c:pt idx="11">
                  <c:v>0.47621479999999999</c:v>
                </c:pt>
                <c:pt idx="12">
                  <c:v>0.51950700000000005</c:v>
                </c:pt>
                <c:pt idx="13">
                  <c:v>0.5627993</c:v>
                </c:pt>
                <c:pt idx="14">
                  <c:v>0.60609150000000001</c:v>
                </c:pt>
                <c:pt idx="15">
                  <c:v>0.64938379999999996</c:v>
                </c:pt>
                <c:pt idx="16">
                  <c:v>0.69267599999999996</c:v>
                </c:pt>
                <c:pt idx="17">
                  <c:v>0.73596830000000002</c:v>
                </c:pt>
                <c:pt idx="18">
                  <c:v>0.77926050000000002</c:v>
                </c:pt>
                <c:pt idx="19">
                  <c:v>0.82255279999999997</c:v>
                </c:pt>
                <c:pt idx="20">
                  <c:v>0.86584499999999998</c:v>
                </c:pt>
                <c:pt idx="21">
                  <c:v>0.90913730000000004</c:v>
                </c:pt>
                <c:pt idx="22">
                  <c:v>0.95242950000000004</c:v>
                </c:pt>
                <c:pt idx="23">
                  <c:v>0.99572179999999999</c:v>
                </c:pt>
                <c:pt idx="24">
                  <c:v>1.0390140000000001</c:v>
                </c:pt>
                <c:pt idx="25">
                  <c:v>1.082306</c:v>
                </c:pt>
                <c:pt idx="26">
                  <c:v>1.125599</c:v>
                </c:pt>
                <c:pt idx="27">
                  <c:v>1.1688909999999999</c:v>
                </c:pt>
                <c:pt idx="28">
                  <c:v>1.212183</c:v>
                </c:pt>
                <c:pt idx="29">
                  <c:v>1.2554749999999999</c:v>
                </c:pt>
                <c:pt idx="30">
                  <c:v>1.2987679999999999</c:v>
                </c:pt>
                <c:pt idx="31">
                  <c:v>1.34206</c:v>
                </c:pt>
                <c:pt idx="32">
                  <c:v>1.3853519999999999</c:v>
                </c:pt>
                <c:pt idx="33">
                  <c:v>1.428644</c:v>
                </c:pt>
                <c:pt idx="34">
                  <c:v>1.4719370000000001</c:v>
                </c:pt>
                <c:pt idx="35">
                  <c:v>1.5152289999999999</c:v>
                </c:pt>
                <c:pt idx="36">
                  <c:v>1.558521</c:v>
                </c:pt>
                <c:pt idx="37">
                  <c:v>1.6018129999999999</c:v>
                </c:pt>
                <c:pt idx="38">
                  <c:v>1.645106</c:v>
                </c:pt>
                <c:pt idx="39">
                  <c:v>1.6883980000000001</c:v>
                </c:pt>
                <c:pt idx="40">
                  <c:v>1.73169</c:v>
                </c:pt>
                <c:pt idx="41">
                  <c:v>1.7749820000000001</c:v>
                </c:pt>
                <c:pt idx="42">
                  <c:v>1.8182750000000001</c:v>
                </c:pt>
                <c:pt idx="43">
                  <c:v>1.861567</c:v>
                </c:pt>
                <c:pt idx="44">
                  <c:v>1.9048590000000001</c:v>
                </c:pt>
                <c:pt idx="45">
                  <c:v>1.948151</c:v>
                </c:pt>
                <c:pt idx="46">
                  <c:v>1.991444</c:v>
                </c:pt>
                <c:pt idx="47">
                  <c:v>2.0347360000000001</c:v>
                </c:pt>
                <c:pt idx="48">
                  <c:v>2.0780280000000002</c:v>
                </c:pt>
                <c:pt idx="49">
                  <c:v>2.1213199999999999</c:v>
                </c:pt>
                <c:pt idx="50">
                  <c:v>2.1646130000000001</c:v>
                </c:pt>
                <c:pt idx="51">
                  <c:v>2.2079049999999998</c:v>
                </c:pt>
                <c:pt idx="52">
                  <c:v>2.2511969999999999</c:v>
                </c:pt>
                <c:pt idx="53">
                  <c:v>2.294489</c:v>
                </c:pt>
                <c:pt idx="54">
                  <c:v>2.3377819999999998</c:v>
                </c:pt>
                <c:pt idx="55">
                  <c:v>2.3810739999999999</c:v>
                </c:pt>
                <c:pt idx="56">
                  <c:v>2.424366</c:v>
                </c:pt>
                <c:pt idx="57">
                  <c:v>2.4676580000000001</c:v>
                </c:pt>
                <c:pt idx="58">
                  <c:v>2.5109509999999999</c:v>
                </c:pt>
                <c:pt idx="59">
                  <c:v>2.554243</c:v>
                </c:pt>
                <c:pt idx="60">
                  <c:v>2.5975350000000001</c:v>
                </c:pt>
                <c:pt idx="61">
                  <c:v>2.6408269999999998</c:v>
                </c:pt>
                <c:pt idx="62">
                  <c:v>2.6841200000000001</c:v>
                </c:pt>
                <c:pt idx="63">
                  <c:v>2.7274120000000002</c:v>
                </c:pt>
                <c:pt idx="64">
                  <c:v>2.7707039999999998</c:v>
                </c:pt>
                <c:pt idx="65">
                  <c:v>2.8139959999999999</c:v>
                </c:pt>
                <c:pt idx="66">
                  <c:v>2.8572890000000002</c:v>
                </c:pt>
                <c:pt idx="67">
                  <c:v>2.9005809999999999</c:v>
                </c:pt>
                <c:pt idx="68">
                  <c:v>2.943873</c:v>
                </c:pt>
                <c:pt idx="69">
                  <c:v>2.9871650000000001</c:v>
                </c:pt>
                <c:pt idx="70">
                  <c:v>3.0304579999999999</c:v>
                </c:pt>
                <c:pt idx="71">
                  <c:v>3.07375</c:v>
                </c:pt>
                <c:pt idx="72">
                  <c:v>3.1170420000000001</c:v>
                </c:pt>
                <c:pt idx="73">
                  <c:v>3.1603340000000002</c:v>
                </c:pt>
                <c:pt idx="74">
                  <c:v>3.203627</c:v>
                </c:pt>
                <c:pt idx="75">
                  <c:v>3.2469190000000001</c:v>
                </c:pt>
                <c:pt idx="76">
                  <c:v>3.2902110000000002</c:v>
                </c:pt>
                <c:pt idx="77">
                  <c:v>3.3335029999999999</c:v>
                </c:pt>
                <c:pt idx="78">
                  <c:v>3.3767960000000001</c:v>
                </c:pt>
                <c:pt idx="79">
                  <c:v>3.4200879999999998</c:v>
                </c:pt>
                <c:pt idx="80">
                  <c:v>3.4633799999999999</c:v>
                </c:pt>
                <c:pt idx="81">
                  <c:v>3.506672</c:v>
                </c:pt>
                <c:pt idx="82">
                  <c:v>3.5499649999999998</c:v>
                </c:pt>
                <c:pt idx="83">
                  <c:v>3.5932569999999999</c:v>
                </c:pt>
                <c:pt idx="84">
                  <c:v>3.636549</c:v>
                </c:pt>
                <c:pt idx="85">
                  <c:v>3.6798410000000001</c:v>
                </c:pt>
                <c:pt idx="86">
                  <c:v>3.7231339999999999</c:v>
                </c:pt>
                <c:pt idx="87">
                  <c:v>3.7664260000000001</c:v>
                </c:pt>
                <c:pt idx="88">
                  <c:v>3.8097180000000002</c:v>
                </c:pt>
                <c:pt idx="89">
                  <c:v>3.8530099999999998</c:v>
                </c:pt>
                <c:pt idx="90">
                  <c:v>3.8963030000000001</c:v>
                </c:pt>
                <c:pt idx="91">
                  <c:v>3.9395950000000002</c:v>
                </c:pt>
                <c:pt idx="92">
                  <c:v>3.9828869999999998</c:v>
                </c:pt>
                <c:pt idx="93">
                  <c:v>4.026179</c:v>
                </c:pt>
                <c:pt idx="94">
                  <c:v>4.0694720000000002</c:v>
                </c:pt>
                <c:pt idx="95">
                  <c:v>4.1127640000000003</c:v>
                </c:pt>
                <c:pt idx="96">
                  <c:v>4.1560560000000004</c:v>
                </c:pt>
                <c:pt idx="97">
                  <c:v>4.1993479999999996</c:v>
                </c:pt>
                <c:pt idx="98">
                  <c:v>4.2426409999999999</c:v>
                </c:pt>
                <c:pt idx="99">
                  <c:v>4.285933</c:v>
                </c:pt>
                <c:pt idx="100">
                  <c:v>4.3292250000000001</c:v>
                </c:pt>
                <c:pt idx="101">
                  <c:v>4.3725170000000002</c:v>
                </c:pt>
                <c:pt idx="102">
                  <c:v>4.4158099999999996</c:v>
                </c:pt>
                <c:pt idx="103">
                  <c:v>4.4591019999999997</c:v>
                </c:pt>
                <c:pt idx="104">
                  <c:v>4.5023939999999998</c:v>
                </c:pt>
                <c:pt idx="105">
                  <c:v>4.5456859999999999</c:v>
                </c:pt>
                <c:pt idx="106">
                  <c:v>4.5889790000000001</c:v>
                </c:pt>
                <c:pt idx="107">
                  <c:v>4.6322710000000002</c:v>
                </c:pt>
                <c:pt idx="108">
                  <c:v>4.6755630000000004</c:v>
                </c:pt>
                <c:pt idx="109">
                  <c:v>4.7188549999999996</c:v>
                </c:pt>
                <c:pt idx="110">
                  <c:v>4.7621479999999998</c:v>
                </c:pt>
                <c:pt idx="111">
                  <c:v>4.8054399999999999</c:v>
                </c:pt>
                <c:pt idx="112">
                  <c:v>4.848732</c:v>
                </c:pt>
                <c:pt idx="113">
                  <c:v>4.8920240000000002</c:v>
                </c:pt>
                <c:pt idx="114">
                  <c:v>4.9353170000000004</c:v>
                </c:pt>
                <c:pt idx="115">
                  <c:v>4.9786089999999996</c:v>
                </c:pt>
                <c:pt idx="116">
                  <c:v>5.0219009999999997</c:v>
                </c:pt>
                <c:pt idx="117">
                  <c:v>5.0651929999999998</c:v>
                </c:pt>
                <c:pt idx="118">
                  <c:v>5.1084860000000001</c:v>
                </c:pt>
                <c:pt idx="119">
                  <c:v>5.1517780000000002</c:v>
                </c:pt>
                <c:pt idx="120">
                  <c:v>5.1950700000000003</c:v>
                </c:pt>
                <c:pt idx="121">
                  <c:v>5.2383620000000004</c:v>
                </c:pt>
                <c:pt idx="122">
                  <c:v>5.2816549999999998</c:v>
                </c:pt>
                <c:pt idx="123">
                  <c:v>5.3249469999999999</c:v>
                </c:pt>
                <c:pt idx="124">
                  <c:v>5.368239</c:v>
                </c:pt>
                <c:pt idx="125">
                  <c:v>5.4115310000000001</c:v>
                </c:pt>
                <c:pt idx="126">
                  <c:v>5.4548240000000003</c:v>
                </c:pt>
                <c:pt idx="127">
                  <c:v>5.4981159999999996</c:v>
                </c:pt>
                <c:pt idx="128">
                  <c:v>5.5414079999999997</c:v>
                </c:pt>
                <c:pt idx="129">
                  <c:v>5.5846999999999998</c:v>
                </c:pt>
                <c:pt idx="130">
                  <c:v>5.627993</c:v>
                </c:pt>
                <c:pt idx="131">
                  <c:v>5.6712850000000001</c:v>
                </c:pt>
                <c:pt idx="132">
                  <c:v>5.7145770000000002</c:v>
                </c:pt>
                <c:pt idx="133">
                  <c:v>5.7578699999999996</c:v>
                </c:pt>
                <c:pt idx="134">
                  <c:v>5.8011619999999997</c:v>
                </c:pt>
                <c:pt idx="135">
                  <c:v>5.8444539999999998</c:v>
                </c:pt>
                <c:pt idx="136">
                  <c:v>5.8877459999999999</c:v>
                </c:pt>
                <c:pt idx="137">
                  <c:v>5.9310390000000002</c:v>
                </c:pt>
                <c:pt idx="138">
                  <c:v>5.9743310000000003</c:v>
                </c:pt>
                <c:pt idx="139">
                  <c:v>6.0176230000000004</c:v>
                </c:pt>
                <c:pt idx="140">
                  <c:v>6.0609149999999996</c:v>
                </c:pt>
                <c:pt idx="141">
                  <c:v>6.1042079999999999</c:v>
                </c:pt>
                <c:pt idx="142">
                  <c:v>6.1475</c:v>
                </c:pt>
                <c:pt idx="143">
                  <c:v>6.1907920000000001</c:v>
                </c:pt>
                <c:pt idx="144">
                  <c:v>6.2340840000000002</c:v>
                </c:pt>
                <c:pt idx="145">
                  <c:v>6.2773770000000004</c:v>
                </c:pt>
                <c:pt idx="146">
                  <c:v>6.3206689999999996</c:v>
                </c:pt>
                <c:pt idx="147">
                  <c:v>6.3639609999999998</c:v>
                </c:pt>
                <c:pt idx="148">
                  <c:v>6.4072529999999999</c:v>
                </c:pt>
                <c:pt idx="149">
                  <c:v>6.4505460000000001</c:v>
                </c:pt>
                <c:pt idx="150">
                  <c:v>6.4938380000000002</c:v>
                </c:pt>
                <c:pt idx="151">
                  <c:v>6.5371300000000003</c:v>
                </c:pt>
                <c:pt idx="152">
                  <c:v>6.5804220000000004</c:v>
                </c:pt>
                <c:pt idx="153">
                  <c:v>6.6237149999999998</c:v>
                </c:pt>
                <c:pt idx="154">
                  <c:v>6.6670069999999999</c:v>
                </c:pt>
                <c:pt idx="155">
                  <c:v>6.710299</c:v>
                </c:pt>
                <c:pt idx="156">
                  <c:v>6.7535910000000001</c:v>
                </c:pt>
                <c:pt idx="157">
                  <c:v>6.7968840000000004</c:v>
                </c:pt>
                <c:pt idx="158">
                  <c:v>6.8401759999999996</c:v>
                </c:pt>
                <c:pt idx="159">
                  <c:v>6.8834679999999997</c:v>
                </c:pt>
                <c:pt idx="160">
                  <c:v>6.9267599999999998</c:v>
                </c:pt>
                <c:pt idx="161">
                  <c:v>6.9700530000000001</c:v>
                </c:pt>
                <c:pt idx="162">
                  <c:v>7.0133450000000002</c:v>
                </c:pt>
                <c:pt idx="163">
                  <c:v>7.0566370000000003</c:v>
                </c:pt>
                <c:pt idx="164">
                  <c:v>7.0999290000000004</c:v>
                </c:pt>
                <c:pt idx="165">
                  <c:v>7.1432219999999997</c:v>
                </c:pt>
                <c:pt idx="166">
                  <c:v>7.1865139999999998</c:v>
                </c:pt>
                <c:pt idx="167">
                  <c:v>7.229806</c:v>
                </c:pt>
                <c:pt idx="168">
                  <c:v>7.2730980000000001</c:v>
                </c:pt>
                <c:pt idx="169">
                  <c:v>7.3163910000000003</c:v>
                </c:pt>
                <c:pt idx="170">
                  <c:v>7.3596830000000004</c:v>
                </c:pt>
                <c:pt idx="171">
                  <c:v>7.4029749999999996</c:v>
                </c:pt>
                <c:pt idx="172">
                  <c:v>7.4462669999999997</c:v>
                </c:pt>
                <c:pt idx="173">
                  <c:v>7.48956</c:v>
                </c:pt>
                <c:pt idx="174">
                  <c:v>7.5328520000000001</c:v>
                </c:pt>
                <c:pt idx="175">
                  <c:v>7.5761440000000002</c:v>
                </c:pt>
                <c:pt idx="176">
                  <c:v>7.6194360000000003</c:v>
                </c:pt>
                <c:pt idx="177">
                  <c:v>7.6627289999999997</c:v>
                </c:pt>
                <c:pt idx="178">
                  <c:v>7.7060209999999998</c:v>
                </c:pt>
                <c:pt idx="179">
                  <c:v>7.7493129999999999</c:v>
                </c:pt>
                <c:pt idx="180">
                  <c:v>7.792605</c:v>
                </c:pt>
                <c:pt idx="181">
                  <c:v>7.8358980000000003</c:v>
                </c:pt>
                <c:pt idx="182">
                  <c:v>7.8791900000000004</c:v>
                </c:pt>
                <c:pt idx="183">
                  <c:v>7.9224819999999996</c:v>
                </c:pt>
                <c:pt idx="184">
                  <c:v>7.9657739999999997</c:v>
                </c:pt>
                <c:pt idx="185">
                  <c:v>8.0090669999999999</c:v>
                </c:pt>
                <c:pt idx="186">
                  <c:v>8.0523589999999992</c:v>
                </c:pt>
                <c:pt idx="187">
                  <c:v>8.0956510000000002</c:v>
                </c:pt>
                <c:pt idx="188">
                  <c:v>8.1389429999999994</c:v>
                </c:pt>
                <c:pt idx="189">
                  <c:v>8.1822359999999996</c:v>
                </c:pt>
                <c:pt idx="190">
                  <c:v>8.2255280000000006</c:v>
                </c:pt>
                <c:pt idx="191">
                  <c:v>8.2688199999999998</c:v>
                </c:pt>
                <c:pt idx="192">
                  <c:v>8.3121120000000008</c:v>
                </c:pt>
                <c:pt idx="193">
                  <c:v>8.3554049999999993</c:v>
                </c:pt>
                <c:pt idx="194">
                  <c:v>8.3986970000000003</c:v>
                </c:pt>
                <c:pt idx="195">
                  <c:v>8.4419889999999995</c:v>
                </c:pt>
                <c:pt idx="196">
                  <c:v>8.4852810000000005</c:v>
                </c:pt>
                <c:pt idx="197">
                  <c:v>8.5285740000000008</c:v>
                </c:pt>
                <c:pt idx="198">
                  <c:v>8.571866</c:v>
                </c:pt>
                <c:pt idx="199">
                  <c:v>8.6151579999999992</c:v>
                </c:pt>
                <c:pt idx="200">
                  <c:v>8.6584500000000002</c:v>
                </c:pt>
                <c:pt idx="201">
                  <c:v>8.7017430000000004</c:v>
                </c:pt>
                <c:pt idx="202">
                  <c:v>8.7450349999999997</c:v>
                </c:pt>
                <c:pt idx="203">
                  <c:v>8.7883270000000007</c:v>
                </c:pt>
                <c:pt idx="204">
                  <c:v>8.8316189999999999</c:v>
                </c:pt>
                <c:pt idx="205">
                  <c:v>8.8749120000000001</c:v>
                </c:pt>
                <c:pt idx="206">
                  <c:v>8.9182039999999994</c:v>
                </c:pt>
                <c:pt idx="207">
                  <c:v>8.9614960000000004</c:v>
                </c:pt>
                <c:pt idx="208">
                  <c:v>9.0047879999999996</c:v>
                </c:pt>
                <c:pt idx="209">
                  <c:v>9.0480809999999998</c:v>
                </c:pt>
                <c:pt idx="210">
                  <c:v>9.0913730000000008</c:v>
                </c:pt>
                <c:pt idx="211">
                  <c:v>9.134665</c:v>
                </c:pt>
                <c:pt idx="212">
                  <c:v>9.1779569999999993</c:v>
                </c:pt>
                <c:pt idx="213">
                  <c:v>9.2212499999999995</c:v>
                </c:pt>
                <c:pt idx="214">
                  <c:v>9.2645420000000005</c:v>
                </c:pt>
                <c:pt idx="215">
                  <c:v>9.3078339999999997</c:v>
                </c:pt>
                <c:pt idx="216">
                  <c:v>9.3511260000000007</c:v>
                </c:pt>
                <c:pt idx="217">
                  <c:v>9.3944189999999992</c:v>
                </c:pt>
                <c:pt idx="218">
                  <c:v>9.4377110000000002</c:v>
                </c:pt>
                <c:pt idx="219">
                  <c:v>9.4810029999999994</c:v>
                </c:pt>
                <c:pt idx="220">
                  <c:v>9.5242950000000004</c:v>
                </c:pt>
                <c:pt idx="221">
                  <c:v>9.5675880000000006</c:v>
                </c:pt>
                <c:pt idx="222">
                  <c:v>9.6108799999999999</c:v>
                </c:pt>
                <c:pt idx="223">
                  <c:v>9.6541720000000009</c:v>
                </c:pt>
                <c:pt idx="224">
                  <c:v>9.6974640000000001</c:v>
                </c:pt>
                <c:pt idx="225">
                  <c:v>9.7407570000000003</c:v>
                </c:pt>
                <c:pt idx="226">
                  <c:v>9.7840489999999996</c:v>
                </c:pt>
                <c:pt idx="227">
                  <c:v>9.8273410000000005</c:v>
                </c:pt>
                <c:pt idx="228">
                  <c:v>9.8706329999999998</c:v>
                </c:pt>
                <c:pt idx="229">
                  <c:v>9.913926</c:v>
                </c:pt>
                <c:pt idx="230">
                  <c:v>9.9572179999999992</c:v>
                </c:pt>
                <c:pt idx="231">
                  <c:v>10.00051</c:v>
                </c:pt>
                <c:pt idx="232">
                  <c:v>10.043799999999999</c:v>
                </c:pt>
                <c:pt idx="233">
                  <c:v>10.08709</c:v>
                </c:pt>
                <c:pt idx="234">
                  <c:v>10.13039</c:v>
                </c:pt>
                <c:pt idx="235">
                  <c:v>10.173679999999999</c:v>
                </c:pt>
                <c:pt idx="236">
                  <c:v>10.21697</c:v>
                </c:pt>
                <c:pt idx="237">
                  <c:v>10.260260000000001</c:v>
                </c:pt>
                <c:pt idx="238">
                  <c:v>10.303559999999999</c:v>
                </c:pt>
                <c:pt idx="239">
                  <c:v>10.34685</c:v>
                </c:pt>
                <c:pt idx="240">
                  <c:v>10.390140000000001</c:v>
                </c:pt>
                <c:pt idx="241">
                  <c:v>10.43343</c:v>
                </c:pt>
                <c:pt idx="242">
                  <c:v>10.47672</c:v>
                </c:pt>
                <c:pt idx="243">
                  <c:v>10.520020000000001</c:v>
                </c:pt>
                <c:pt idx="244">
                  <c:v>10.56331</c:v>
                </c:pt>
                <c:pt idx="245">
                  <c:v>10.6066</c:v>
                </c:pt>
                <c:pt idx="246">
                  <c:v>10.649889999999999</c:v>
                </c:pt>
                <c:pt idx="247">
                  <c:v>10.69319</c:v>
                </c:pt>
                <c:pt idx="248">
                  <c:v>10.73648</c:v>
                </c:pt>
                <c:pt idx="249">
                  <c:v>10.779769999999999</c:v>
                </c:pt>
                <c:pt idx="250">
                  <c:v>10.82306</c:v>
                </c:pt>
                <c:pt idx="251">
                  <c:v>10.86636</c:v>
                </c:pt>
                <c:pt idx="252">
                  <c:v>10.909649999999999</c:v>
                </c:pt>
                <c:pt idx="253">
                  <c:v>10.95294</c:v>
                </c:pt>
                <c:pt idx="254">
                  <c:v>10.996230000000001</c:v>
                </c:pt>
                <c:pt idx="255">
                  <c:v>11.03952</c:v>
                </c:pt>
                <c:pt idx="256">
                  <c:v>11.08282</c:v>
                </c:pt>
                <c:pt idx="257">
                  <c:v>11.126110000000001</c:v>
                </c:pt>
                <c:pt idx="258">
                  <c:v>11.1694</c:v>
                </c:pt>
                <c:pt idx="259">
                  <c:v>11.21269</c:v>
                </c:pt>
                <c:pt idx="260">
                  <c:v>11.255990000000001</c:v>
                </c:pt>
                <c:pt idx="261">
                  <c:v>11.29928</c:v>
                </c:pt>
                <c:pt idx="262">
                  <c:v>11.34257</c:v>
                </c:pt>
                <c:pt idx="263">
                  <c:v>11.385859999999999</c:v>
                </c:pt>
                <c:pt idx="264">
                  <c:v>11.42915</c:v>
                </c:pt>
                <c:pt idx="265">
                  <c:v>11.47245</c:v>
                </c:pt>
                <c:pt idx="266">
                  <c:v>11.515739999999999</c:v>
                </c:pt>
                <c:pt idx="267">
                  <c:v>11.55903</c:v>
                </c:pt>
                <c:pt idx="268">
                  <c:v>11.602320000000001</c:v>
                </c:pt>
                <c:pt idx="269">
                  <c:v>11.645619999999999</c:v>
                </c:pt>
                <c:pt idx="270">
                  <c:v>11.68891</c:v>
                </c:pt>
                <c:pt idx="271">
                  <c:v>11.732200000000001</c:v>
                </c:pt>
                <c:pt idx="272">
                  <c:v>11.77549</c:v>
                </c:pt>
                <c:pt idx="273">
                  <c:v>11.81878</c:v>
                </c:pt>
                <c:pt idx="274">
                  <c:v>11.862080000000001</c:v>
                </c:pt>
                <c:pt idx="275">
                  <c:v>11.90537</c:v>
                </c:pt>
                <c:pt idx="276">
                  <c:v>11.94866</c:v>
                </c:pt>
                <c:pt idx="277">
                  <c:v>11.991949999999999</c:v>
                </c:pt>
                <c:pt idx="278">
                  <c:v>12.03525</c:v>
                </c:pt>
                <c:pt idx="279">
                  <c:v>12.07854</c:v>
                </c:pt>
                <c:pt idx="280">
                  <c:v>12.121829999999999</c:v>
                </c:pt>
                <c:pt idx="281">
                  <c:v>12.16512</c:v>
                </c:pt>
                <c:pt idx="282">
                  <c:v>12.20842</c:v>
                </c:pt>
                <c:pt idx="283">
                  <c:v>12.251709999999999</c:v>
                </c:pt>
                <c:pt idx="284">
                  <c:v>12.295</c:v>
                </c:pt>
                <c:pt idx="285">
                  <c:v>12.338290000000001</c:v>
                </c:pt>
                <c:pt idx="286">
                  <c:v>12.38158</c:v>
                </c:pt>
                <c:pt idx="287">
                  <c:v>12.42488</c:v>
                </c:pt>
                <c:pt idx="288">
                  <c:v>12.468170000000001</c:v>
                </c:pt>
                <c:pt idx="289">
                  <c:v>12.51146</c:v>
                </c:pt>
                <c:pt idx="290">
                  <c:v>12.55475</c:v>
                </c:pt>
                <c:pt idx="291">
                  <c:v>12.598050000000001</c:v>
                </c:pt>
                <c:pt idx="292">
                  <c:v>12.64134</c:v>
                </c:pt>
                <c:pt idx="293">
                  <c:v>12.68463</c:v>
                </c:pt>
                <c:pt idx="294">
                  <c:v>12.727919999999999</c:v>
                </c:pt>
                <c:pt idx="295">
                  <c:v>12.77121</c:v>
                </c:pt>
                <c:pt idx="296">
                  <c:v>12.81451</c:v>
                </c:pt>
                <c:pt idx="297">
                  <c:v>12.857799999999999</c:v>
                </c:pt>
                <c:pt idx="298">
                  <c:v>12.90109</c:v>
                </c:pt>
                <c:pt idx="299">
                  <c:v>12.944380000000001</c:v>
                </c:pt>
                <c:pt idx="300">
                  <c:v>12.987679999999999</c:v>
                </c:pt>
                <c:pt idx="301">
                  <c:v>13.03097</c:v>
                </c:pt>
                <c:pt idx="302">
                  <c:v>13.074260000000001</c:v>
                </c:pt>
                <c:pt idx="303">
                  <c:v>13.11755</c:v>
                </c:pt>
                <c:pt idx="304">
                  <c:v>13.16084</c:v>
                </c:pt>
                <c:pt idx="305">
                  <c:v>13.204140000000001</c:v>
                </c:pt>
                <c:pt idx="306">
                  <c:v>13.24743</c:v>
                </c:pt>
                <c:pt idx="307">
                  <c:v>13.29072</c:v>
                </c:pt>
                <c:pt idx="308">
                  <c:v>13.334009999999999</c:v>
                </c:pt>
                <c:pt idx="309">
                  <c:v>13.37731</c:v>
                </c:pt>
                <c:pt idx="310">
                  <c:v>13.4206</c:v>
                </c:pt>
                <c:pt idx="311">
                  <c:v>13.463889999999999</c:v>
                </c:pt>
                <c:pt idx="312">
                  <c:v>13.50718</c:v>
                </c:pt>
                <c:pt idx="313">
                  <c:v>13.550470000000001</c:v>
                </c:pt>
                <c:pt idx="314">
                  <c:v>13.593769999999999</c:v>
                </c:pt>
                <c:pt idx="315">
                  <c:v>13.63706</c:v>
                </c:pt>
                <c:pt idx="316">
                  <c:v>13.680350000000001</c:v>
                </c:pt>
                <c:pt idx="317">
                  <c:v>13.72364</c:v>
                </c:pt>
                <c:pt idx="318">
                  <c:v>13.76694</c:v>
                </c:pt>
                <c:pt idx="319">
                  <c:v>13.810230000000001</c:v>
                </c:pt>
                <c:pt idx="320">
                  <c:v>13.85352</c:v>
                </c:pt>
                <c:pt idx="321">
                  <c:v>13.89681</c:v>
                </c:pt>
                <c:pt idx="322">
                  <c:v>13.940110000000001</c:v>
                </c:pt>
                <c:pt idx="323">
                  <c:v>13.9834</c:v>
                </c:pt>
                <c:pt idx="324">
                  <c:v>14.02669</c:v>
                </c:pt>
                <c:pt idx="325">
                  <c:v>14.069979999999999</c:v>
                </c:pt>
                <c:pt idx="326">
                  <c:v>14.11327</c:v>
                </c:pt>
                <c:pt idx="327">
                  <c:v>14.15657</c:v>
                </c:pt>
                <c:pt idx="328">
                  <c:v>14.199859999999999</c:v>
                </c:pt>
                <c:pt idx="329">
                  <c:v>14.24315</c:v>
                </c:pt>
                <c:pt idx="330">
                  <c:v>14.286440000000001</c:v>
                </c:pt>
                <c:pt idx="331">
                  <c:v>14.329739999999999</c:v>
                </c:pt>
                <c:pt idx="332">
                  <c:v>14.37303</c:v>
                </c:pt>
                <c:pt idx="333">
                  <c:v>14.416320000000001</c:v>
                </c:pt>
                <c:pt idx="334">
                  <c:v>14.45961</c:v>
                </c:pt>
                <c:pt idx="335">
                  <c:v>14.5029</c:v>
                </c:pt>
                <c:pt idx="336">
                  <c:v>14.546200000000001</c:v>
                </c:pt>
                <c:pt idx="337">
                  <c:v>14.58949</c:v>
                </c:pt>
                <c:pt idx="338">
                  <c:v>14.63278</c:v>
                </c:pt>
                <c:pt idx="339">
                  <c:v>14.676069999999999</c:v>
                </c:pt>
                <c:pt idx="340">
                  <c:v>14.71937</c:v>
                </c:pt>
                <c:pt idx="341">
                  <c:v>14.76266</c:v>
                </c:pt>
                <c:pt idx="342">
                  <c:v>14.805949999999999</c:v>
                </c:pt>
                <c:pt idx="343">
                  <c:v>14.84924</c:v>
                </c:pt>
                <c:pt idx="344">
                  <c:v>14.892530000000001</c:v>
                </c:pt>
                <c:pt idx="345">
                  <c:v>14.935829999999999</c:v>
                </c:pt>
                <c:pt idx="346">
                  <c:v>14.97912</c:v>
                </c:pt>
                <c:pt idx="347">
                  <c:v>15.022410000000001</c:v>
                </c:pt>
                <c:pt idx="348">
                  <c:v>15.0657</c:v>
                </c:pt>
                <c:pt idx="349">
                  <c:v>15.109</c:v>
                </c:pt>
                <c:pt idx="350">
                  <c:v>15.152290000000001</c:v>
                </c:pt>
                <c:pt idx="351">
                  <c:v>15.19558</c:v>
                </c:pt>
                <c:pt idx="352">
                  <c:v>15.23887</c:v>
                </c:pt>
                <c:pt idx="353">
                  <c:v>15.282159999999999</c:v>
                </c:pt>
                <c:pt idx="354">
                  <c:v>15.32546</c:v>
                </c:pt>
                <c:pt idx="355">
                  <c:v>15.36875</c:v>
                </c:pt>
                <c:pt idx="356">
                  <c:v>15.412039999999999</c:v>
                </c:pt>
                <c:pt idx="357">
                  <c:v>15.45533</c:v>
                </c:pt>
                <c:pt idx="358">
                  <c:v>15.49863</c:v>
                </c:pt>
                <c:pt idx="359">
                  <c:v>15.541919999999999</c:v>
                </c:pt>
                <c:pt idx="360">
                  <c:v>15.58521</c:v>
                </c:pt>
                <c:pt idx="361">
                  <c:v>15.628500000000001</c:v>
                </c:pt>
                <c:pt idx="362">
                  <c:v>15.671799999999999</c:v>
                </c:pt>
                <c:pt idx="363">
                  <c:v>15.71509</c:v>
                </c:pt>
                <c:pt idx="364">
                  <c:v>15.758380000000001</c:v>
                </c:pt>
                <c:pt idx="365">
                  <c:v>15.80167</c:v>
                </c:pt>
                <c:pt idx="366">
                  <c:v>15.84496</c:v>
                </c:pt>
                <c:pt idx="367">
                  <c:v>15.888260000000001</c:v>
                </c:pt>
                <c:pt idx="368">
                  <c:v>15.93155</c:v>
                </c:pt>
                <c:pt idx="369">
                  <c:v>15.97484</c:v>
                </c:pt>
                <c:pt idx="370">
                  <c:v>16.018129999999999</c:v>
                </c:pt>
                <c:pt idx="371">
                  <c:v>16.061430000000001</c:v>
                </c:pt>
                <c:pt idx="372">
                  <c:v>16.10472</c:v>
                </c:pt>
                <c:pt idx="373">
                  <c:v>16.148009999999999</c:v>
                </c:pt>
                <c:pt idx="374">
                  <c:v>16.191299999999998</c:v>
                </c:pt>
                <c:pt idx="375">
                  <c:v>16.234590000000001</c:v>
                </c:pt>
                <c:pt idx="376">
                  <c:v>16.277889999999999</c:v>
                </c:pt>
                <c:pt idx="377">
                  <c:v>16.321179999999998</c:v>
                </c:pt>
                <c:pt idx="378">
                  <c:v>16.364470000000001</c:v>
                </c:pt>
                <c:pt idx="379">
                  <c:v>16.40776</c:v>
                </c:pt>
                <c:pt idx="380">
                  <c:v>16.451059999999998</c:v>
                </c:pt>
                <c:pt idx="381">
                  <c:v>16.494350000000001</c:v>
                </c:pt>
                <c:pt idx="382">
                  <c:v>16.53764</c:v>
                </c:pt>
                <c:pt idx="383">
                  <c:v>16.580929999999999</c:v>
                </c:pt>
                <c:pt idx="384">
                  <c:v>16.624220000000001</c:v>
                </c:pt>
                <c:pt idx="385">
                  <c:v>16.66752</c:v>
                </c:pt>
                <c:pt idx="386">
                  <c:v>16.710809999999999</c:v>
                </c:pt>
                <c:pt idx="387">
                  <c:v>16.754100000000001</c:v>
                </c:pt>
                <c:pt idx="388">
                  <c:v>16.79739</c:v>
                </c:pt>
                <c:pt idx="389">
                  <c:v>16.840689999999999</c:v>
                </c:pt>
                <c:pt idx="390">
                  <c:v>16.883980000000001</c:v>
                </c:pt>
                <c:pt idx="391">
                  <c:v>16.92727</c:v>
                </c:pt>
                <c:pt idx="392">
                  <c:v>16.970559999999999</c:v>
                </c:pt>
                <c:pt idx="393">
                  <c:v>17.013860000000001</c:v>
                </c:pt>
                <c:pt idx="394">
                  <c:v>17.05715</c:v>
                </c:pt>
                <c:pt idx="395">
                  <c:v>17.100439999999999</c:v>
                </c:pt>
                <c:pt idx="396">
                  <c:v>17.143730000000001</c:v>
                </c:pt>
                <c:pt idx="397">
                  <c:v>17.18702</c:v>
                </c:pt>
                <c:pt idx="398">
                  <c:v>17.230319999999999</c:v>
                </c:pt>
                <c:pt idx="399">
                  <c:v>17.273610000000001</c:v>
                </c:pt>
                <c:pt idx="400">
                  <c:v>17.3169</c:v>
                </c:pt>
                <c:pt idx="401">
                  <c:v>17.360189999999999</c:v>
                </c:pt>
                <c:pt idx="402">
                  <c:v>17.403490000000001</c:v>
                </c:pt>
                <c:pt idx="403">
                  <c:v>17.44678</c:v>
                </c:pt>
                <c:pt idx="404">
                  <c:v>17.490069999999999</c:v>
                </c:pt>
                <c:pt idx="405">
                  <c:v>17.533359999999998</c:v>
                </c:pt>
                <c:pt idx="406">
                  <c:v>17.576650000000001</c:v>
                </c:pt>
                <c:pt idx="407">
                  <c:v>17.619949999999999</c:v>
                </c:pt>
                <c:pt idx="408">
                  <c:v>17.663239999999998</c:v>
                </c:pt>
                <c:pt idx="409">
                  <c:v>17.706530000000001</c:v>
                </c:pt>
                <c:pt idx="410">
                  <c:v>17.74982</c:v>
                </c:pt>
                <c:pt idx="411">
                  <c:v>17.793119999999998</c:v>
                </c:pt>
                <c:pt idx="412">
                  <c:v>17.836410000000001</c:v>
                </c:pt>
                <c:pt idx="413">
                  <c:v>17.8797</c:v>
                </c:pt>
                <c:pt idx="414">
                  <c:v>17.922989999999999</c:v>
                </c:pt>
                <c:pt idx="415">
                  <c:v>17.966280000000001</c:v>
                </c:pt>
                <c:pt idx="416">
                  <c:v>18.00958</c:v>
                </c:pt>
                <c:pt idx="417">
                  <c:v>18.052869999999999</c:v>
                </c:pt>
                <c:pt idx="418">
                  <c:v>18.096160000000001</c:v>
                </c:pt>
                <c:pt idx="419">
                  <c:v>18.13945</c:v>
                </c:pt>
                <c:pt idx="420">
                  <c:v>18.182749999999999</c:v>
                </c:pt>
                <c:pt idx="421">
                  <c:v>18.226040000000001</c:v>
                </c:pt>
                <c:pt idx="422">
                  <c:v>18.26933</c:v>
                </c:pt>
                <c:pt idx="423">
                  <c:v>18.312619999999999</c:v>
                </c:pt>
                <c:pt idx="424">
                  <c:v>18.355910000000002</c:v>
                </c:pt>
                <c:pt idx="425">
                  <c:v>18.39921</c:v>
                </c:pt>
                <c:pt idx="426">
                  <c:v>18.442499999999999</c:v>
                </c:pt>
                <c:pt idx="427">
                  <c:v>18.485790000000001</c:v>
                </c:pt>
                <c:pt idx="428">
                  <c:v>18.52908</c:v>
                </c:pt>
                <c:pt idx="429">
                  <c:v>18.572379999999999</c:v>
                </c:pt>
                <c:pt idx="430">
                  <c:v>18.615670000000001</c:v>
                </c:pt>
                <c:pt idx="431">
                  <c:v>18.65896</c:v>
                </c:pt>
                <c:pt idx="432">
                  <c:v>18.702249999999999</c:v>
                </c:pt>
                <c:pt idx="433">
                  <c:v>18.745550000000001</c:v>
                </c:pt>
                <c:pt idx="434">
                  <c:v>18.78884</c:v>
                </c:pt>
                <c:pt idx="435">
                  <c:v>18.832129999999999</c:v>
                </c:pt>
                <c:pt idx="436">
                  <c:v>18.875419999999998</c:v>
                </c:pt>
                <c:pt idx="437">
                  <c:v>18.918710000000001</c:v>
                </c:pt>
                <c:pt idx="438">
                  <c:v>18.962009999999999</c:v>
                </c:pt>
                <c:pt idx="439">
                  <c:v>19.005299999999998</c:v>
                </c:pt>
                <c:pt idx="440">
                  <c:v>19.048590000000001</c:v>
                </c:pt>
                <c:pt idx="441">
                  <c:v>19.09188</c:v>
                </c:pt>
                <c:pt idx="442">
                  <c:v>19.135179999999998</c:v>
                </c:pt>
                <c:pt idx="443">
                  <c:v>19.178470000000001</c:v>
                </c:pt>
                <c:pt idx="444">
                  <c:v>19.22176</c:v>
                </c:pt>
                <c:pt idx="445">
                  <c:v>19.265049999999999</c:v>
                </c:pt>
                <c:pt idx="446">
                  <c:v>19.308340000000001</c:v>
                </c:pt>
                <c:pt idx="447">
                  <c:v>19.35164</c:v>
                </c:pt>
                <c:pt idx="448">
                  <c:v>19.394929999999999</c:v>
                </c:pt>
                <c:pt idx="449">
                  <c:v>19.438220000000001</c:v>
                </c:pt>
                <c:pt idx="450">
                  <c:v>19.48151</c:v>
                </c:pt>
                <c:pt idx="451">
                  <c:v>19.524809999999999</c:v>
                </c:pt>
                <c:pt idx="452">
                  <c:v>19.568100000000001</c:v>
                </c:pt>
                <c:pt idx="453">
                  <c:v>19.61139</c:v>
                </c:pt>
                <c:pt idx="454">
                  <c:v>19.654679999999999</c:v>
                </c:pt>
                <c:pt idx="455">
                  <c:v>19.697970000000002</c:v>
                </c:pt>
                <c:pt idx="456">
                  <c:v>19.74127</c:v>
                </c:pt>
                <c:pt idx="457">
                  <c:v>19.784559999999999</c:v>
                </c:pt>
                <c:pt idx="458">
                  <c:v>19.827850000000002</c:v>
                </c:pt>
                <c:pt idx="459">
                  <c:v>19.87114</c:v>
                </c:pt>
                <c:pt idx="460">
                  <c:v>19.914439999999999</c:v>
                </c:pt>
                <c:pt idx="461">
                  <c:v>19.957730000000002</c:v>
                </c:pt>
                <c:pt idx="462">
                  <c:v>20.00102</c:v>
                </c:pt>
                <c:pt idx="463">
                  <c:v>20.044309999999999</c:v>
                </c:pt>
                <c:pt idx="464">
                  <c:v>20.087599999999998</c:v>
                </c:pt>
                <c:pt idx="465">
                  <c:v>20.1309</c:v>
                </c:pt>
                <c:pt idx="466">
                  <c:v>20.174189999999999</c:v>
                </c:pt>
                <c:pt idx="467">
                  <c:v>20.217479999999998</c:v>
                </c:pt>
                <c:pt idx="468">
                  <c:v>20.260770000000001</c:v>
                </c:pt>
                <c:pt idx="469">
                  <c:v>20.304069999999999</c:v>
                </c:pt>
                <c:pt idx="470">
                  <c:v>20.347359999999998</c:v>
                </c:pt>
                <c:pt idx="471">
                  <c:v>20.390650000000001</c:v>
                </c:pt>
                <c:pt idx="472">
                  <c:v>20.43394</c:v>
                </c:pt>
                <c:pt idx="473">
                  <c:v>20.477239999999998</c:v>
                </c:pt>
                <c:pt idx="474">
                  <c:v>20.520530000000001</c:v>
                </c:pt>
                <c:pt idx="475">
                  <c:v>20.56382</c:v>
                </c:pt>
                <c:pt idx="476">
                  <c:v>20.607109999999999</c:v>
                </c:pt>
                <c:pt idx="477">
                  <c:v>20.650400000000001</c:v>
                </c:pt>
                <c:pt idx="478">
                  <c:v>20.6937</c:v>
                </c:pt>
                <c:pt idx="479">
                  <c:v>20.736989999999999</c:v>
                </c:pt>
                <c:pt idx="480">
                  <c:v>20.780280000000001</c:v>
                </c:pt>
                <c:pt idx="481">
                  <c:v>20.82357</c:v>
                </c:pt>
                <c:pt idx="482">
                  <c:v>20.866869999999999</c:v>
                </c:pt>
                <c:pt idx="483">
                  <c:v>20.910160000000001</c:v>
                </c:pt>
                <c:pt idx="484">
                  <c:v>20.95345</c:v>
                </c:pt>
                <c:pt idx="485">
                  <c:v>20.996739999999999</c:v>
                </c:pt>
                <c:pt idx="486">
                  <c:v>21.040030000000002</c:v>
                </c:pt>
                <c:pt idx="487">
                  <c:v>21.08333</c:v>
                </c:pt>
                <c:pt idx="488">
                  <c:v>21.126619999999999</c:v>
                </c:pt>
                <c:pt idx="489">
                  <c:v>21.169910000000002</c:v>
                </c:pt>
                <c:pt idx="490">
                  <c:v>21.213200000000001</c:v>
                </c:pt>
                <c:pt idx="491">
                  <c:v>21.256499999999999</c:v>
                </c:pt>
                <c:pt idx="492">
                  <c:v>21.299790000000002</c:v>
                </c:pt>
                <c:pt idx="493">
                  <c:v>21.34308</c:v>
                </c:pt>
                <c:pt idx="494">
                  <c:v>21.386369999999999</c:v>
                </c:pt>
                <c:pt idx="495">
                  <c:v>21.429659999999998</c:v>
                </c:pt>
                <c:pt idx="496">
                  <c:v>21.47296</c:v>
                </c:pt>
                <c:pt idx="497">
                  <c:v>21.516249999999999</c:v>
                </c:pt>
                <c:pt idx="498">
                  <c:v>21.559539999999998</c:v>
                </c:pt>
                <c:pt idx="499">
                  <c:v>21.602830000000001</c:v>
                </c:pt>
                <c:pt idx="500">
                  <c:v>21.646129999999999</c:v>
                </c:pt>
                <c:pt idx="501">
                  <c:v>21.689419999999998</c:v>
                </c:pt>
                <c:pt idx="502">
                  <c:v>21.732710000000001</c:v>
                </c:pt>
                <c:pt idx="503">
                  <c:v>21.776</c:v>
                </c:pt>
                <c:pt idx="504">
                  <c:v>21.819289999999999</c:v>
                </c:pt>
                <c:pt idx="505">
                  <c:v>21.862590000000001</c:v>
                </c:pt>
                <c:pt idx="506">
                  <c:v>21.90588</c:v>
                </c:pt>
                <c:pt idx="507">
                  <c:v>21.949169999999999</c:v>
                </c:pt>
                <c:pt idx="508">
                  <c:v>21.992460000000001</c:v>
                </c:pt>
                <c:pt idx="509">
                  <c:v>22.03576</c:v>
                </c:pt>
                <c:pt idx="510">
                  <c:v>22.079049999999999</c:v>
                </c:pt>
                <c:pt idx="511">
                  <c:v>22.122340000000001</c:v>
                </c:pt>
                <c:pt idx="512">
                  <c:v>22.16563</c:v>
                </c:pt>
                <c:pt idx="513">
                  <c:v>22.208929999999999</c:v>
                </c:pt>
                <c:pt idx="514">
                  <c:v>22.252220000000001</c:v>
                </c:pt>
                <c:pt idx="515">
                  <c:v>22.29551</c:v>
                </c:pt>
                <c:pt idx="516">
                  <c:v>22.338799999999999</c:v>
                </c:pt>
                <c:pt idx="517">
                  <c:v>22.382090000000002</c:v>
                </c:pt>
                <c:pt idx="518">
                  <c:v>22.42539</c:v>
                </c:pt>
                <c:pt idx="519">
                  <c:v>22.468679999999999</c:v>
                </c:pt>
                <c:pt idx="520">
                  <c:v>22.511970000000002</c:v>
                </c:pt>
                <c:pt idx="521">
                  <c:v>22.555260000000001</c:v>
                </c:pt>
                <c:pt idx="522">
                  <c:v>22.598559999999999</c:v>
                </c:pt>
                <c:pt idx="523">
                  <c:v>22.641850000000002</c:v>
                </c:pt>
                <c:pt idx="524">
                  <c:v>22.685140000000001</c:v>
                </c:pt>
                <c:pt idx="525">
                  <c:v>22.728429999999999</c:v>
                </c:pt>
                <c:pt idx="526">
                  <c:v>22.771719999999998</c:v>
                </c:pt>
                <c:pt idx="527">
                  <c:v>22.815020000000001</c:v>
                </c:pt>
                <c:pt idx="528">
                  <c:v>22.858309999999999</c:v>
                </c:pt>
                <c:pt idx="529">
                  <c:v>22.901599999999998</c:v>
                </c:pt>
                <c:pt idx="530">
                  <c:v>22.944890000000001</c:v>
                </c:pt>
                <c:pt idx="531">
                  <c:v>22.988189999999999</c:v>
                </c:pt>
                <c:pt idx="532">
                  <c:v>23.031479999999998</c:v>
                </c:pt>
                <c:pt idx="533">
                  <c:v>23.074770000000001</c:v>
                </c:pt>
                <c:pt idx="534">
                  <c:v>23.11806</c:v>
                </c:pt>
                <c:pt idx="535">
                  <c:v>23.161349999999999</c:v>
                </c:pt>
                <c:pt idx="536">
                  <c:v>23.204650000000001</c:v>
                </c:pt>
                <c:pt idx="537">
                  <c:v>23.24794</c:v>
                </c:pt>
                <c:pt idx="538">
                  <c:v>23.291229999999999</c:v>
                </c:pt>
                <c:pt idx="539">
                  <c:v>23.334520000000001</c:v>
                </c:pt>
                <c:pt idx="540">
                  <c:v>23.37782</c:v>
                </c:pt>
                <c:pt idx="541">
                  <c:v>23.421109999999999</c:v>
                </c:pt>
                <c:pt idx="542">
                  <c:v>23.464400000000001</c:v>
                </c:pt>
                <c:pt idx="543">
                  <c:v>23.50769</c:v>
                </c:pt>
                <c:pt idx="544">
                  <c:v>23.550989999999999</c:v>
                </c:pt>
                <c:pt idx="545">
                  <c:v>23.594280000000001</c:v>
                </c:pt>
                <c:pt idx="546">
                  <c:v>23.63757</c:v>
                </c:pt>
                <c:pt idx="547">
                  <c:v>23.680859999999999</c:v>
                </c:pt>
                <c:pt idx="548">
                  <c:v>23.724150000000002</c:v>
                </c:pt>
                <c:pt idx="549">
                  <c:v>23.76745</c:v>
                </c:pt>
                <c:pt idx="550">
                  <c:v>23.810739999999999</c:v>
                </c:pt>
                <c:pt idx="551">
                  <c:v>23.854030000000002</c:v>
                </c:pt>
                <c:pt idx="552">
                  <c:v>23.897320000000001</c:v>
                </c:pt>
                <c:pt idx="553">
                  <c:v>23.940619999999999</c:v>
                </c:pt>
                <c:pt idx="554">
                  <c:v>23.983910000000002</c:v>
                </c:pt>
                <c:pt idx="555">
                  <c:v>24.027200000000001</c:v>
                </c:pt>
                <c:pt idx="556">
                  <c:v>24.070489999999999</c:v>
                </c:pt>
                <c:pt idx="557">
                  <c:v>24.113779999999998</c:v>
                </c:pt>
                <c:pt idx="558">
                  <c:v>24.157080000000001</c:v>
                </c:pt>
                <c:pt idx="559">
                  <c:v>24.200369999999999</c:v>
                </c:pt>
                <c:pt idx="560">
                  <c:v>24.243659999999998</c:v>
                </c:pt>
                <c:pt idx="561">
                  <c:v>24.286950000000001</c:v>
                </c:pt>
                <c:pt idx="562">
                  <c:v>24.330249999999999</c:v>
                </c:pt>
                <c:pt idx="563">
                  <c:v>24.373539999999998</c:v>
                </c:pt>
                <c:pt idx="564">
                  <c:v>24.416830000000001</c:v>
                </c:pt>
                <c:pt idx="565">
                  <c:v>24.46012</c:v>
                </c:pt>
                <c:pt idx="566">
                  <c:v>24.503409999999999</c:v>
                </c:pt>
                <c:pt idx="567">
                  <c:v>24.546710000000001</c:v>
                </c:pt>
                <c:pt idx="568">
                  <c:v>24.59</c:v>
                </c:pt>
                <c:pt idx="569">
                  <c:v>24.633289999999999</c:v>
                </c:pt>
                <c:pt idx="570">
                  <c:v>24.676580000000001</c:v>
                </c:pt>
                <c:pt idx="571">
                  <c:v>24.71988</c:v>
                </c:pt>
                <c:pt idx="572">
                  <c:v>24.763169999999999</c:v>
                </c:pt>
                <c:pt idx="573">
                  <c:v>24.806460000000001</c:v>
                </c:pt>
                <c:pt idx="574">
                  <c:v>24.84975</c:v>
                </c:pt>
                <c:pt idx="575">
                  <c:v>24.893039999999999</c:v>
                </c:pt>
                <c:pt idx="576">
                  <c:v>24.936340000000001</c:v>
                </c:pt>
                <c:pt idx="577">
                  <c:v>24.97963</c:v>
                </c:pt>
                <c:pt idx="578">
                  <c:v>25.022919999999999</c:v>
                </c:pt>
                <c:pt idx="579">
                  <c:v>25.066210000000002</c:v>
                </c:pt>
                <c:pt idx="580">
                  <c:v>25.10951</c:v>
                </c:pt>
                <c:pt idx="581">
                  <c:v>25.152799999999999</c:v>
                </c:pt>
                <c:pt idx="582">
                  <c:v>25.196090000000002</c:v>
                </c:pt>
                <c:pt idx="583">
                  <c:v>25.239380000000001</c:v>
                </c:pt>
                <c:pt idx="584">
                  <c:v>25.282679999999999</c:v>
                </c:pt>
                <c:pt idx="585">
                  <c:v>25.325970000000002</c:v>
                </c:pt>
                <c:pt idx="586">
                  <c:v>25.369260000000001</c:v>
                </c:pt>
                <c:pt idx="587">
                  <c:v>25.41255</c:v>
                </c:pt>
                <c:pt idx="588">
                  <c:v>25.455839999999998</c:v>
                </c:pt>
                <c:pt idx="589">
                  <c:v>25.499140000000001</c:v>
                </c:pt>
                <c:pt idx="590">
                  <c:v>25.54243</c:v>
                </c:pt>
                <c:pt idx="591">
                  <c:v>25.585719999999998</c:v>
                </c:pt>
                <c:pt idx="592">
                  <c:v>25.629010000000001</c:v>
                </c:pt>
                <c:pt idx="593">
                  <c:v>25.67231</c:v>
                </c:pt>
                <c:pt idx="594">
                  <c:v>25.715599999999998</c:v>
                </c:pt>
                <c:pt idx="595">
                  <c:v>25.758890000000001</c:v>
                </c:pt>
                <c:pt idx="596">
                  <c:v>25.80218</c:v>
                </c:pt>
                <c:pt idx="597">
                  <c:v>25.845469999999999</c:v>
                </c:pt>
                <c:pt idx="598">
                  <c:v>25.888770000000001</c:v>
                </c:pt>
                <c:pt idx="599">
                  <c:v>25.93206</c:v>
                </c:pt>
                <c:pt idx="600">
                  <c:v>25.975349999999999</c:v>
                </c:pt>
                <c:pt idx="601">
                  <c:v>26.018640000000001</c:v>
                </c:pt>
                <c:pt idx="602">
                  <c:v>26.06194</c:v>
                </c:pt>
                <c:pt idx="603">
                  <c:v>26.105229999999999</c:v>
                </c:pt>
                <c:pt idx="604">
                  <c:v>26.148520000000001</c:v>
                </c:pt>
                <c:pt idx="605">
                  <c:v>26.19181</c:v>
                </c:pt>
                <c:pt idx="606">
                  <c:v>26.235099999999999</c:v>
                </c:pt>
                <c:pt idx="607">
                  <c:v>26.278400000000001</c:v>
                </c:pt>
                <c:pt idx="608">
                  <c:v>26.32169</c:v>
                </c:pt>
                <c:pt idx="609">
                  <c:v>26.364979999999999</c:v>
                </c:pt>
                <c:pt idx="610">
                  <c:v>26.408270000000002</c:v>
                </c:pt>
                <c:pt idx="611">
                  <c:v>26.45157</c:v>
                </c:pt>
                <c:pt idx="612">
                  <c:v>26.494859999999999</c:v>
                </c:pt>
                <c:pt idx="613">
                  <c:v>26.538150000000002</c:v>
                </c:pt>
                <c:pt idx="614">
                  <c:v>26.581440000000001</c:v>
                </c:pt>
                <c:pt idx="615">
                  <c:v>26.62473</c:v>
                </c:pt>
                <c:pt idx="616">
                  <c:v>26.668030000000002</c:v>
                </c:pt>
                <c:pt idx="617">
                  <c:v>26.711320000000001</c:v>
                </c:pt>
                <c:pt idx="618">
                  <c:v>26.75461</c:v>
                </c:pt>
                <c:pt idx="619">
                  <c:v>26.797899999999998</c:v>
                </c:pt>
                <c:pt idx="620">
                  <c:v>26.841200000000001</c:v>
                </c:pt>
                <c:pt idx="621">
                  <c:v>26.88449</c:v>
                </c:pt>
                <c:pt idx="622">
                  <c:v>26.927779999999998</c:v>
                </c:pt>
                <c:pt idx="623">
                  <c:v>26.971070000000001</c:v>
                </c:pt>
                <c:pt idx="624">
                  <c:v>27.01437</c:v>
                </c:pt>
                <c:pt idx="625">
                  <c:v>27.057659999999998</c:v>
                </c:pt>
                <c:pt idx="626">
                  <c:v>27.100950000000001</c:v>
                </c:pt>
                <c:pt idx="627">
                  <c:v>27.14424</c:v>
                </c:pt>
                <c:pt idx="628">
                  <c:v>27.187529999999999</c:v>
                </c:pt>
                <c:pt idx="629">
                  <c:v>27.230830000000001</c:v>
                </c:pt>
                <c:pt idx="630">
                  <c:v>27.27412</c:v>
                </c:pt>
                <c:pt idx="631">
                  <c:v>27.317409999999999</c:v>
                </c:pt>
                <c:pt idx="632">
                  <c:v>27.360700000000001</c:v>
                </c:pt>
                <c:pt idx="633">
                  <c:v>27.404</c:v>
                </c:pt>
                <c:pt idx="634">
                  <c:v>27.447289999999999</c:v>
                </c:pt>
                <c:pt idx="635">
                  <c:v>27.490580000000001</c:v>
                </c:pt>
                <c:pt idx="636">
                  <c:v>27.53387</c:v>
                </c:pt>
                <c:pt idx="637">
                  <c:v>27.577159999999999</c:v>
                </c:pt>
                <c:pt idx="638">
                  <c:v>27.620460000000001</c:v>
                </c:pt>
                <c:pt idx="639">
                  <c:v>27.66375</c:v>
                </c:pt>
                <c:pt idx="640">
                  <c:v>27.707039999999999</c:v>
                </c:pt>
                <c:pt idx="641">
                  <c:v>27.750330000000002</c:v>
                </c:pt>
                <c:pt idx="642">
                  <c:v>27.79363</c:v>
                </c:pt>
                <c:pt idx="643">
                  <c:v>27.836919999999999</c:v>
                </c:pt>
                <c:pt idx="644">
                  <c:v>27.880210000000002</c:v>
                </c:pt>
                <c:pt idx="645">
                  <c:v>27.923500000000001</c:v>
                </c:pt>
                <c:pt idx="646">
                  <c:v>27.96679</c:v>
                </c:pt>
                <c:pt idx="647">
                  <c:v>28.010090000000002</c:v>
                </c:pt>
                <c:pt idx="648">
                  <c:v>28.053380000000001</c:v>
                </c:pt>
                <c:pt idx="649">
                  <c:v>28.09667</c:v>
                </c:pt>
                <c:pt idx="650">
                  <c:v>28.139959999999999</c:v>
                </c:pt>
                <c:pt idx="651">
                  <c:v>28.183260000000001</c:v>
                </c:pt>
                <c:pt idx="652">
                  <c:v>28.22655</c:v>
                </c:pt>
                <c:pt idx="653">
                  <c:v>28.269839999999999</c:v>
                </c:pt>
                <c:pt idx="654">
                  <c:v>28.313130000000001</c:v>
                </c:pt>
                <c:pt idx="655">
                  <c:v>28.35643</c:v>
                </c:pt>
                <c:pt idx="656">
                  <c:v>28.399719999999999</c:v>
                </c:pt>
                <c:pt idx="657">
                  <c:v>28.443010000000001</c:v>
                </c:pt>
                <c:pt idx="658">
                  <c:v>28.4863</c:v>
                </c:pt>
                <c:pt idx="659">
                  <c:v>28.529589999999999</c:v>
                </c:pt>
                <c:pt idx="660">
                  <c:v>28.572890000000001</c:v>
                </c:pt>
                <c:pt idx="661">
                  <c:v>28.61618</c:v>
                </c:pt>
                <c:pt idx="662">
                  <c:v>28.659469999999999</c:v>
                </c:pt>
                <c:pt idx="663">
                  <c:v>28.702760000000001</c:v>
                </c:pt>
                <c:pt idx="664">
                  <c:v>28.74606</c:v>
                </c:pt>
                <c:pt idx="665">
                  <c:v>28.789349999999999</c:v>
                </c:pt>
                <c:pt idx="666">
                  <c:v>28.832640000000001</c:v>
                </c:pt>
                <c:pt idx="667">
                  <c:v>28.87593</c:v>
                </c:pt>
                <c:pt idx="668">
                  <c:v>28.919219999999999</c:v>
                </c:pt>
                <c:pt idx="669">
                  <c:v>28.962520000000001</c:v>
                </c:pt>
                <c:pt idx="670">
                  <c:v>29.00581</c:v>
                </c:pt>
                <c:pt idx="671">
                  <c:v>29.049099999999999</c:v>
                </c:pt>
                <c:pt idx="672">
                  <c:v>29.092390000000002</c:v>
                </c:pt>
                <c:pt idx="673">
                  <c:v>29.13569</c:v>
                </c:pt>
                <c:pt idx="674">
                  <c:v>29.178979999999999</c:v>
                </c:pt>
                <c:pt idx="675">
                  <c:v>29.222270000000002</c:v>
                </c:pt>
                <c:pt idx="676">
                  <c:v>29.265560000000001</c:v>
                </c:pt>
                <c:pt idx="677">
                  <c:v>29.30885</c:v>
                </c:pt>
                <c:pt idx="678">
                  <c:v>29.352150000000002</c:v>
                </c:pt>
                <c:pt idx="679">
                  <c:v>29.395440000000001</c:v>
                </c:pt>
                <c:pt idx="680">
                  <c:v>29.43873</c:v>
                </c:pt>
                <c:pt idx="681">
                  <c:v>29.482019999999999</c:v>
                </c:pt>
                <c:pt idx="682">
                  <c:v>29.525320000000001</c:v>
                </c:pt>
                <c:pt idx="683">
                  <c:v>29.56861</c:v>
                </c:pt>
                <c:pt idx="684">
                  <c:v>29.611899999999999</c:v>
                </c:pt>
                <c:pt idx="685">
                  <c:v>29.655190000000001</c:v>
                </c:pt>
                <c:pt idx="686">
                  <c:v>29.69848</c:v>
                </c:pt>
                <c:pt idx="687">
                  <c:v>29.741779999999999</c:v>
                </c:pt>
                <c:pt idx="688">
                  <c:v>29.785070000000001</c:v>
                </c:pt>
                <c:pt idx="689">
                  <c:v>29.82836</c:v>
                </c:pt>
                <c:pt idx="690">
                  <c:v>29.871649999999999</c:v>
                </c:pt>
                <c:pt idx="691">
                  <c:v>29.914950000000001</c:v>
                </c:pt>
                <c:pt idx="692">
                  <c:v>29.95824</c:v>
                </c:pt>
                <c:pt idx="693">
                  <c:v>30.001529999999999</c:v>
                </c:pt>
                <c:pt idx="694">
                  <c:v>30.044820000000001</c:v>
                </c:pt>
                <c:pt idx="695">
                  <c:v>30.08812</c:v>
                </c:pt>
                <c:pt idx="696">
                  <c:v>30.131409999999999</c:v>
                </c:pt>
                <c:pt idx="697">
                  <c:v>30.174700000000001</c:v>
                </c:pt>
                <c:pt idx="698">
                  <c:v>30.21799</c:v>
                </c:pt>
                <c:pt idx="699">
                  <c:v>30.261279999999999</c:v>
                </c:pt>
                <c:pt idx="700">
                  <c:v>30.304580000000001</c:v>
                </c:pt>
                <c:pt idx="701">
                  <c:v>30.34787</c:v>
                </c:pt>
                <c:pt idx="702">
                  <c:v>30.391159999999999</c:v>
                </c:pt>
                <c:pt idx="703">
                  <c:v>30.434449999999998</c:v>
                </c:pt>
                <c:pt idx="704">
                  <c:v>30.47775</c:v>
                </c:pt>
                <c:pt idx="705">
                  <c:v>30.521039999999999</c:v>
                </c:pt>
                <c:pt idx="706">
                  <c:v>30.564330000000002</c:v>
                </c:pt>
                <c:pt idx="707">
                  <c:v>30.607620000000001</c:v>
                </c:pt>
                <c:pt idx="708">
                  <c:v>30.65091</c:v>
                </c:pt>
                <c:pt idx="709">
                  <c:v>30.694210000000002</c:v>
                </c:pt>
                <c:pt idx="710">
                  <c:v>30.737500000000001</c:v>
                </c:pt>
                <c:pt idx="711">
                  <c:v>30.78079</c:v>
                </c:pt>
                <c:pt idx="712">
                  <c:v>30.824079999999999</c:v>
                </c:pt>
                <c:pt idx="713">
                  <c:v>30.867380000000001</c:v>
                </c:pt>
                <c:pt idx="714">
                  <c:v>30.91067</c:v>
                </c:pt>
                <c:pt idx="715">
                  <c:v>30.953959999999999</c:v>
                </c:pt>
                <c:pt idx="716">
                  <c:v>30.997250000000001</c:v>
                </c:pt>
                <c:pt idx="717">
                  <c:v>31.04054</c:v>
                </c:pt>
                <c:pt idx="718">
                  <c:v>31.083839999999999</c:v>
                </c:pt>
                <c:pt idx="719">
                  <c:v>31.127130000000001</c:v>
                </c:pt>
                <c:pt idx="720">
                  <c:v>31.17042</c:v>
                </c:pt>
                <c:pt idx="721">
                  <c:v>31.213709999999999</c:v>
                </c:pt>
                <c:pt idx="722">
                  <c:v>31.257010000000001</c:v>
                </c:pt>
                <c:pt idx="723">
                  <c:v>31.3003</c:v>
                </c:pt>
                <c:pt idx="724">
                  <c:v>31.343589999999999</c:v>
                </c:pt>
                <c:pt idx="725">
                  <c:v>31.386880000000001</c:v>
                </c:pt>
                <c:pt idx="726">
                  <c:v>31.43017</c:v>
                </c:pt>
                <c:pt idx="727">
                  <c:v>31.473469999999999</c:v>
                </c:pt>
                <c:pt idx="728">
                  <c:v>31.516760000000001</c:v>
                </c:pt>
                <c:pt idx="729">
                  <c:v>31.56005</c:v>
                </c:pt>
                <c:pt idx="730">
                  <c:v>31.603339999999999</c:v>
                </c:pt>
                <c:pt idx="731">
                  <c:v>31.646640000000001</c:v>
                </c:pt>
                <c:pt idx="732">
                  <c:v>31.68993</c:v>
                </c:pt>
                <c:pt idx="733">
                  <c:v>31.733219999999999</c:v>
                </c:pt>
                <c:pt idx="734">
                  <c:v>31.776509999999998</c:v>
                </c:pt>
                <c:pt idx="735">
                  <c:v>31.81981</c:v>
                </c:pt>
                <c:pt idx="736">
                  <c:v>31.863099999999999</c:v>
                </c:pt>
                <c:pt idx="737">
                  <c:v>31.906389999999998</c:v>
                </c:pt>
                <c:pt idx="738">
                  <c:v>31.949680000000001</c:v>
                </c:pt>
                <c:pt idx="739">
                  <c:v>31.99297</c:v>
                </c:pt>
                <c:pt idx="740">
                  <c:v>32.036270000000002</c:v>
                </c:pt>
                <c:pt idx="741">
                  <c:v>32.079560000000001</c:v>
                </c:pt>
                <c:pt idx="742">
                  <c:v>32.12285</c:v>
                </c:pt>
                <c:pt idx="743">
                  <c:v>32.166139999999999</c:v>
                </c:pt>
                <c:pt idx="744">
                  <c:v>32.209440000000001</c:v>
                </c:pt>
                <c:pt idx="745">
                  <c:v>32.25273</c:v>
                </c:pt>
                <c:pt idx="746">
                  <c:v>32.296019999999999</c:v>
                </c:pt>
                <c:pt idx="747">
                  <c:v>32.339309999999998</c:v>
                </c:pt>
                <c:pt idx="748">
                  <c:v>32.382599999999996</c:v>
                </c:pt>
                <c:pt idx="749">
                  <c:v>32.425899999999999</c:v>
                </c:pt>
                <c:pt idx="750">
                  <c:v>32.469189999999998</c:v>
                </c:pt>
                <c:pt idx="751">
                  <c:v>32.512479999999996</c:v>
                </c:pt>
                <c:pt idx="752">
                  <c:v>32.555770000000003</c:v>
                </c:pt>
                <c:pt idx="753">
                  <c:v>32.599069999999998</c:v>
                </c:pt>
                <c:pt idx="754">
                  <c:v>32.642359999999996</c:v>
                </c:pt>
                <c:pt idx="755">
                  <c:v>32.685650000000003</c:v>
                </c:pt>
                <c:pt idx="756">
                  <c:v>32.728940000000001</c:v>
                </c:pt>
                <c:pt idx="757">
                  <c:v>32.77223</c:v>
                </c:pt>
                <c:pt idx="758">
                  <c:v>32.815530000000003</c:v>
                </c:pt>
                <c:pt idx="759">
                  <c:v>32.858820000000001</c:v>
                </c:pt>
                <c:pt idx="760">
                  <c:v>32.90211</c:v>
                </c:pt>
                <c:pt idx="761">
                  <c:v>32.945399999999999</c:v>
                </c:pt>
                <c:pt idx="762">
                  <c:v>32.988700000000001</c:v>
                </c:pt>
                <c:pt idx="763">
                  <c:v>33.03199</c:v>
                </c:pt>
                <c:pt idx="764">
                  <c:v>33.075279999999999</c:v>
                </c:pt>
                <c:pt idx="765">
                  <c:v>33.118569999999998</c:v>
                </c:pt>
                <c:pt idx="766">
                  <c:v>33.161859999999997</c:v>
                </c:pt>
                <c:pt idx="767">
                  <c:v>33.205159999999999</c:v>
                </c:pt>
                <c:pt idx="768">
                  <c:v>33.248449999999998</c:v>
                </c:pt>
                <c:pt idx="769">
                  <c:v>33.291739999999997</c:v>
                </c:pt>
                <c:pt idx="770">
                  <c:v>33.335030000000003</c:v>
                </c:pt>
                <c:pt idx="771">
                  <c:v>33.378329999999998</c:v>
                </c:pt>
                <c:pt idx="772">
                  <c:v>33.421619999999997</c:v>
                </c:pt>
                <c:pt idx="773">
                  <c:v>33.464910000000003</c:v>
                </c:pt>
                <c:pt idx="774">
                  <c:v>33.508200000000002</c:v>
                </c:pt>
                <c:pt idx="775">
                  <c:v>33.551499999999997</c:v>
                </c:pt>
                <c:pt idx="776">
                  <c:v>33.594790000000003</c:v>
                </c:pt>
                <c:pt idx="777">
                  <c:v>33.638080000000002</c:v>
                </c:pt>
                <c:pt idx="778">
                  <c:v>33.681370000000001</c:v>
                </c:pt>
                <c:pt idx="779">
                  <c:v>33.72466</c:v>
                </c:pt>
                <c:pt idx="780">
                  <c:v>33.767960000000002</c:v>
                </c:pt>
                <c:pt idx="781">
                  <c:v>33.811250000000001</c:v>
                </c:pt>
                <c:pt idx="782">
                  <c:v>33.85454</c:v>
                </c:pt>
                <c:pt idx="783">
                  <c:v>33.897829999999999</c:v>
                </c:pt>
                <c:pt idx="784">
                  <c:v>33.941130000000001</c:v>
                </c:pt>
                <c:pt idx="785">
                  <c:v>33.98442</c:v>
                </c:pt>
                <c:pt idx="786">
                  <c:v>34.027709999999999</c:v>
                </c:pt>
                <c:pt idx="787">
                  <c:v>34.070999999999998</c:v>
                </c:pt>
                <c:pt idx="788">
                  <c:v>34.114289999999997</c:v>
                </c:pt>
                <c:pt idx="789">
                  <c:v>34.157589999999999</c:v>
                </c:pt>
                <c:pt idx="790">
                  <c:v>34.200879999999998</c:v>
                </c:pt>
                <c:pt idx="791">
                  <c:v>34.244169999999997</c:v>
                </c:pt>
                <c:pt idx="792">
                  <c:v>34.287460000000003</c:v>
                </c:pt>
                <c:pt idx="793">
                  <c:v>34.330759999999998</c:v>
                </c:pt>
                <c:pt idx="794">
                  <c:v>34.374049999999997</c:v>
                </c:pt>
                <c:pt idx="795">
                  <c:v>34.417340000000003</c:v>
                </c:pt>
                <c:pt idx="796">
                  <c:v>34.460630000000002</c:v>
                </c:pt>
                <c:pt idx="797">
                  <c:v>34.503920000000001</c:v>
                </c:pt>
                <c:pt idx="798">
                  <c:v>34.547220000000003</c:v>
                </c:pt>
                <c:pt idx="799">
                  <c:v>34.590510000000002</c:v>
                </c:pt>
                <c:pt idx="800">
                  <c:v>34.633800000000001</c:v>
                </c:pt>
                <c:pt idx="801">
                  <c:v>34.67709</c:v>
                </c:pt>
                <c:pt idx="802">
                  <c:v>34.720390000000002</c:v>
                </c:pt>
                <c:pt idx="803">
                  <c:v>34.763680000000001</c:v>
                </c:pt>
                <c:pt idx="804">
                  <c:v>34.80697</c:v>
                </c:pt>
                <c:pt idx="805">
                  <c:v>34.850259999999999</c:v>
                </c:pt>
                <c:pt idx="806">
                  <c:v>34.893560000000001</c:v>
                </c:pt>
                <c:pt idx="807">
                  <c:v>34.93685</c:v>
                </c:pt>
                <c:pt idx="808">
                  <c:v>34.980139999999999</c:v>
                </c:pt>
                <c:pt idx="809">
                  <c:v>35.023429999999998</c:v>
                </c:pt>
                <c:pt idx="810">
                  <c:v>35.066719999999997</c:v>
                </c:pt>
                <c:pt idx="811">
                  <c:v>35.110019999999999</c:v>
                </c:pt>
                <c:pt idx="812">
                  <c:v>35.153309999999998</c:v>
                </c:pt>
                <c:pt idx="813">
                  <c:v>35.196599999999997</c:v>
                </c:pt>
                <c:pt idx="814">
                  <c:v>35.239890000000003</c:v>
                </c:pt>
                <c:pt idx="815">
                  <c:v>35.283189999999998</c:v>
                </c:pt>
                <c:pt idx="816">
                  <c:v>35.326479999999997</c:v>
                </c:pt>
                <c:pt idx="817">
                  <c:v>35.369770000000003</c:v>
                </c:pt>
                <c:pt idx="818">
                  <c:v>35.413060000000002</c:v>
                </c:pt>
                <c:pt idx="819">
                  <c:v>35.45635</c:v>
                </c:pt>
                <c:pt idx="820">
                  <c:v>35.499650000000003</c:v>
                </c:pt>
                <c:pt idx="821">
                  <c:v>35.542940000000002</c:v>
                </c:pt>
                <c:pt idx="822">
                  <c:v>35.58623</c:v>
                </c:pt>
                <c:pt idx="823">
                  <c:v>35.629519999999999</c:v>
                </c:pt>
                <c:pt idx="824">
                  <c:v>35.672820000000002</c:v>
                </c:pt>
                <c:pt idx="825">
                  <c:v>35.71611</c:v>
                </c:pt>
                <c:pt idx="826">
                  <c:v>35.759399999999999</c:v>
                </c:pt>
                <c:pt idx="827">
                  <c:v>35.802689999999998</c:v>
                </c:pt>
                <c:pt idx="828">
                  <c:v>35.845979999999997</c:v>
                </c:pt>
                <c:pt idx="829">
                  <c:v>35.889279999999999</c:v>
                </c:pt>
                <c:pt idx="830">
                  <c:v>35.932569999999998</c:v>
                </c:pt>
                <c:pt idx="831">
                  <c:v>35.975859999999997</c:v>
                </c:pt>
                <c:pt idx="832">
                  <c:v>36.019150000000003</c:v>
                </c:pt>
                <c:pt idx="833">
                  <c:v>36.062449999999998</c:v>
                </c:pt>
                <c:pt idx="834">
                  <c:v>36.105739999999997</c:v>
                </c:pt>
                <c:pt idx="835">
                  <c:v>36.149030000000003</c:v>
                </c:pt>
                <c:pt idx="836">
                  <c:v>36.192320000000002</c:v>
                </c:pt>
                <c:pt idx="837">
                  <c:v>36.235610000000001</c:v>
                </c:pt>
                <c:pt idx="838">
                  <c:v>36.278910000000003</c:v>
                </c:pt>
                <c:pt idx="839">
                  <c:v>36.322200000000002</c:v>
                </c:pt>
                <c:pt idx="840">
                  <c:v>36.365490000000001</c:v>
                </c:pt>
                <c:pt idx="841">
                  <c:v>36.40878</c:v>
                </c:pt>
                <c:pt idx="842">
                  <c:v>36.452080000000002</c:v>
                </c:pt>
                <c:pt idx="843">
                  <c:v>36.495370000000001</c:v>
                </c:pt>
                <c:pt idx="844">
                  <c:v>36.53866</c:v>
                </c:pt>
                <c:pt idx="845">
                  <c:v>36.581949999999999</c:v>
                </c:pt>
                <c:pt idx="846">
                  <c:v>36.625250000000001</c:v>
                </c:pt>
                <c:pt idx="847">
                  <c:v>36.66854</c:v>
                </c:pt>
                <c:pt idx="848">
                  <c:v>36.711829999999999</c:v>
                </c:pt>
                <c:pt idx="849">
                  <c:v>36.755119999999998</c:v>
                </c:pt>
                <c:pt idx="850">
                  <c:v>36.798409999999997</c:v>
                </c:pt>
                <c:pt idx="851">
                  <c:v>36.841709999999999</c:v>
                </c:pt>
                <c:pt idx="852">
                  <c:v>36.884999999999998</c:v>
                </c:pt>
                <c:pt idx="853">
                  <c:v>36.928289999999997</c:v>
                </c:pt>
                <c:pt idx="854">
                  <c:v>36.971580000000003</c:v>
                </c:pt>
                <c:pt idx="855">
                  <c:v>37.014879999999998</c:v>
                </c:pt>
                <c:pt idx="856">
                  <c:v>37.058169999999997</c:v>
                </c:pt>
                <c:pt idx="857">
                  <c:v>37.101460000000003</c:v>
                </c:pt>
                <c:pt idx="858">
                  <c:v>37.144750000000002</c:v>
                </c:pt>
                <c:pt idx="859">
                  <c:v>37.188040000000001</c:v>
                </c:pt>
                <c:pt idx="860">
                  <c:v>37.231340000000003</c:v>
                </c:pt>
                <c:pt idx="861">
                  <c:v>37.274630000000002</c:v>
                </c:pt>
                <c:pt idx="862">
                  <c:v>37.317920000000001</c:v>
                </c:pt>
                <c:pt idx="863">
                  <c:v>37.36121</c:v>
                </c:pt>
                <c:pt idx="864">
                  <c:v>37.404510000000002</c:v>
                </c:pt>
                <c:pt idx="865">
                  <c:v>37.447800000000001</c:v>
                </c:pt>
                <c:pt idx="866">
                  <c:v>37.49109</c:v>
                </c:pt>
                <c:pt idx="867">
                  <c:v>37.534379999999999</c:v>
                </c:pt>
                <c:pt idx="868">
                  <c:v>37.577669999999998</c:v>
                </c:pt>
                <c:pt idx="869">
                  <c:v>37.62097</c:v>
                </c:pt>
                <c:pt idx="870">
                  <c:v>37.664259999999999</c:v>
                </c:pt>
                <c:pt idx="871">
                  <c:v>37.707549999999998</c:v>
                </c:pt>
                <c:pt idx="872">
                  <c:v>37.750839999999997</c:v>
                </c:pt>
                <c:pt idx="873">
                  <c:v>37.794139999999999</c:v>
                </c:pt>
                <c:pt idx="874">
                  <c:v>37.837429999999998</c:v>
                </c:pt>
                <c:pt idx="875">
                  <c:v>37.880719999999997</c:v>
                </c:pt>
                <c:pt idx="876">
                  <c:v>37.924010000000003</c:v>
                </c:pt>
                <c:pt idx="877">
                  <c:v>37.967300000000002</c:v>
                </c:pt>
                <c:pt idx="878">
                  <c:v>38.010599999999997</c:v>
                </c:pt>
                <c:pt idx="879">
                  <c:v>38.053890000000003</c:v>
                </c:pt>
                <c:pt idx="880">
                  <c:v>38.097180000000002</c:v>
                </c:pt>
                <c:pt idx="881">
                  <c:v>38.140470000000001</c:v>
                </c:pt>
                <c:pt idx="882">
                  <c:v>38.183770000000003</c:v>
                </c:pt>
                <c:pt idx="883">
                  <c:v>38.227060000000002</c:v>
                </c:pt>
                <c:pt idx="884">
                  <c:v>38.270350000000001</c:v>
                </c:pt>
                <c:pt idx="885">
                  <c:v>38.313639999999999</c:v>
                </c:pt>
                <c:pt idx="886">
                  <c:v>38.356940000000002</c:v>
                </c:pt>
                <c:pt idx="887">
                  <c:v>38.400230000000001</c:v>
                </c:pt>
                <c:pt idx="888">
                  <c:v>38.443519999999999</c:v>
                </c:pt>
                <c:pt idx="889">
                  <c:v>38.486809999999998</c:v>
                </c:pt>
                <c:pt idx="890">
                  <c:v>38.530099999999997</c:v>
                </c:pt>
                <c:pt idx="891">
                  <c:v>38.573399999999999</c:v>
                </c:pt>
                <c:pt idx="892">
                  <c:v>38.616689999999998</c:v>
                </c:pt>
                <c:pt idx="893">
                  <c:v>38.659979999999997</c:v>
                </c:pt>
                <c:pt idx="894">
                  <c:v>38.703270000000003</c:v>
                </c:pt>
                <c:pt idx="895">
                  <c:v>38.746569999999998</c:v>
                </c:pt>
                <c:pt idx="896">
                  <c:v>38.789859999999997</c:v>
                </c:pt>
                <c:pt idx="897">
                  <c:v>38.833150000000003</c:v>
                </c:pt>
                <c:pt idx="898">
                  <c:v>38.876440000000002</c:v>
                </c:pt>
                <c:pt idx="899">
                  <c:v>38.919730000000001</c:v>
                </c:pt>
                <c:pt idx="900">
                  <c:v>38.963030000000003</c:v>
                </c:pt>
                <c:pt idx="901">
                  <c:v>39.006320000000002</c:v>
                </c:pt>
                <c:pt idx="902">
                  <c:v>39.049610000000001</c:v>
                </c:pt>
                <c:pt idx="903">
                  <c:v>39.0929</c:v>
                </c:pt>
                <c:pt idx="904">
                  <c:v>39.136200000000002</c:v>
                </c:pt>
                <c:pt idx="905">
                  <c:v>39.179490000000001</c:v>
                </c:pt>
                <c:pt idx="906">
                  <c:v>39.22278</c:v>
                </c:pt>
                <c:pt idx="907">
                  <c:v>39.266069999999999</c:v>
                </c:pt>
                <c:pt idx="908">
                  <c:v>39.309359999999998</c:v>
                </c:pt>
                <c:pt idx="909">
                  <c:v>39.35266</c:v>
                </c:pt>
                <c:pt idx="910">
                  <c:v>39.395949999999999</c:v>
                </c:pt>
                <c:pt idx="911">
                  <c:v>39.439239999999998</c:v>
                </c:pt>
                <c:pt idx="912">
                  <c:v>39.482529999999997</c:v>
                </c:pt>
                <c:pt idx="913">
                  <c:v>39.525829999999999</c:v>
                </c:pt>
                <c:pt idx="914">
                  <c:v>39.569119999999998</c:v>
                </c:pt>
                <c:pt idx="915">
                  <c:v>39.612409999999997</c:v>
                </c:pt>
                <c:pt idx="916">
                  <c:v>39.655700000000003</c:v>
                </c:pt>
                <c:pt idx="917">
                  <c:v>39.698999999999998</c:v>
                </c:pt>
                <c:pt idx="918">
                  <c:v>39.742289999999997</c:v>
                </c:pt>
                <c:pt idx="919">
                  <c:v>39.785580000000003</c:v>
                </c:pt>
                <c:pt idx="920">
                  <c:v>39.828870000000002</c:v>
                </c:pt>
                <c:pt idx="921">
                  <c:v>39.872160000000001</c:v>
                </c:pt>
                <c:pt idx="922">
                  <c:v>39.915460000000003</c:v>
                </c:pt>
                <c:pt idx="923">
                  <c:v>39.958750000000002</c:v>
                </c:pt>
                <c:pt idx="924">
                  <c:v>40.002040000000001</c:v>
                </c:pt>
                <c:pt idx="925">
                  <c:v>40.04533</c:v>
                </c:pt>
                <c:pt idx="926">
                  <c:v>40.088630000000002</c:v>
                </c:pt>
                <c:pt idx="927">
                  <c:v>40.131920000000001</c:v>
                </c:pt>
                <c:pt idx="928">
                  <c:v>40.17521</c:v>
                </c:pt>
                <c:pt idx="929">
                  <c:v>40.218499999999999</c:v>
                </c:pt>
                <c:pt idx="930">
                  <c:v>40.261789999999998</c:v>
                </c:pt>
                <c:pt idx="931">
                  <c:v>40.30509</c:v>
                </c:pt>
                <c:pt idx="932">
                  <c:v>40.348379999999999</c:v>
                </c:pt>
                <c:pt idx="933">
                  <c:v>40.391669999999998</c:v>
                </c:pt>
                <c:pt idx="934">
                  <c:v>40.434959999999997</c:v>
                </c:pt>
                <c:pt idx="935">
                  <c:v>40.478259999999999</c:v>
                </c:pt>
                <c:pt idx="936">
                  <c:v>40.521549999999998</c:v>
                </c:pt>
                <c:pt idx="937">
                  <c:v>40.564839999999997</c:v>
                </c:pt>
                <c:pt idx="938">
                  <c:v>40.608130000000003</c:v>
                </c:pt>
                <c:pt idx="939">
                  <c:v>40.651420000000002</c:v>
                </c:pt>
                <c:pt idx="940">
                  <c:v>40.694719999999997</c:v>
                </c:pt>
                <c:pt idx="941">
                  <c:v>40.738010000000003</c:v>
                </c:pt>
                <c:pt idx="942">
                  <c:v>40.781300000000002</c:v>
                </c:pt>
                <c:pt idx="943">
                  <c:v>40.824590000000001</c:v>
                </c:pt>
                <c:pt idx="944">
                  <c:v>40.867890000000003</c:v>
                </c:pt>
                <c:pt idx="945">
                  <c:v>40.911180000000002</c:v>
                </c:pt>
                <c:pt idx="946">
                  <c:v>40.954470000000001</c:v>
                </c:pt>
                <c:pt idx="947">
                  <c:v>40.99776</c:v>
                </c:pt>
                <c:pt idx="948">
                  <c:v>41.041049999999998</c:v>
                </c:pt>
                <c:pt idx="949">
                  <c:v>41.084350000000001</c:v>
                </c:pt>
                <c:pt idx="950">
                  <c:v>41.12764</c:v>
                </c:pt>
                <c:pt idx="951">
                  <c:v>41.170929999999998</c:v>
                </c:pt>
                <c:pt idx="952">
                  <c:v>41.214219999999997</c:v>
                </c:pt>
                <c:pt idx="953">
                  <c:v>41.25752</c:v>
                </c:pt>
                <c:pt idx="954">
                  <c:v>41.300809999999998</c:v>
                </c:pt>
                <c:pt idx="955">
                  <c:v>41.344099999999997</c:v>
                </c:pt>
                <c:pt idx="956">
                  <c:v>41.387390000000003</c:v>
                </c:pt>
                <c:pt idx="957">
                  <c:v>41.430689999999998</c:v>
                </c:pt>
                <c:pt idx="958">
                  <c:v>41.473979999999997</c:v>
                </c:pt>
                <c:pt idx="959">
                  <c:v>41.517270000000003</c:v>
                </c:pt>
                <c:pt idx="960">
                  <c:v>41.560560000000002</c:v>
                </c:pt>
                <c:pt idx="961">
                  <c:v>41.603850000000001</c:v>
                </c:pt>
                <c:pt idx="962">
                  <c:v>41.647150000000003</c:v>
                </c:pt>
                <c:pt idx="963">
                  <c:v>41.690440000000002</c:v>
                </c:pt>
                <c:pt idx="964">
                  <c:v>41.733730000000001</c:v>
                </c:pt>
                <c:pt idx="965">
                  <c:v>41.77702</c:v>
                </c:pt>
                <c:pt idx="966">
                  <c:v>41.820320000000002</c:v>
                </c:pt>
                <c:pt idx="967">
                  <c:v>41.863610000000001</c:v>
                </c:pt>
                <c:pt idx="968">
                  <c:v>41.9069</c:v>
                </c:pt>
                <c:pt idx="969">
                  <c:v>41.950189999999999</c:v>
                </c:pt>
                <c:pt idx="970">
                  <c:v>41.993479999999998</c:v>
                </c:pt>
                <c:pt idx="971">
                  <c:v>42.03678</c:v>
                </c:pt>
                <c:pt idx="972">
                  <c:v>42.080069999999999</c:v>
                </c:pt>
                <c:pt idx="973">
                  <c:v>42.123359999999998</c:v>
                </c:pt>
                <c:pt idx="974">
                  <c:v>42.166649999999997</c:v>
                </c:pt>
                <c:pt idx="975">
                  <c:v>42.209949999999999</c:v>
                </c:pt>
                <c:pt idx="976">
                  <c:v>42.253239999999998</c:v>
                </c:pt>
                <c:pt idx="977">
                  <c:v>42.296529999999997</c:v>
                </c:pt>
                <c:pt idx="978">
                  <c:v>42.339820000000003</c:v>
                </c:pt>
                <c:pt idx="979">
                  <c:v>42.383110000000002</c:v>
                </c:pt>
                <c:pt idx="980">
                  <c:v>42.426409999999997</c:v>
                </c:pt>
                <c:pt idx="981">
                  <c:v>42.469700000000003</c:v>
                </c:pt>
                <c:pt idx="982">
                  <c:v>42.512990000000002</c:v>
                </c:pt>
                <c:pt idx="983">
                  <c:v>42.556280000000001</c:v>
                </c:pt>
                <c:pt idx="984">
                  <c:v>42.599580000000003</c:v>
                </c:pt>
                <c:pt idx="985">
                  <c:v>42.642870000000002</c:v>
                </c:pt>
                <c:pt idx="986">
                  <c:v>42.686160000000001</c:v>
                </c:pt>
                <c:pt idx="987">
                  <c:v>42.72945</c:v>
                </c:pt>
                <c:pt idx="988">
                  <c:v>42.772739999999999</c:v>
                </c:pt>
                <c:pt idx="989">
                  <c:v>42.816040000000001</c:v>
                </c:pt>
                <c:pt idx="990">
                  <c:v>42.85933</c:v>
                </c:pt>
                <c:pt idx="991">
                  <c:v>42.902619999999999</c:v>
                </c:pt>
                <c:pt idx="992">
                  <c:v>42.945909999999998</c:v>
                </c:pt>
                <c:pt idx="993">
                  <c:v>42.98921</c:v>
                </c:pt>
                <c:pt idx="994">
                  <c:v>43.032499999999999</c:v>
                </c:pt>
                <c:pt idx="995">
                  <c:v>43.075789999999998</c:v>
                </c:pt>
                <c:pt idx="996">
                  <c:v>43.119079999999997</c:v>
                </c:pt>
                <c:pt idx="997">
                  <c:v>43.162379999999999</c:v>
                </c:pt>
                <c:pt idx="998">
                  <c:v>43.205669999999998</c:v>
                </c:pt>
                <c:pt idx="999">
                  <c:v>43.248959999999997</c:v>
                </c:pt>
                <c:pt idx="1000">
                  <c:v>43.292250000000003</c:v>
                </c:pt>
              </c:numCache>
            </c:numRef>
          </c:xVal>
          <c:yVal>
            <c:numRef>
              <c:f>'KF Ex 1'!$F$13:$F$1013</c:f>
              <c:numCache>
                <c:formatCode>General</c:formatCode>
                <c:ptCount val="1001"/>
                <c:pt idx="0">
                  <c:v>0</c:v>
                </c:pt>
                <c:pt idx="1">
                  <c:v>213.53100000000001</c:v>
                </c:pt>
                <c:pt idx="2">
                  <c:v>203.6371</c:v>
                </c:pt>
                <c:pt idx="3">
                  <c:v>210.36600000000001</c:v>
                </c:pt>
                <c:pt idx="4">
                  <c:v>209.45169999999999</c:v>
                </c:pt>
                <c:pt idx="5">
                  <c:v>210.3621</c:v>
                </c:pt>
                <c:pt idx="6">
                  <c:v>211.685</c:v>
                </c:pt>
                <c:pt idx="7">
                  <c:v>219.25450000000001</c:v>
                </c:pt>
                <c:pt idx="8">
                  <c:v>208.31950000000001</c:v>
                </c:pt>
                <c:pt idx="9">
                  <c:v>216.6738</c:v>
                </c:pt>
                <c:pt idx="10">
                  <c:v>212.9967</c:v>
                </c:pt>
                <c:pt idx="11">
                  <c:v>211.0744</c:v>
                </c:pt>
                <c:pt idx="12">
                  <c:v>213.65639999999999</c:v>
                </c:pt>
                <c:pt idx="13">
                  <c:v>213.95609999999999</c:v>
                </c:pt>
                <c:pt idx="14">
                  <c:v>207.09289999999999</c:v>
                </c:pt>
                <c:pt idx="15">
                  <c:v>210.0549</c:v>
                </c:pt>
                <c:pt idx="16">
                  <c:v>208.34610000000001</c:v>
                </c:pt>
                <c:pt idx="17">
                  <c:v>225.7242</c:v>
                </c:pt>
                <c:pt idx="18">
                  <c:v>209.96260000000001</c:v>
                </c:pt>
                <c:pt idx="19">
                  <c:v>203.34229999999999</c:v>
                </c:pt>
                <c:pt idx="20">
                  <c:v>210.05539999999999</c:v>
                </c:pt>
                <c:pt idx="21">
                  <c:v>214.84049999999999</c:v>
                </c:pt>
                <c:pt idx="22">
                  <c:v>206.3638</c:v>
                </c:pt>
                <c:pt idx="23">
                  <c:v>212.96350000000001</c:v>
                </c:pt>
                <c:pt idx="24">
                  <c:v>210.65639999999999</c:v>
                </c:pt>
                <c:pt idx="25">
                  <c:v>218.82769999999999</c:v>
                </c:pt>
                <c:pt idx="26">
                  <c:v>212.97329999999999</c:v>
                </c:pt>
                <c:pt idx="27">
                  <c:v>222.96530000000001</c:v>
                </c:pt>
                <c:pt idx="28">
                  <c:v>213.8775</c:v>
                </c:pt>
                <c:pt idx="29">
                  <c:v>207.1942</c:v>
                </c:pt>
                <c:pt idx="30">
                  <c:v>219.9769</c:v>
                </c:pt>
                <c:pt idx="31">
                  <c:v>219.6678</c:v>
                </c:pt>
                <c:pt idx="32">
                  <c:v>208.18799999999999</c:v>
                </c:pt>
                <c:pt idx="33">
                  <c:v>214.97059999999999</c:v>
                </c:pt>
                <c:pt idx="34">
                  <c:v>209.03280000000001</c:v>
                </c:pt>
                <c:pt idx="35">
                  <c:v>207.65459999999999</c:v>
                </c:pt>
                <c:pt idx="36">
                  <c:v>218.7835</c:v>
                </c:pt>
                <c:pt idx="37">
                  <c:v>216.9675</c:v>
                </c:pt>
                <c:pt idx="38">
                  <c:v>213.07939999999999</c:v>
                </c:pt>
                <c:pt idx="39">
                  <c:v>206.42949999999999</c:v>
                </c:pt>
                <c:pt idx="40">
                  <c:v>212.2216</c:v>
                </c:pt>
                <c:pt idx="41">
                  <c:v>223.3586</c:v>
                </c:pt>
                <c:pt idx="42">
                  <c:v>217.08619999999999</c:v>
                </c:pt>
                <c:pt idx="43">
                  <c:v>213.52449999999999</c:v>
                </c:pt>
                <c:pt idx="44">
                  <c:v>209.62180000000001</c:v>
                </c:pt>
                <c:pt idx="45">
                  <c:v>209.92349999999999</c:v>
                </c:pt>
                <c:pt idx="46">
                  <c:v>210.07650000000001</c:v>
                </c:pt>
                <c:pt idx="47">
                  <c:v>219.38310000000001</c:v>
                </c:pt>
                <c:pt idx="48">
                  <c:v>219.07919999999999</c:v>
                </c:pt>
                <c:pt idx="49">
                  <c:v>219.2353</c:v>
                </c:pt>
                <c:pt idx="50">
                  <c:v>218.84889999999999</c:v>
                </c:pt>
                <c:pt idx="51">
                  <c:v>216.1833</c:v>
                </c:pt>
                <c:pt idx="52">
                  <c:v>208.87039999999999</c:v>
                </c:pt>
                <c:pt idx="53">
                  <c:v>209.08459999999999</c:v>
                </c:pt>
                <c:pt idx="54">
                  <c:v>217.11109999999999</c:v>
                </c:pt>
                <c:pt idx="55">
                  <c:v>206.28700000000001</c:v>
                </c:pt>
                <c:pt idx="56">
                  <c:v>214.86840000000001</c:v>
                </c:pt>
                <c:pt idx="57">
                  <c:v>217.10169999999999</c:v>
                </c:pt>
                <c:pt idx="58">
                  <c:v>216.7662</c:v>
                </c:pt>
                <c:pt idx="59">
                  <c:v>206.80889999999999</c:v>
                </c:pt>
                <c:pt idx="60">
                  <c:v>204.69309999999999</c:v>
                </c:pt>
                <c:pt idx="61">
                  <c:v>212.7662</c:v>
                </c:pt>
                <c:pt idx="62">
                  <c:v>215.4649</c:v>
                </c:pt>
                <c:pt idx="63">
                  <c:v>209.7679</c:v>
                </c:pt>
                <c:pt idx="64">
                  <c:v>206.46530000000001</c:v>
                </c:pt>
                <c:pt idx="65">
                  <c:v>212.32230000000001</c:v>
                </c:pt>
                <c:pt idx="66">
                  <c:v>206.4042</c:v>
                </c:pt>
                <c:pt idx="67">
                  <c:v>216.39240000000001</c:v>
                </c:pt>
                <c:pt idx="68">
                  <c:v>211.62</c:v>
                </c:pt>
                <c:pt idx="69">
                  <c:v>211.81890000000001</c:v>
                </c:pt>
                <c:pt idx="70">
                  <c:v>211.43350000000001</c:v>
                </c:pt>
                <c:pt idx="71">
                  <c:v>213.4306</c:v>
                </c:pt>
                <c:pt idx="72">
                  <c:v>216.22409999999999</c:v>
                </c:pt>
                <c:pt idx="73">
                  <c:v>200.90870000000001</c:v>
                </c:pt>
                <c:pt idx="74">
                  <c:v>210.95099999999999</c:v>
                </c:pt>
                <c:pt idx="75">
                  <c:v>208.21270000000001</c:v>
                </c:pt>
                <c:pt idx="76">
                  <c:v>220.4624</c:v>
                </c:pt>
                <c:pt idx="77">
                  <c:v>207.66</c:v>
                </c:pt>
                <c:pt idx="78">
                  <c:v>214.59460000000001</c:v>
                </c:pt>
                <c:pt idx="79">
                  <c:v>209.56110000000001</c:v>
                </c:pt>
                <c:pt idx="80">
                  <c:v>215.1414</c:v>
                </c:pt>
                <c:pt idx="81">
                  <c:v>205.87649999999999</c:v>
                </c:pt>
                <c:pt idx="82">
                  <c:v>209.613</c:v>
                </c:pt>
                <c:pt idx="83">
                  <c:v>221.76589999999999</c:v>
                </c:pt>
                <c:pt idx="84">
                  <c:v>217.1198</c:v>
                </c:pt>
                <c:pt idx="85">
                  <c:v>209.4298</c:v>
                </c:pt>
                <c:pt idx="86">
                  <c:v>222.35159999999999</c:v>
                </c:pt>
                <c:pt idx="87">
                  <c:v>217.83949999999999</c:v>
                </c:pt>
                <c:pt idx="88">
                  <c:v>207.4769</c:v>
                </c:pt>
                <c:pt idx="89">
                  <c:v>217.73439999999999</c:v>
                </c:pt>
                <c:pt idx="90">
                  <c:v>212.8613</c:v>
                </c:pt>
                <c:pt idx="91">
                  <c:v>217.46600000000001</c:v>
                </c:pt>
                <c:pt idx="92">
                  <c:v>220.7244</c:v>
                </c:pt>
                <c:pt idx="93">
                  <c:v>204.14330000000001</c:v>
                </c:pt>
                <c:pt idx="94">
                  <c:v>206.86689999999999</c:v>
                </c:pt>
                <c:pt idx="95">
                  <c:v>209.35669999999999</c:v>
                </c:pt>
                <c:pt idx="96">
                  <c:v>208.7576</c:v>
                </c:pt>
                <c:pt idx="97">
                  <c:v>211.76859999999999</c:v>
                </c:pt>
                <c:pt idx="98">
                  <c:v>208.28309999999999</c:v>
                </c:pt>
                <c:pt idx="99">
                  <c:v>219.57759999999999</c:v>
                </c:pt>
                <c:pt idx="100">
                  <c:v>213.99719999999999</c:v>
                </c:pt>
                <c:pt idx="101">
                  <c:v>219.88659999999999</c:v>
                </c:pt>
                <c:pt idx="102">
                  <c:v>213.80109999999999</c:v>
                </c:pt>
                <c:pt idx="103">
                  <c:v>209.17230000000001</c:v>
                </c:pt>
                <c:pt idx="104">
                  <c:v>218.911</c:v>
                </c:pt>
                <c:pt idx="105">
                  <c:v>213.79499999999999</c:v>
                </c:pt>
                <c:pt idx="106">
                  <c:v>208.44919999999999</c:v>
                </c:pt>
                <c:pt idx="107">
                  <c:v>214.09950000000001</c:v>
                </c:pt>
                <c:pt idx="108">
                  <c:v>213.7672</c:v>
                </c:pt>
                <c:pt idx="109">
                  <c:v>212.20240000000001</c:v>
                </c:pt>
                <c:pt idx="110">
                  <c:v>212.80189999999999</c:v>
                </c:pt>
                <c:pt idx="111">
                  <c:v>210.28210000000001</c:v>
                </c:pt>
                <c:pt idx="112">
                  <c:v>210.18049999999999</c:v>
                </c:pt>
                <c:pt idx="113">
                  <c:v>210.3279</c:v>
                </c:pt>
                <c:pt idx="114">
                  <c:v>209.483</c:v>
                </c:pt>
                <c:pt idx="115">
                  <c:v>217.93010000000001</c:v>
                </c:pt>
                <c:pt idx="116">
                  <c:v>202.21180000000001</c:v>
                </c:pt>
                <c:pt idx="117">
                  <c:v>206.22659999999999</c:v>
                </c:pt>
                <c:pt idx="118">
                  <c:v>207.31569999999999</c:v>
                </c:pt>
                <c:pt idx="119">
                  <c:v>205.2534</c:v>
                </c:pt>
                <c:pt idx="120">
                  <c:v>212.83789999999999</c:v>
                </c:pt>
                <c:pt idx="121">
                  <c:v>228.9453</c:v>
                </c:pt>
                <c:pt idx="122">
                  <c:v>215.2346</c:v>
                </c:pt>
                <c:pt idx="123">
                  <c:v>206.6688</c:v>
                </c:pt>
                <c:pt idx="124">
                  <c:v>211.61660000000001</c:v>
                </c:pt>
                <c:pt idx="125">
                  <c:v>222.54050000000001</c:v>
                </c:pt>
                <c:pt idx="126">
                  <c:v>213.63640000000001</c:v>
                </c:pt>
                <c:pt idx="127">
                  <c:v>225.8954</c:v>
                </c:pt>
                <c:pt idx="128">
                  <c:v>213.7627</c:v>
                </c:pt>
                <c:pt idx="129">
                  <c:v>214.49379999999999</c:v>
                </c:pt>
                <c:pt idx="130">
                  <c:v>222.30420000000001</c:v>
                </c:pt>
                <c:pt idx="131">
                  <c:v>206.84989999999999</c:v>
                </c:pt>
                <c:pt idx="132">
                  <c:v>204.45140000000001</c:v>
                </c:pt>
                <c:pt idx="133">
                  <c:v>215.96789999999999</c:v>
                </c:pt>
                <c:pt idx="134">
                  <c:v>214.51689999999999</c:v>
                </c:pt>
                <c:pt idx="135">
                  <c:v>221.73419999999999</c:v>
                </c:pt>
                <c:pt idx="136">
                  <c:v>213.14410000000001</c:v>
                </c:pt>
                <c:pt idx="137">
                  <c:v>216.96350000000001</c:v>
                </c:pt>
                <c:pt idx="138">
                  <c:v>212.88890000000001</c:v>
                </c:pt>
                <c:pt idx="139">
                  <c:v>212.9066</c:v>
                </c:pt>
                <c:pt idx="140">
                  <c:v>210.88210000000001</c:v>
                </c:pt>
                <c:pt idx="141">
                  <c:v>214.21469999999999</c:v>
                </c:pt>
                <c:pt idx="142">
                  <c:v>217.9006</c:v>
                </c:pt>
                <c:pt idx="143">
                  <c:v>209.83670000000001</c:v>
                </c:pt>
                <c:pt idx="144">
                  <c:v>207.67439999999999</c:v>
                </c:pt>
                <c:pt idx="145">
                  <c:v>207.33529999999999</c:v>
                </c:pt>
                <c:pt idx="146">
                  <c:v>211.90719999999999</c:v>
                </c:pt>
                <c:pt idx="147">
                  <c:v>221.3623</c:v>
                </c:pt>
                <c:pt idx="148">
                  <c:v>213.67660000000001</c:v>
                </c:pt>
                <c:pt idx="149">
                  <c:v>215.72929999999999</c:v>
                </c:pt>
                <c:pt idx="150">
                  <c:v>211.0127</c:v>
                </c:pt>
                <c:pt idx="151">
                  <c:v>217.78</c:v>
                </c:pt>
                <c:pt idx="152">
                  <c:v>215.52699999999999</c:v>
                </c:pt>
                <c:pt idx="153">
                  <c:v>210.84</c:v>
                </c:pt>
                <c:pt idx="154">
                  <c:v>207.13659999999999</c:v>
                </c:pt>
                <c:pt idx="155">
                  <c:v>214.69390000000001</c:v>
                </c:pt>
                <c:pt idx="156">
                  <c:v>201.24019999999999</c:v>
                </c:pt>
                <c:pt idx="157">
                  <c:v>211.7824</c:v>
                </c:pt>
                <c:pt idx="158">
                  <c:v>201.68989999999999</c:v>
                </c:pt>
                <c:pt idx="159">
                  <c:v>208.8083</c:v>
                </c:pt>
                <c:pt idx="160">
                  <c:v>211.97110000000001</c:v>
                </c:pt>
                <c:pt idx="161">
                  <c:v>214.25290000000001</c:v>
                </c:pt>
                <c:pt idx="162">
                  <c:v>211.5017</c:v>
                </c:pt>
                <c:pt idx="163">
                  <c:v>212.11330000000001</c:v>
                </c:pt>
                <c:pt idx="164">
                  <c:v>209.3912</c:v>
                </c:pt>
                <c:pt idx="165">
                  <c:v>207.8433</c:v>
                </c:pt>
                <c:pt idx="166">
                  <c:v>214.56100000000001</c:v>
                </c:pt>
                <c:pt idx="167">
                  <c:v>211.24420000000001</c:v>
                </c:pt>
                <c:pt idx="168">
                  <c:v>205.9846</c:v>
                </c:pt>
                <c:pt idx="169">
                  <c:v>213.91079999999999</c:v>
                </c:pt>
                <c:pt idx="170">
                  <c:v>209.15430000000001</c:v>
                </c:pt>
                <c:pt idx="171">
                  <c:v>206.9135</c:v>
                </c:pt>
                <c:pt idx="172">
                  <c:v>208.74520000000001</c:v>
                </c:pt>
                <c:pt idx="173">
                  <c:v>209.21979999999999</c:v>
                </c:pt>
                <c:pt idx="174">
                  <c:v>216.80090000000001</c:v>
                </c:pt>
                <c:pt idx="175">
                  <c:v>214.80260000000001</c:v>
                </c:pt>
                <c:pt idx="176">
                  <c:v>208.87569999999999</c:v>
                </c:pt>
                <c:pt idx="177">
                  <c:v>209.44280000000001</c:v>
                </c:pt>
                <c:pt idx="178">
                  <c:v>208.79830000000001</c:v>
                </c:pt>
                <c:pt idx="179">
                  <c:v>204.79079999999999</c:v>
                </c:pt>
                <c:pt idx="180">
                  <c:v>209.0025</c:v>
                </c:pt>
                <c:pt idx="181">
                  <c:v>206.98699999999999</c:v>
                </c:pt>
                <c:pt idx="182">
                  <c:v>222.6833</c:v>
                </c:pt>
                <c:pt idx="183">
                  <c:v>216.80359999999999</c:v>
                </c:pt>
                <c:pt idx="184">
                  <c:v>211.22540000000001</c:v>
                </c:pt>
                <c:pt idx="185">
                  <c:v>213.50839999999999</c:v>
                </c:pt>
                <c:pt idx="186">
                  <c:v>210.6781</c:v>
                </c:pt>
                <c:pt idx="187">
                  <c:v>214.4153</c:v>
                </c:pt>
                <c:pt idx="188">
                  <c:v>215.3219</c:v>
                </c:pt>
                <c:pt idx="189">
                  <c:v>214.81649999999999</c:v>
                </c:pt>
                <c:pt idx="190">
                  <c:v>224.64439999999999</c:v>
                </c:pt>
                <c:pt idx="191">
                  <c:v>211.06819999999999</c:v>
                </c:pt>
                <c:pt idx="192">
                  <c:v>203.42410000000001</c:v>
                </c:pt>
                <c:pt idx="193">
                  <c:v>213.9177</c:v>
                </c:pt>
                <c:pt idx="194">
                  <c:v>211.25299999999999</c:v>
                </c:pt>
                <c:pt idx="195">
                  <c:v>208.8614</c:v>
                </c:pt>
                <c:pt idx="196">
                  <c:v>212.36170000000001</c:v>
                </c:pt>
                <c:pt idx="197">
                  <c:v>212.56280000000001</c:v>
                </c:pt>
                <c:pt idx="198">
                  <c:v>213.53399999999999</c:v>
                </c:pt>
                <c:pt idx="199">
                  <c:v>206.63679999999999</c:v>
                </c:pt>
                <c:pt idx="200">
                  <c:v>210.99350000000001</c:v>
                </c:pt>
                <c:pt idx="201">
                  <c:v>209.37129999999999</c:v>
                </c:pt>
                <c:pt idx="202">
                  <c:v>211.12729999999999</c:v>
                </c:pt>
                <c:pt idx="203">
                  <c:v>217.4374</c:v>
                </c:pt>
                <c:pt idx="204">
                  <c:v>218.83629999999999</c:v>
                </c:pt>
                <c:pt idx="205">
                  <c:v>209.8168</c:v>
                </c:pt>
                <c:pt idx="206">
                  <c:v>209.55840000000001</c:v>
                </c:pt>
                <c:pt idx="207">
                  <c:v>217.35570000000001</c:v>
                </c:pt>
                <c:pt idx="208">
                  <c:v>208.1942</c:v>
                </c:pt>
                <c:pt idx="209">
                  <c:v>203.93109999999999</c:v>
                </c:pt>
                <c:pt idx="210">
                  <c:v>214.3492</c:v>
                </c:pt>
                <c:pt idx="211">
                  <c:v>209.3698</c:v>
                </c:pt>
                <c:pt idx="212">
                  <c:v>213.43299999999999</c:v>
                </c:pt>
                <c:pt idx="213">
                  <c:v>206.1217</c:v>
                </c:pt>
                <c:pt idx="214">
                  <c:v>216.01050000000001</c:v>
                </c:pt>
                <c:pt idx="215">
                  <c:v>221.18180000000001</c:v>
                </c:pt>
                <c:pt idx="216">
                  <c:v>205.92619999999999</c:v>
                </c:pt>
                <c:pt idx="217">
                  <c:v>209.11770000000001</c:v>
                </c:pt>
                <c:pt idx="218">
                  <c:v>218.64080000000001</c:v>
                </c:pt>
                <c:pt idx="219">
                  <c:v>212.4639</c:v>
                </c:pt>
                <c:pt idx="220">
                  <c:v>219.03139999999999</c:v>
                </c:pt>
                <c:pt idx="221">
                  <c:v>206.13059999999999</c:v>
                </c:pt>
                <c:pt idx="222">
                  <c:v>226.2313</c:v>
                </c:pt>
                <c:pt idx="223">
                  <c:v>205.8682</c:v>
                </c:pt>
                <c:pt idx="224">
                  <c:v>213.429</c:v>
                </c:pt>
                <c:pt idx="225">
                  <c:v>209.6636</c:v>
                </c:pt>
                <c:pt idx="226">
                  <c:v>210.51159999999999</c:v>
                </c:pt>
                <c:pt idx="227">
                  <c:v>205.70849999999999</c:v>
                </c:pt>
                <c:pt idx="228">
                  <c:v>206.25110000000001</c:v>
                </c:pt>
                <c:pt idx="229">
                  <c:v>215.51390000000001</c:v>
                </c:pt>
                <c:pt idx="230">
                  <c:v>217.59129999999999</c:v>
                </c:pt>
                <c:pt idx="231">
                  <c:v>205.03</c:v>
                </c:pt>
                <c:pt idx="232">
                  <c:v>216.10820000000001</c:v>
                </c:pt>
                <c:pt idx="233">
                  <c:v>208.87190000000001</c:v>
                </c:pt>
                <c:pt idx="234">
                  <c:v>206.87020000000001</c:v>
                </c:pt>
                <c:pt idx="235">
                  <c:v>210.39760000000001</c:v>
                </c:pt>
                <c:pt idx="236">
                  <c:v>215.56100000000001</c:v>
                </c:pt>
                <c:pt idx="237">
                  <c:v>213.0899</c:v>
                </c:pt>
                <c:pt idx="238">
                  <c:v>203.99459999999999</c:v>
                </c:pt>
                <c:pt idx="239">
                  <c:v>215.636</c:v>
                </c:pt>
                <c:pt idx="240">
                  <c:v>213.76609999999999</c:v>
                </c:pt>
                <c:pt idx="241">
                  <c:v>208.78200000000001</c:v>
                </c:pt>
                <c:pt idx="242">
                  <c:v>218.16650000000001</c:v>
                </c:pt>
                <c:pt idx="243">
                  <c:v>203.84800000000001</c:v>
                </c:pt>
                <c:pt idx="244">
                  <c:v>208.191</c:v>
                </c:pt>
                <c:pt idx="245">
                  <c:v>205.11019999999999</c:v>
                </c:pt>
                <c:pt idx="246">
                  <c:v>206.67250000000001</c:v>
                </c:pt>
                <c:pt idx="247">
                  <c:v>211.5299</c:v>
                </c:pt>
                <c:pt idx="248">
                  <c:v>216.8536</c:v>
                </c:pt>
                <c:pt idx="249">
                  <c:v>207.69730000000001</c:v>
                </c:pt>
                <c:pt idx="250">
                  <c:v>210.7482</c:v>
                </c:pt>
                <c:pt idx="251">
                  <c:v>204.89869999999999</c:v>
                </c:pt>
                <c:pt idx="252">
                  <c:v>207.3468</c:v>
                </c:pt>
                <c:pt idx="253">
                  <c:v>208.988</c:v>
                </c:pt>
                <c:pt idx="254">
                  <c:v>216.184</c:v>
                </c:pt>
                <c:pt idx="255">
                  <c:v>207.01480000000001</c:v>
                </c:pt>
                <c:pt idx="256">
                  <c:v>216.9666</c:v>
                </c:pt>
                <c:pt idx="257">
                  <c:v>212.1927</c:v>
                </c:pt>
                <c:pt idx="258">
                  <c:v>215.3486</c:v>
                </c:pt>
                <c:pt idx="259">
                  <c:v>217.55779999999999</c:v>
                </c:pt>
                <c:pt idx="260">
                  <c:v>213.57470000000001</c:v>
                </c:pt>
                <c:pt idx="261">
                  <c:v>206.999</c:v>
                </c:pt>
                <c:pt idx="262">
                  <c:v>211.24529999999999</c:v>
                </c:pt>
                <c:pt idx="263">
                  <c:v>218.298</c:v>
                </c:pt>
                <c:pt idx="264">
                  <c:v>213.93729999999999</c:v>
                </c:pt>
                <c:pt idx="265">
                  <c:v>214.56819999999999</c:v>
                </c:pt>
                <c:pt idx="266">
                  <c:v>216.39959999999999</c:v>
                </c:pt>
                <c:pt idx="267">
                  <c:v>214.88900000000001</c:v>
                </c:pt>
                <c:pt idx="268">
                  <c:v>205.71270000000001</c:v>
                </c:pt>
                <c:pt idx="269">
                  <c:v>205.83930000000001</c:v>
                </c:pt>
                <c:pt idx="270">
                  <c:v>205.84229999999999</c:v>
                </c:pt>
                <c:pt idx="271">
                  <c:v>209.92179999999999</c:v>
                </c:pt>
                <c:pt idx="272">
                  <c:v>212.1765</c:v>
                </c:pt>
                <c:pt idx="273">
                  <c:v>213.1525</c:v>
                </c:pt>
                <c:pt idx="274">
                  <c:v>218.0138</c:v>
                </c:pt>
                <c:pt idx="275">
                  <c:v>206.4068</c:v>
                </c:pt>
                <c:pt idx="276">
                  <c:v>214.76660000000001</c:v>
                </c:pt>
                <c:pt idx="277">
                  <c:v>218.37809999999999</c:v>
                </c:pt>
                <c:pt idx="278">
                  <c:v>207.54150000000001</c:v>
                </c:pt>
                <c:pt idx="279">
                  <c:v>209.70599999999999</c:v>
                </c:pt>
                <c:pt idx="280">
                  <c:v>208.0326</c:v>
                </c:pt>
                <c:pt idx="281">
                  <c:v>213.90309999999999</c:v>
                </c:pt>
                <c:pt idx="282">
                  <c:v>208.39949999999999</c:v>
                </c:pt>
                <c:pt idx="283">
                  <c:v>214.26410000000001</c:v>
                </c:pt>
                <c:pt idx="284">
                  <c:v>205.31989999999999</c:v>
                </c:pt>
                <c:pt idx="285">
                  <c:v>216.71770000000001</c:v>
                </c:pt>
                <c:pt idx="286">
                  <c:v>203.34960000000001</c:v>
                </c:pt>
                <c:pt idx="287">
                  <c:v>210.85419999999999</c:v>
                </c:pt>
                <c:pt idx="288">
                  <c:v>216.9614</c:v>
                </c:pt>
                <c:pt idx="289">
                  <c:v>204.45240000000001</c:v>
                </c:pt>
                <c:pt idx="290">
                  <c:v>214.77440000000001</c:v>
                </c:pt>
                <c:pt idx="291">
                  <c:v>205.2475</c:v>
                </c:pt>
                <c:pt idx="292">
                  <c:v>204.66489999999999</c:v>
                </c:pt>
                <c:pt idx="293">
                  <c:v>211.55629999999999</c:v>
                </c:pt>
                <c:pt idx="294">
                  <c:v>201.22749999999999</c:v>
                </c:pt>
                <c:pt idx="295">
                  <c:v>202.7209</c:v>
                </c:pt>
                <c:pt idx="296">
                  <c:v>210.07480000000001</c:v>
                </c:pt>
                <c:pt idx="297">
                  <c:v>214.56020000000001</c:v>
                </c:pt>
                <c:pt idx="298">
                  <c:v>214.43549999999999</c:v>
                </c:pt>
                <c:pt idx="299">
                  <c:v>211.3031</c:v>
                </c:pt>
                <c:pt idx="300">
                  <c:v>214.05009999999999</c:v>
                </c:pt>
                <c:pt idx="301">
                  <c:v>214.8518</c:v>
                </c:pt>
                <c:pt idx="302">
                  <c:v>210.92269999999999</c:v>
                </c:pt>
                <c:pt idx="303">
                  <c:v>213.73740000000001</c:v>
                </c:pt>
                <c:pt idx="304">
                  <c:v>214.57919999999999</c:v>
                </c:pt>
                <c:pt idx="305">
                  <c:v>215.73949999999999</c:v>
                </c:pt>
                <c:pt idx="306">
                  <c:v>212.7483</c:v>
                </c:pt>
                <c:pt idx="307">
                  <c:v>213.12190000000001</c:v>
                </c:pt>
                <c:pt idx="308">
                  <c:v>210.0153</c:v>
                </c:pt>
                <c:pt idx="309">
                  <c:v>213.26410000000001</c:v>
                </c:pt>
                <c:pt idx="310">
                  <c:v>208.89189999999999</c:v>
                </c:pt>
                <c:pt idx="311">
                  <c:v>216.01429999999999</c:v>
                </c:pt>
                <c:pt idx="312">
                  <c:v>200.83580000000001</c:v>
                </c:pt>
                <c:pt idx="313">
                  <c:v>212.39879999999999</c:v>
                </c:pt>
                <c:pt idx="314">
                  <c:v>214.14080000000001</c:v>
                </c:pt>
                <c:pt idx="315">
                  <c:v>212.0496</c:v>
                </c:pt>
                <c:pt idx="316">
                  <c:v>220.35130000000001</c:v>
                </c:pt>
                <c:pt idx="317">
                  <c:v>215.79259999999999</c:v>
                </c:pt>
                <c:pt idx="318">
                  <c:v>201.3193</c:v>
                </c:pt>
                <c:pt idx="319">
                  <c:v>202.078</c:v>
                </c:pt>
                <c:pt idx="320">
                  <c:v>208.756</c:v>
                </c:pt>
                <c:pt idx="321">
                  <c:v>219.626</c:v>
                </c:pt>
                <c:pt idx="322">
                  <c:v>209.95169999999999</c:v>
                </c:pt>
                <c:pt idx="323">
                  <c:v>213.67509999999999</c:v>
                </c:pt>
                <c:pt idx="324">
                  <c:v>211.59700000000001</c:v>
                </c:pt>
                <c:pt idx="325">
                  <c:v>214.70609999999999</c:v>
                </c:pt>
                <c:pt idx="326">
                  <c:v>211.59630000000001</c:v>
                </c:pt>
                <c:pt idx="327">
                  <c:v>212.43219999999999</c:v>
                </c:pt>
                <c:pt idx="328">
                  <c:v>219.06729999999999</c:v>
                </c:pt>
                <c:pt idx="329">
                  <c:v>204.5489</c:v>
                </c:pt>
                <c:pt idx="330">
                  <c:v>206.1003</c:v>
                </c:pt>
                <c:pt idx="331">
                  <c:v>204.59729999999999</c:v>
                </c:pt>
                <c:pt idx="332">
                  <c:v>209.6987</c:v>
                </c:pt>
                <c:pt idx="333">
                  <c:v>215.9297</c:v>
                </c:pt>
                <c:pt idx="334">
                  <c:v>221.94649999999999</c:v>
                </c:pt>
                <c:pt idx="335">
                  <c:v>216.8699</c:v>
                </c:pt>
                <c:pt idx="336">
                  <c:v>204.36279999999999</c:v>
                </c:pt>
                <c:pt idx="337">
                  <c:v>214.1156</c:v>
                </c:pt>
                <c:pt idx="338">
                  <c:v>214.22839999999999</c:v>
                </c:pt>
                <c:pt idx="339">
                  <c:v>212.0812</c:v>
                </c:pt>
                <c:pt idx="340">
                  <c:v>208.08340000000001</c:v>
                </c:pt>
                <c:pt idx="341">
                  <c:v>221.274</c:v>
                </c:pt>
                <c:pt idx="342">
                  <c:v>209.7533</c:v>
                </c:pt>
                <c:pt idx="343">
                  <c:v>209.84059999999999</c:v>
                </c:pt>
                <c:pt idx="344">
                  <c:v>213.37530000000001</c:v>
                </c:pt>
                <c:pt idx="345">
                  <c:v>214.0043</c:v>
                </c:pt>
                <c:pt idx="346">
                  <c:v>213.8554</c:v>
                </c:pt>
                <c:pt idx="347">
                  <c:v>208.685</c:v>
                </c:pt>
                <c:pt idx="348">
                  <c:v>217.36789999999999</c:v>
                </c:pt>
                <c:pt idx="349">
                  <c:v>215.30430000000001</c:v>
                </c:pt>
                <c:pt idx="350">
                  <c:v>214.59469999999999</c:v>
                </c:pt>
                <c:pt idx="351">
                  <c:v>206.86779999999999</c:v>
                </c:pt>
                <c:pt idx="352">
                  <c:v>214.22579999999999</c:v>
                </c:pt>
                <c:pt idx="353">
                  <c:v>217.9606</c:v>
                </c:pt>
                <c:pt idx="354">
                  <c:v>214.12270000000001</c:v>
                </c:pt>
                <c:pt idx="355">
                  <c:v>211.23310000000001</c:v>
                </c:pt>
                <c:pt idx="356">
                  <c:v>229.32130000000001</c:v>
                </c:pt>
                <c:pt idx="357">
                  <c:v>211.59289999999999</c:v>
                </c:pt>
                <c:pt idx="358">
                  <c:v>208.9367</c:v>
                </c:pt>
                <c:pt idx="359">
                  <c:v>212.18819999999999</c:v>
                </c:pt>
                <c:pt idx="360">
                  <c:v>203.94800000000001</c:v>
                </c:pt>
                <c:pt idx="361">
                  <c:v>209.96629999999999</c:v>
                </c:pt>
                <c:pt idx="362">
                  <c:v>209.70330000000001</c:v>
                </c:pt>
                <c:pt idx="363">
                  <c:v>216.4853</c:v>
                </c:pt>
                <c:pt idx="364">
                  <c:v>213.8175</c:v>
                </c:pt>
                <c:pt idx="365">
                  <c:v>220.29079999999999</c:v>
                </c:pt>
                <c:pt idx="366">
                  <c:v>210.66159999999999</c:v>
                </c:pt>
                <c:pt idx="367">
                  <c:v>210.28659999999999</c:v>
                </c:pt>
                <c:pt idx="368">
                  <c:v>211.77160000000001</c:v>
                </c:pt>
                <c:pt idx="369">
                  <c:v>211.23689999999999</c:v>
                </c:pt>
                <c:pt idx="370">
                  <c:v>222.42320000000001</c:v>
                </c:pt>
                <c:pt idx="371">
                  <c:v>209.2439</c:v>
                </c:pt>
                <c:pt idx="372">
                  <c:v>213.36150000000001</c:v>
                </c:pt>
                <c:pt idx="373">
                  <c:v>208.55289999999999</c:v>
                </c:pt>
                <c:pt idx="374">
                  <c:v>212.8905</c:v>
                </c:pt>
                <c:pt idx="375">
                  <c:v>210.87790000000001</c:v>
                </c:pt>
                <c:pt idx="376">
                  <c:v>219.20330000000001</c:v>
                </c:pt>
                <c:pt idx="377">
                  <c:v>222.12960000000001</c:v>
                </c:pt>
                <c:pt idx="378">
                  <c:v>214.7192</c:v>
                </c:pt>
                <c:pt idx="379">
                  <c:v>215.24340000000001</c:v>
                </c:pt>
                <c:pt idx="380">
                  <c:v>208.50219999999999</c:v>
                </c:pt>
                <c:pt idx="381">
                  <c:v>210.86510000000001</c:v>
                </c:pt>
                <c:pt idx="382">
                  <c:v>213.99700000000001</c:v>
                </c:pt>
                <c:pt idx="383">
                  <c:v>207.25229999999999</c:v>
                </c:pt>
                <c:pt idx="384">
                  <c:v>211.73699999999999</c:v>
                </c:pt>
                <c:pt idx="385">
                  <c:v>211.63810000000001</c:v>
                </c:pt>
                <c:pt idx="386">
                  <c:v>212.88679999999999</c:v>
                </c:pt>
                <c:pt idx="387">
                  <c:v>202.9539</c:v>
                </c:pt>
                <c:pt idx="388">
                  <c:v>210.5831</c:v>
                </c:pt>
                <c:pt idx="389">
                  <c:v>205.80160000000001</c:v>
                </c:pt>
                <c:pt idx="390">
                  <c:v>215.12710000000001</c:v>
                </c:pt>
                <c:pt idx="391">
                  <c:v>212.29679999999999</c:v>
                </c:pt>
                <c:pt idx="392">
                  <c:v>214.64019999999999</c:v>
                </c:pt>
                <c:pt idx="393">
                  <c:v>214.9289</c:v>
                </c:pt>
                <c:pt idx="394">
                  <c:v>212.4144</c:v>
                </c:pt>
                <c:pt idx="395">
                  <c:v>213.91980000000001</c:v>
                </c:pt>
                <c:pt idx="396">
                  <c:v>205.9255</c:v>
                </c:pt>
                <c:pt idx="397">
                  <c:v>216.95689999999999</c:v>
                </c:pt>
                <c:pt idx="398">
                  <c:v>214.33359999999999</c:v>
                </c:pt>
                <c:pt idx="399">
                  <c:v>211.1078</c:v>
                </c:pt>
                <c:pt idx="400">
                  <c:v>213.1644</c:v>
                </c:pt>
                <c:pt idx="401">
                  <c:v>209.6103</c:v>
                </c:pt>
                <c:pt idx="402">
                  <c:v>210.56549999999999</c:v>
                </c:pt>
                <c:pt idx="403">
                  <c:v>211.81190000000001</c:v>
                </c:pt>
                <c:pt idx="404">
                  <c:v>211.2046</c:v>
                </c:pt>
                <c:pt idx="405">
                  <c:v>208.65899999999999</c:v>
                </c:pt>
                <c:pt idx="406">
                  <c:v>209.20849999999999</c:v>
                </c:pt>
                <c:pt idx="407">
                  <c:v>217.98320000000001</c:v>
                </c:pt>
                <c:pt idx="408">
                  <c:v>209.92580000000001</c:v>
                </c:pt>
                <c:pt idx="409">
                  <c:v>215.1695</c:v>
                </c:pt>
                <c:pt idx="410">
                  <c:v>215.404</c:v>
                </c:pt>
                <c:pt idx="411">
                  <c:v>211.798</c:v>
                </c:pt>
                <c:pt idx="412">
                  <c:v>220.98599999999999</c:v>
                </c:pt>
                <c:pt idx="413">
                  <c:v>218.99809999999999</c:v>
                </c:pt>
                <c:pt idx="414">
                  <c:v>212.72819999999999</c:v>
                </c:pt>
                <c:pt idx="415">
                  <c:v>214.83619999999999</c:v>
                </c:pt>
                <c:pt idx="416">
                  <c:v>212.172</c:v>
                </c:pt>
                <c:pt idx="417">
                  <c:v>210.4357</c:v>
                </c:pt>
                <c:pt idx="418">
                  <c:v>211.7835</c:v>
                </c:pt>
                <c:pt idx="419">
                  <c:v>224.0643</c:v>
                </c:pt>
                <c:pt idx="420">
                  <c:v>218.113</c:v>
                </c:pt>
                <c:pt idx="421">
                  <c:v>212.81950000000001</c:v>
                </c:pt>
                <c:pt idx="422">
                  <c:v>210.79859999999999</c:v>
                </c:pt>
                <c:pt idx="423">
                  <c:v>213.4838</c:v>
                </c:pt>
                <c:pt idx="424">
                  <c:v>213.7807</c:v>
                </c:pt>
                <c:pt idx="425">
                  <c:v>211.25630000000001</c:v>
                </c:pt>
                <c:pt idx="426">
                  <c:v>209.60300000000001</c:v>
                </c:pt>
                <c:pt idx="427">
                  <c:v>210.15899999999999</c:v>
                </c:pt>
                <c:pt idx="428">
                  <c:v>202.7576</c:v>
                </c:pt>
                <c:pt idx="429">
                  <c:v>212.8579</c:v>
                </c:pt>
                <c:pt idx="430">
                  <c:v>211.78120000000001</c:v>
                </c:pt>
                <c:pt idx="431">
                  <c:v>218.2191</c:v>
                </c:pt>
                <c:pt idx="432">
                  <c:v>211.357</c:v>
                </c:pt>
                <c:pt idx="433">
                  <c:v>210.24690000000001</c:v>
                </c:pt>
                <c:pt idx="434">
                  <c:v>220.39769999999999</c:v>
                </c:pt>
                <c:pt idx="435">
                  <c:v>218.08320000000001</c:v>
                </c:pt>
                <c:pt idx="436">
                  <c:v>209.9091</c:v>
                </c:pt>
                <c:pt idx="437">
                  <c:v>212.13550000000001</c:v>
                </c:pt>
                <c:pt idx="438">
                  <c:v>214.7807</c:v>
                </c:pt>
                <c:pt idx="439">
                  <c:v>203.25299999999999</c:v>
                </c:pt>
                <c:pt idx="440">
                  <c:v>218.62219999999999</c:v>
                </c:pt>
                <c:pt idx="441">
                  <c:v>212.44409999999999</c:v>
                </c:pt>
                <c:pt idx="442">
                  <c:v>220.49119999999999</c:v>
                </c:pt>
                <c:pt idx="443">
                  <c:v>214.09960000000001</c:v>
                </c:pt>
                <c:pt idx="444">
                  <c:v>217.5566</c:v>
                </c:pt>
                <c:pt idx="445">
                  <c:v>209.68899999999999</c:v>
                </c:pt>
                <c:pt idx="446">
                  <c:v>211.09440000000001</c:v>
                </c:pt>
                <c:pt idx="447">
                  <c:v>207.05269999999999</c:v>
                </c:pt>
                <c:pt idx="448">
                  <c:v>205.6653</c:v>
                </c:pt>
                <c:pt idx="449">
                  <c:v>207.5025</c:v>
                </c:pt>
                <c:pt idx="450">
                  <c:v>210.36279999999999</c:v>
                </c:pt>
                <c:pt idx="451">
                  <c:v>213.64879999999999</c:v>
                </c:pt>
                <c:pt idx="452">
                  <c:v>203.80099999999999</c:v>
                </c:pt>
                <c:pt idx="453">
                  <c:v>218.56100000000001</c:v>
                </c:pt>
                <c:pt idx="454">
                  <c:v>218.53749999999999</c:v>
                </c:pt>
                <c:pt idx="455">
                  <c:v>213.71960000000001</c:v>
                </c:pt>
                <c:pt idx="456">
                  <c:v>211.21799999999999</c:v>
                </c:pt>
                <c:pt idx="457">
                  <c:v>213.97829999999999</c:v>
                </c:pt>
                <c:pt idx="458">
                  <c:v>211.43860000000001</c:v>
                </c:pt>
                <c:pt idx="459">
                  <c:v>212.6635</c:v>
                </c:pt>
                <c:pt idx="460">
                  <c:v>215.01300000000001</c:v>
                </c:pt>
                <c:pt idx="461">
                  <c:v>210.68350000000001</c:v>
                </c:pt>
                <c:pt idx="462">
                  <c:v>213.56950000000001</c:v>
                </c:pt>
                <c:pt idx="463">
                  <c:v>213.01169999999999</c:v>
                </c:pt>
                <c:pt idx="464">
                  <c:v>209.9881</c:v>
                </c:pt>
                <c:pt idx="465">
                  <c:v>209.68539999999999</c:v>
                </c:pt>
                <c:pt idx="466">
                  <c:v>205.59710000000001</c:v>
                </c:pt>
                <c:pt idx="467">
                  <c:v>218.5899</c:v>
                </c:pt>
                <c:pt idx="468">
                  <c:v>218.5367</c:v>
                </c:pt>
                <c:pt idx="469">
                  <c:v>221.12289999999999</c:v>
                </c:pt>
                <c:pt idx="470">
                  <c:v>218.96950000000001</c:v>
                </c:pt>
                <c:pt idx="471">
                  <c:v>208.23050000000001</c:v>
                </c:pt>
                <c:pt idx="472">
                  <c:v>212.6217</c:v>
                </c:pt>
                <c:pt idx="473">
                  <c:v>213.05619999999999</c:v>
                </c:pt>
                <c:pt idx="474">
                  <c:v>212.79570000000001</c:v>
                </c:pt>
                <c:pt idx="475">
                  <c:v>211.2998</c:v>
                </c:pt>
                <c:pt idx="476">
                  <c:v>211.8631</c:v>
                </c:pt>
                <c:pt idx="477">
                  <c:v>202.7244</c:v>
                </c:pt>
                <c:pt idx="478">
                  <c:v>212.8032</c:v>
                </c:pt>
                <c:pt idx="479">
                  <c:v>216.1397</c:v>
                </c:pt>
                <c:pt idx="480">
                  <c:v>209.2833</c:v>
                </c:pt>
                <c:pt idx="481">
                  <c:v>206.57859999999999</c:v>
                </c:pt>
                <c:pt idx="482">
                  <c:v>216.1568</c:v>
                </c:pt>
                <c:pt idx="483">
                  <c:v>212.05330000000001</c:v>
                </c:pt>
                <c:pt idx="484">
                  <c:v>214.18979999999999</c:v>
                </c:pt>
                <c:pt idx="485">
                  <c:v>221.93039999999999</c:v>
                </c:pt>
                <c:pt idx="486">
                  <c:v>215.17519999999999</c:v>
                </c:pt>
                <c:pt idx="487">
                  <c:v>216.54169999999999</c:v>
                </c:pt>
                <c:pt idx="488">
                  <c:v>216.37469999999999</c:v>
                </c:pt>
                <c:pt idx="489">
                  <c:v>208.70429999999999</c:v>
                </c:pt>
                <c:pt idx="490">
                  <c:v>211.27350000000001</c:v>
                </c:pt>
                <c:pt idx="491">
                  <c:v>209.64240000000001</c:v>
                </c:pt>
                <c:pt idx="492">
                  <c:v>198.55080000000001</c:v>
                </c:pt>
                <c:pt idx="493">
                  <c:v>206.79759999999999</c:v>
                </c:pt>
                <c:pt idx="494">
                  <c:v>205.07050000000001</c:v>
                </c:pt>
                <c:pt idx="495">
                  <c:v>214.65049999999999</c:v>
                </c:pt>
                <c:pt idx="496">
                  <c:v>218.0231</c:v>
                </c:pt>
                <c:pt idx="497">
                  <c:v>209.6207</c:v>
                </c:pt>
                <c:pt idx="498">
                  <c:v>211.82839999999999</c:v>
                </c:pt>
                <c:pt idx="499">
                  <c:v>216.2045</c:v>
                </c:pt>
                <c:pt idx="500">
                  <c:v>214.7724</c:v>
                </c:pt>
                <c:pt idx="501">
                  <c:v>211.85239999999999</c:v>
                </c:pt>
                <c:pt idx="502">
                  <c:v>217.73580000000001</c:v>
                </c:pt>
                <c:pt idx="503">
                  <c:v>210.61660000000001</c:v>
                </c:pt>
                <c:pt idx="504">
                  <c:v>214.2525</c:v>
                </c:pt>
                <c:pt idx="505">
                  <c:v>220.2047</c:v>
                </c:pt>
                <c:pt idx="506">
                  <c:v>216.57769999999999</c:v>
                </c:pt>
                <c:pt idx="507">
                  <c:v>206.76150000000001</c:v>
                </c:pt>
                <c:pt idx="508">
                  <c:v>205.64060000000001</c:v>
                </c:pt>
                <c:pt idx="509">
                  <c:v>216.97229999999999</c:v>
                </c:pt>
                <c:pt idx="510">
                  <c:v>216.405</c:v>
                </c:pt>
                <c:pt idx="511">
                  <c:v>215.49160000000001</c:v>
                </c:pt>
                <c:pt idx="512">
                  <c:v>204.68039999999999</c:v>
                </c:pt>
                <c:pt idx="513">
                  <c:v>204.90880000000001</c:v>
                </c:pt>
                <c:pt idx="514">
                  <c:v>209.5727</c:v>
                </c:pt>
                <c:pt idx="515">
                  <c:v>210.4127</c:v>
                </c:pt>
                <c:pt idx="516">
                  <c:v>210.49340000000001</c:v>
                </c:pt>
                <c:pt idx="517">
                  <c:v>204.5907</c:v>
                </c:pt>
                <c:pt idx="518">
                  <c:v>210.4958</c:v>
                </c:pt>
                <c:pt idx="519">
                  <c:v>211.9571</c:v>
                </c:pt>
                <c:pt idx="520">
                  <c:v>210.4314</c:v>
                </c:pt>
                <c:pt idx="521">
                  <c:v>213.26570000000001</c:v>
                </c:pt>
                <c:pt idx="522">
                  <c:v>220.96850000000001</c:v>
                </c:pt>
                <c:pt idx="523">
                  <c:v>211.8613</c:v>
                </c:pt>
                <c:pt idx="524">
                  <c:v>208.9228</c:v>
                </c:pt>
                <c:pt idx="525">
                  <c:v>215.9496</c:v>
                </c:pt>
                <c:pt idx="526">
                  <c:v>209.0598</c:v>
                </c:pt>
                <c:pt idx="527">
                  <c:v>208.55760000000001</c:v>
                </c:pt>
                <c:pt idx="528">
                  <c:v>207.49860000000001</c:v>
                </c:pt>
                <c:pt idx="529">
                  <c:v>207.6473</c:v>
                </c:pt>
                <c:pt idx="530">
                  <c:v>206.5172</c:v>
                </c:pt>
                <c:pt idx="531">
                  <c:v>210.50550000000001</c:v>
                </c:pt>
                <c:pt idx="532">
                  <c:v>219.3374</c:v>
                </c:pt>
                <c:pt idx="533">
                  <c:v>214.21270000000001</c:v>
                </c:pt>
                <c:pt idx="534">
                  <c:v>210.7201</c:v>
                </c:pt>
                <c:pt idx="535">
                  <c:v>221.02019999999999</c:v>
                </c:pt>
                <c:pt idx="536">
                  <c:v>214.56020000000001</c:v>
                </c:pt>
                <c:pt idx="537">
                  <c:v>219.33019999999999</c:v>
                </c:pt>
                <c:pt idx="538">
                  <c:v>204.99959999999999</c:v>
                </c:pt>
                <c:pt idx="539">
                  <c:v>207.6157</c:v>
                </c:pt>
                <c:pt idx="540">
                  <c:v>206.8811</c:v>
                </c:pt>
                <c:pt idx="541">
                  <c:v>207.5454</c:v>
                </c:pt>
                <c:pt idx="542">
                  <c:v>214.35769999999999</c:v>
                </c:pt>
                <c:pt idx="543">
                  <c:v>209.78630000000001</c:v>
                </c:pt>
                <c:pt idx="544">
                  <c:v>213.37649999999999</c:v>
                </c:pt>
                <c:pt idx="545">
                  <c:v>201.7535</c:v>
                </c:pt>
                <c:pt idx="546">
                  <c:v>218.5565</c:v>
                </c:pt>
                <c:pt idx="547">
                  <c:v>220.91589999999999</c:v>
                </c:pt>
                <c:pt idx="548">
                  <c:v>212.63040000000001</c:v>
                </c:pt>
                <c:pt idx="549">
                  <c:v>206.9238</c:v>
                </c:pt>
                <c:pt idx="550">
                  <c:v>209.07749999999999</c:v>
                </c:pt>
                <c:pt idx="551">
                  <c:v>216.15350000000001</c:v>
                </c:pt>
                <c:pt idx="552">
                  <c:v>207.5941</c:v>
                </c:pt>
                <c:pt idx="553">
                  <c:v>210.14500000000001</c:v>
                </c:pt>
                <c:pt idx="554">
                  <c:v>218.70419999999999</c:v>
                </c:pt>
                <c:pt idx="555">
                  <c:v>209.77780000000001</c:v>
                </c:pt>
                <c:pt idx="556">
                  <c:v>212.886</c:v>
                </c:pt>
                <c:pt idx="557">
                  <c:v>214.0607</c:v>
                </c:pt>
                <c:pt idx="558">
                  <c:v>212.79560000000001</c:v>
                </c:pt>
                <c:pt idx="559">
                  <c:v>208.42760000000001</c:v>
                </c:pt>
                <c:pt idx="560">
                  <c:v>212.8519</c:v>
                </c:pt>
                <c:pt idx="561">
                  <c:v>209.35550000000001</c:v>
                </c:pt>
                <c:pt idx="562">
                  <c:v>216.76009999999999</c:v>
                </c:pt>
                <c:pt idx="563">
                  <c:v>214.136</c:v>
                </c:pt>
                <c:pt idx="564">
                  <c:v>213.59979999999999</c:v>
                </c:pt>
                <c:pt idx="565">
                  <c:v>213.88409999999999</c:v>
                </c:pt>
                <c:pt idx="566">
                  <c:v>205.38730000000001</c:v>
                </c:pt>
                <c:pt idx="567">
                  <c:v>215.88560000000001</c:v>
                </c:pt>
                <c:pt idx="568">
                  <c:v>202.5017</c:v>
                </c:pt>
                <c:pt idx="569">
                  <c:v>207.9402</c:v>
                </c:pt>
                <c:pt idx="570">
                  <c:v>214.43889999999999</c:v>
                </c:pt>
                <c:pt idx="571">
                  <c:v>200.53479999999999</c:v>
                </c:pt>
                <c:pt idx="572">
                  <c:v>211.3049</c:v>
                </c:pt>
                <c:pt idx="573">
                  <c:v>209.51509999999999</c:v>
                </c:pt>
                <c:pt idx="574">
                  <c:v>209.3408</c:v>
                </c:pt>
                <c:pt idx="575">
                  <c:v>216.7534</c:v>
                </c:pt>
                <c:pt idx="576">
                  <c:v>205.30080000000001</c:v>
                </c:pt>
                <c:pt idx="577">
                  <c:v>214.88820000000001</c:v>
                </c:pt>
                <c:pt idx="578">
                  <c:v>221.678</c:v>
                </c:pt>
                <c:pt idx="579">
                  <c:v>209.12729999999999</c:v>
                </c:pt>
                <c:pt idx="580">
                  <c:v>214.37729999999999</c:v>
                </c:pt>
                <c:pt idx="581">
                  <c:v>217.81960000000001</c:v>
                </c:pt>
                <c:pt idx="582">
                  <c:v>207.9854</c:v>
                </c:pt>
                <c:pt idx="583">
                  <c:v>210.17019999999999</c:v>
                </c:pt>
                <c:pt idx="584">
                  <c:v>212.63210000000001</c:v>
                </c:pt>
                <c:pt idx="585">
                  <c:v>216.35820000000001</c:v>
                </c:pt>
                <c:pt idx="586">
                  <c:v>217.5154</c:v>
                </c:pt>
                <c:pt idx="587">
                  <c:v>204.94300000000001</c:v>
                </c:pt>
                <c:pt idx="588">
                  <c:v>216.47409999999999</c:v>
                </c:pt>
                <c:pt idx="589">
                  <c:v>214.48599999999999</c:v>
                </c:pt>
                <c:pt idx="590">
                  <c:v>212.73910000000001</c:v>
                </c:pt>
                <c:pt idx="591">
                  <c:v>218.21629999999999</c:v>
                </c:pt>
                <c:pt idx="592">
                  <c:v>213.9511</c:v>
                </c:pt>
                <c:pt idx="593">
                  <c:v>208.8092</c:v>
                </c:pt>
                <c:pt idx="594">
                  <c:v>210.6825</c:v>
                </c:pt>
                <c:pt idx="595">
                  <c:v>213.4014</c:v>
                </c:pt>
                <c:pt idx="596">
                  <c:v>213.25299999999999</c:v>
                </c:pt>
                <c:pt idx="597">
                  <c:v>219.67009999999999</c:v>
                </c:pt>
                <c:pt idx="598">
                  <c:v>203.601</c:v>
                </c:pt>
                <c:pt idx="599">
                  <c:v>212.11539999999999</c:v>
                </c:pt>
                <c:pt idx="600">
                  <c:v>209.44470000000001</c:v>
                </c:pt>
                <c:pt idx="601">
                  <c:v>209.74340000000001</c:v>
                </c:pt>
                <c:pt idx="602">
                  <c:v>215.21700000000001</c:v>
                </c:pt>
                <c:pt idx="603">
                  <c:v>205.0822</c:v>
                </c:pt>
                <c:pt idx="604">
                  <c:v>215.79740000000001</c:v>
                </c:pt>
                <c:pt idx="605">
                  <c:v>206.49119999999999</c:v>
                </c:pt>
                <c:pt idx="606">
                  <c:v>213.0778</c:v>
                </c:pt>
                <c:pt idx="607">
                  <c:v>210.11240000000001</c:v>
                </c:pt>
                <c:pt idx="608">
                  <c:v>209.9537</c:v>
                </c:pt>
                <c:pt idx="609">
                  <c:v>207.82390000000001</c:v>
                </c:pt>
                <c:pt idx="610">
                  <c:v>212.82990000000001</c:v>
                </c:pt>
                <c:pt idx="611">
                  <c:v>206.00630000000001</c:v>
                </c:pt>
                <c:pt idx="612">
                  <c:v>208.59790000000001</c:v>
                </c:pt>
                <c:pt idx="613">
                  <c:v>222.66220000000001</c:v>
                </c:pt>
                <c:pt idx="614">
                  <c:v>211.72059999999999</c:v>
                </c:pt>
                <c:pt idx="615">
                  <c:v>222.43969999999999</c:v>
                </c:pt>
                <c:pt idx="616">
                  <c:v>217.60419999999999</c:v>
                </c:pt>
                <c:pt idx="617">
                  <c:v>210.38409999999999</c:v>
                </c:pt>
                <c:pt idx="618">
                  <c:v>208.27780000000001</c:v>
                </c:pt>
                <c:pt idx="619">
                  <c:v>211.1277</c:v>
                </c:pt>
                <c:pt idx="620">
                  <c:v>204.72749999999999</c:v>
                </c:pt>
                <c:pt idx="621">
                  <c:v>220.08609999999999</c:v>
                </c:pt>
                <c:pt idx="622">
                  <c:v>204.89160000000001</c:v>
                </c:pt>
                <c:pt idx="623">
                  <c:v>214.7431</c:v>
                </c:pt>
                <c:pt idx="624">
                  <c:v>213.22370000000001</c:v>
                </c:pt>
                <c:pt idx="625">
                  <c:v>206.92099999999999</c:v>
                </c:pt>
                <c:pt idx="626">
                  <c:v>207.28559999999999</c:v>
                </c:pt>
                <c:pt idx="627">
                  <c:v>211.19220000000001</c:v>
                </c:pt>
                <c:pt idx="628">
                  <c:v>207.9632</c:v>
                </c:pt>
                <c:pt idx="629">
                  <c:v>213.8783</c:v>
                </c:pt>
                <c:pt idx="630">
                  <c:v>219.04429999999999</c:v>
                </c:pt>
                <c:pt idx="631">
                  <c:v>208.62960000000001</c:v>
                </c:pt>
                <c:pt idx="632">
                  <c:v>210.88839999999999</c:v>
                </c:pt>
                <c:pt idx="633">
                  <c:v>216.86799999999999</c:v>
                </c:pt>
                <c:pt idx="634">
                  <c:v>209.13390000000001</c:v>
                </c:pt>
                <c:pt idx="635">
                  <c:v>215.7902</c:v>
                </c:pt>
                <c:pt idx="636">
                  <c:v>209.80359999999999</c:v>
                </c:pt>
                <c:pt idx="637">
                  <c:v>207.7945</c:v>
                </c:pt>
                <c:pt idx="638">
                  <c:v>209.59790000000001</c:v>
                </c:pt>
                <c:pt idx="639">
                  <c:v>208.7363</c:v>
                </c:pt>
                <c:pt idx="640">
                  <c:v>210.73</c:v>
                </c:pt>
                <c:pt idx="641">
                  <c:v>208.7193</c:v>
                </c:pt>
                <c:pt idx="642">
                  <c:v>210.32220000000001</c:v>
                </c:pt>
                <c:pt idx="643">
                  <c:v>204.3638</c:v>
                </c:pt>
                <c:pt idx="644">
                  <c:v>203.6996</c:v>
                </c:pt>
                <c:pt idx="645">
                  <c:v>213.46170000000001</c:v>
                </c:pt>
                <c:pt idx="646">
                  <c:v>212.0634</c:v>
                </c:pt>
                <c:pt idx="647">
                  <c:v>209.86670000000001</c:v>
                </c:pt>
                <c:pt idx="648">
                  <c:v>209.9522</c:v>
                </c:pt>
                <c:pt idx="649">
                  <c:v>209.69919999999999</c:v>
                </c:pt>
                <c:pt idx="650">
                  <c:v>213.62</c:v>
                </c:pt>
                <c:pt idx="651">
                  <c:v>208.64340000000001</c:v>
                </c:pt>
                <c:pt idx="652">
                  <c:v>222.85079999999999</c:v>
                </c:pt>
                <c:pt idx="653">
                  <c:v>210.6198</c:v>
                </c:pt>
                <c:pt idx="654">
                  <c:v>208.00139999999999</c:v>
                </c:pt>
                <c:pt idx="655">
                  <c:v>198.6345</c:v>
                </c:pt>
                <c:pt idx="656">
                  <c:v>213.65280000000001</c:v>
                </c:pt>
                <c:pt idx="657">
                  <c:v>211.33680000000001</c:v>
                </c:pt>
                <c:pt idx="658">
                  <c:v>209.85919999999999</c:v>
                </c:pt>
                <c:pt idx="659">
                  <c:v>207.2912</c:v>
                </c:pt>
                <c:pt idx="660">
                  <c:v>205.631</c:v>
                </c:pt>
                <c:pt idx="661">
                  <c:v>212.35400000000001</c:v>
                </c:pt>
                <c:pt idx="662">
                  <c:v>211.6746</c:v>
                </c:pt>
                <c:pt idx="663">
                  <c:v>219.78190000000001</c:v>
                </c:pt>
                <c:pt idx="664">
                  <c:v>205.08349999999999</c:v>
                </c:pt>
                <c:pt idx="665">
                  <c:v>216.1628</c:v>
                </c:pt>
                <c:pt idx="666">
                  <c:v>211.6652</c:v>
                </c:pt>
                <c:pt idx="667">
                  <c:v>205.7774</c:v>
                </c:pt>
                <c:pt idx="668">
                  <c:v>213.0224</c:v>
                </c:pt>
                <c:pt idx="669">
                  <c:v>216.90880000000001</c:v>
                </c:pt>
                <c:pt idx="670">
                  <c:v>209.22229999999999</c:v>
                </c:pt>
                <c:pt idx="671">
                  <c:v>212.86959999999999</c:v>
                </c:pt>
                <c:pt idx="672">
                  <c:v>213.42789999999999</c:v>
                </c:pt>
                <c:pt idx="673">
                  <c:v>213.93020000000001</c:v>
                </c:pt>
                <c:pt idx="674">
                  <c:v>207.73159999999999</c:v>
                </c:pt>
                <c:pt idx="675">
                  <c:v>208.49780000000001</c:v>
                </c:pt>
                <c:pt idx="676">
                  <c:v>214.5771</c:v>
                </c:pt>
                <c:pt idx="677">
                  <c:v>216.27809999999999</c:v>
                </c:pt>
                <c:pt idx="678">
                  <c:v>207.459</c:v>
                </c:pt>
                <c:pt idx="679">
                  <c:v>207.7131</c:v>
                </c:pt>
                <c:pt idx="680">
                  <c:v>209.58179999999999</c:v>
                </c:pt>
                <c:pt idx="681">
                  <c:v>214.04689999999999</c:v>
                </c:pt>
                <c:pt idx="682">
                  <c:v>217.56290000000001</c:v>
                </c:pt>
                <c:pt idx="683">
                  <c:v>214.2816</c:v>
                </c:pt>
                <c:pt idx="684">
                  <c:v>213.0471</c:v>
                </c:pt>
                <c:pt idx="685">
                  <c:v>202.55439999999999</c:v>
                </c:pt>
                <c:pt idx="686">
                  <c:v>214.267</c:v>
                </c:pt>
                <c:pt idx="687">
                  <c:v>209.4736</c:v>
                </c:pt>
                <c:pt idx="688">
                  <c:v>208.50829999999999</c:v>
                </c:pt>
                <c:pt idx="689">
                  <c:v>203.49010000000001</c:v>
                </c:pt>
                <c:pt idx="690">
                  <c:v>219.30109999999999</c:v>
                </c:pt>
                <c:pt idx="691">
                  <c:v>221.2379</c:v>
                </c:pt>
                <c:pt idx="692">
                  <c:v>209.14160000000001</c:v>
                </c:pt>
                <c:pt idx="693">
                  <c:v>207.06890000000001</c:v>
                </c:pt>
                <c:pt idx="694">
                  <c:v>206.08359999999999</c:v>
                </c:pt>
                <c:pt idx="695">
                  <c:v>206.5505</c:v>
                </c:pt>
                <c:pt idx="696">
                  <c:v>215.51480000000001</c:v>
                </c:pt>
                <c:pt idx="697">
                  <c:v>219.87020000000001</c:v>
                </c:pt>
                <c:pt idx="698">
                  <c:v>217.0359</c:v>
                </c:pt>
                <c:pt idx="699">
                  <c:v>202.24940000000001</c:v>
                </c:pt>
                <c:pt idx="700">
                  <c:v>212.0667</c:v>
                </c:pt>
                <c:pt idx="701">
                  <c:v>208.5027</c:v>
                </c:pt>
                <c:pt idx="702">
                  <c:v>203.2088</c:v>
                </c:pt>
                <c:pt idx="703">
                  <c:v>216.8186</c:v>
                </c:pt>
                <c:pt idx="704">
                  <c:v>219.09520000000001</c:v>
                </c:pt>
                <c:pt idx="705">
                  <c:v>217.20939999999999</c:v>
                </c:pt>
                <c:pt idx="706">
                  <c:v>215.8631</c:v>
                </c:pt>
                <c:pt idx="707">
                  <c:v>218.86</c:v>
                </c:pt>
                <c:pt idx="708">
                  <c:v>212.7919</c:v>
                </c:pt>
                <c:pt idx="709">
                  <c:v>209.07509999999999</c:v>
                </c:pt>
                <c:pt idx="710">
                  <c:v>203.78630000000001</c:v>
                </c:pt>
                <c:pt idx="711">
                  <c:v>208.18809999999999</c:v>
                </c:pt>
                <c:pt idx="712">
                  <c:v>214.61680000000001</c:v>
                </c:pt>
                <c:pt idx="713">
                  <c:v>206.47409999999999</c:v>
                </c:pt>
                <c:pt idx="714">
                  <c:v>212.8854</c:v>
                </c:pt>
                <c:pt idx="715">
                  <c:v>220.45070000000001</c:v>
                </c:pt>
                <c:pt idx="716">
                  <c:v>212.07839999999999</c:v>
                </c:pt>
                <c:pt idx="717">
                  <c:v>217.16130000000001</c:v>
                </c:pt>
                <c:pt idx="718">
                  <c:v>211.8115</c:v>
                </c:pt>
                <c:pt idx="719">
                  <c:v>217.98050000000001</c:v>
                </c:pt>
                <c:pt idx="720">
                  <c:v>203.91909999999999</c:v>
                </c:pt>
                <c:pt idx="721">
                  <c:v>212.1901</c:v>
                </c:pt>
                <c:pt idx="722">
                  <c:v>213.1506</c:v>
                </c:pt>
                <c:pt idx="723">
                  <c:v>212.6832</c:v>
                </c:pt>
                <c:pt idx="724">
                  <c:v>206.93049999999999</c:v>
                </c:pt>
                <c:pt idx="725">
                  <c:v>215.25319999999999</c:v>
                </c:pt>
                <c:pt idx="726">
                  <c:v>211.44200000000001</c:v>
                </c:pt>
                <c:pt idx="727">
                  <c:v>219.31549999999999</c:v>
                </c:pt>
                <c:pt idx="728">
                  <c:v>217.2687</c:v>
                </c:pt>
                <c:pt idx="729">
                  <c:v>216.5121</c:v>
                </c:pt>
                <c:pt idx="730">
                  <c:v>205.08410000000001</c:v>
                </c:pt>
                <c:pt idx="731">
                  <c:v>213.4716</c:v>
                </c:pt>
                <c:pt idx="732">
                  <c:v>200.7561</c:v>
                </c:pt>
                <c:pt idx="733">
                  <c:v>218.8794</c:v>
                </c:pt>
                <c:pt idx="734">
                  <c:v>208.36580000000001</c:v>
                </c:pt>
                <c:pt idx="735">
                  <c:v>212.13839999999999</c:v>
                </c:pt>
                <c:pt idx="736">
                  <c:v>206.5634</c:v>
                </c:pt>
                <c:pt idx="737">
                  <c:v>212.155</c:v>
                </c:pt>
                <c:pt idx="738">
                  <c:v>212.22559999999999</c:v>
                </c:pt>
                <c:pt idx="739">
                  <c:v>203.26609999999999</c:v>
                </c:pt>
                <c:pt idx="740">
                  <c:v>213.91749999999999</c:v>
                </c:pt>
                <c:pt idx="741">
                  <c:v>208.42830000000001</c:v>
                </c:pt>
                <c:pt idx="742">
                  <c:v>221.74959999999999</c:v>
                </c:pt>
                <c:pt idx="743">
                  <c:v>216.0393</c:v>
                </c:pt>
                <c:pt idx="744">
                  <c:v>214.52879999999999</c:v>
                </c:pt>
                <c:pt idx="745">
                  <c:v>220.60990000000001</c:v>
                </c:pt>
                <c:pt idx="746">
                  <c:v>212.81569999999999</c:v>
                </c:pt>
                <c:pt idx="747">
                  <c:v>212.77070000000001</c:v>
                </c:pt>
                <c:pt idx="748">
                  <c:v>208.8092</c:v>
                </c:pt>
                <c:pt idx="749">
                  <c:v>206.2423</c:v>
                </c:pt>
                <c:pt idx="750">
                  <c:v>203.98679999999999</c:v>
                </c:pt>
                <c:pt idx="751">
                  <c:v>209.6951</c:v>
                </c:pt>
                <c:pt idx="752">
                  <c:v>205.5256</c:v>
                </c:pt>
                <c:pt idx="753">
                  <c:v>214.50460000000001</c:v>
                </c:pt>
                <c:pt idx="754">
                  <c:v>216.22749999999999</c:v>
                </c:pt>
                <c:pt idx="755">
                  <c:v>217.27269999999999</c:v>
                </c:pt>
                <c:pt idx="756">
                  <c:v>208.95820000000001</c:v>
                </c:pt>
                <c:pt idx="757">
                  <c:v>207.66589999999999</c:v>
                </c:pt>
                <c:pt idx="758">
                  <c:v>202.30629999999999</c:v>
                </c:pt>
                <c:pt idx="759">
                  <c:v>219.3459</c:v>
                </c:pt>
                <c:pt idx="760">
                  <c:v>212.00640000000001</c:v>
                </c:pt>
                <c:pt idx="761">
                  <c:v>214.0737</c:v>
                </c:pt>
                <c:pt idx="762">
                  <c:v>223.04329999999999</c:v>
                </c:pt>
                <c:pt idx="763">
                  <c:v>222.6986</c:v>
                </c:pt>
                <c:pt idx="764">
                  <c:v>217.17939999999999</c:v>
                </c:pt>
                <c:pt idx="765">
                  <c:v>216.28270000000001</c:v>
                </c:pt>
                <c:pt idx="766">
                  <c:v>210.0068</c:v>
                </c:pt>
                <c:pt idx="767">
                  <c:v>214.75030000000001</c:v>
                </c:pt>
                <c:pt idx="768">
                  <c:v>222.24199999999999</c:v>
                </c:pt>
                <c:pt idx="769">
                  <c:v>211.29640000000001</c:v>
                </c:pt>
                <c:pt idx="770">
                  <c:v>213.72569999999999</c:v>
                </c:pt>
                <c:pt idx="771">
                  <c:v>215.9573</c:v>
                </c:pt>
                <c:pt idx="772">
                  <c:v>211.6292</c:v>
                </c:pt>
                <c:pt idx="773">
                  <c:v>211.50280000000001</c:v>
                </c:pt>
                <c:pt idx="774">
                  <c:v>210.0591</c:v>
                </c:pt>
                <c:pt idx="775">
                  <c:v>215.60040000000001</c:v>
                </c:pt>
                <c:pt idx="776">
                  <c:v>204.8339</c:v>
                </c:pt>
                <c:pt idx="777">
                  <c:v>215.7886</c:v>
                </c:pt>
                <c:pt idx="778">
                  <c:v>210.49279999999999</c:v>
                </c:pt>
                <c:pt idx="779">
                  <c:v>215.90110000000001</c:v>
                </c:pt>
                <c:pt idx="780">
                  <c:v>213.98929999999999</c:v>
                </c:pt>
                <c:pt idx="781">
                  <c:v>198.81039999999999</c:v>
                </c:pt>
                <c:pt idx="782">
                  <c:v>219.27289999999999</c:v>
                </c:pt>
                <c:pt idx="783">
                  <c:v>216.0197</c:v>
                </c:pt>
                <c:pt idx="784">
                  <c:v>212.6636</c:v>
                </c:pt>
                <c:pt idx="785">
                  <c:v>211.5797</c:v>
                </c:pt>
                <c:pt idx="786">
                  <c:v>207.06970000000001</c:v>
                </c:pt>
                <c:pt idx="787">
                  <c:v>209.9211</c:v>
                </c:pt>
                <c:pt idx="788">
                  <c:v>217.43469999999999</c:v>
                </c:pt>
                <c:pt idx="789">
                  <c:v>200.87870000000001</c:v>
                </c:pt>
                <c:pt idx="790">
                  <c:v>209.60120000000001</c:v>
                </c:pt>
                <c:pt idx="791">
                  <c:v>206.91640000000001</c:v>
                </c:pt>
                <c:pt idx="792">
                  <c:v>214.33099999999999</c:v>
                </c:pt>
                <c:pt idx="793">
                  <c:v>213.7978</c:v>
                </c:pt>
                <c:pt idx="794">
                  <c:v>211.7911</c:v>
                </c:pt>
                <c:pt idx="795">
                  <c:v>207.8313</c:v>
                </c:pt>
                <c:pt idx="796">
                  <c:v>216.39429999999999</c:v>
                </c:pt>
                <c:pt idx="797">
                  <c:v>221.5206</c:v>
                </c:pt>
                <c:pt idx="798">
                  <c:v>219.48240000000001</c:v>
                </c:pt>
                <c:pt idx="799">
                  <c:v>215.1533</c:v>
                </c:pt>
                <c:pt idx="800">
                  <c:v>210.75909999999999</c:v>
                </c:pt>
                <c:pt idx="801">
                  <c:v>199.19589999999999</c:v>
                </c:pt>
                <c:pt idx="802">
                  <c:v>217.8595</c:v>
                </c:pt>
                <c:pt idx="803">
                  <c:v>206.39189999999999</c:v>
                </c:pt>
                <c:pt idx="804">
                  <c:v>223.51259999999999</c:v>
                </c:pt>
                <c:pt idx="805">
                  <c:v>212.86150000000001</c:v>
                </c:pt>
                <c:pt idx="806">
                  <c:v>212.2045</c:v>
                </c:pt>
                <c:pt idx="807">
                  <c:v>207.91249999999999</c:v>
                </c:pt>
                <c:pt idx="808">
                  <c:v>218.9315</c:v>
                </c:pt>
                <c:pt idx="809">
                  <c:v>211.53989999999999</c:v>
                </c:pt>
                <c:pt idx="810">
                  <c:v>213.7448</c:v>
                </c:pt>
                <c:pt idx="811">
                  <c:v>219.94</c:v>
                </c:pt>
                <c:pt idx="812">
                  <c:v>214.52010000000001</c:v>
                </c:pt>
                <c:pt idx="813">
                  <c:v>217.107</c:v>
                </c:pt>
                <c:pt idx="814">
                  <c:v>216.41669999999999</c:v>
                </c:pt>
                <c:pt idx="815">
                  <c:v>207.79150000000001</c:v>
                </c:pt>
                <c:pt idx="816">
                  <c:v>224.98140000000001</c:v>
                </c:pt>
                <c:pt idx="817">
                  <c:v>217.97190000000001</c:v>
                </c:pt>
                <c:pt idx="818">
                  <c:v>218.1515</c:v>
                </c:pt>
                <c:pt idx="819">
                  <c:v>218.22030000000001</c:v>
                </c:pt>
                <c:pt idx="820">
                  <c:v>208.24860000000001</c:v>
                </c:pt>
                <c:pt idx="821">
                  <c:v>210.2303</c:v>
                </c:pt>
                <c:pt idx="822">
                  <c:v>209.4323</c:v>
                </c:pt>
                <c:pt idx="823">
                  <c:v>212.7859</c:v>
                </c:pt>
                <c:pt idx="824">
                  <c:v>213.50370000000001</c:v>
                </c:pt>
                <c:pt idx="825">
                  <c:v>209.53219999999999</c:v>
                </c:pt>
                <c:pt idx="826">
                  <c:v>209.6557</c:v>
                </c:pt>
                <c:pt idx="827">
                  <c:v>220.09479999999999</c:v>
                </c:pt>
                <c:pt idx="828">
                  <c:v>210.43440000000001</c:v>
                </c:pt>
                <c:pt idx="829">
                  <c:v>204.4716</c:v>
                </c:pt>
                <c:pt idx="830">
                  <c:v>212.09960000000001</c:v>
                </c:pt>
                <c:pt idx="831">
                  <c:v>214.9659</c:v>
                </c:pt>
                <c:pt idx="832">
                  <c:v>203.32849999999999</c:v>
                </c:pt>
                <c:pt idx="833">
                  <c:v>220.24700000000001</c:v>
                </c:pt>
                <c:pt idx="834">
                  <c:v>209.50299999999999</c:v>
                </c:pt>
                <c:pt idx="835">
                  <c:v>215.70269999999999</c:v>
                </c:pt>
                <c:pt idx="836">
                  <c:v>225.6841</c:v>
                </c:pt>
                <c:pt idx="837">
                  <c:v>207.82490000000001</c:v>
                </c:pt>
                <c:pt idx="838">
                  <c:v>211.61660000000001</c:v>
                </c:pt>
                <c:pt idx="839">
                  <c:v>210.56139999999999</c:v>
                </c:pt>
                <c:pt idx="840">
                  <c:v>208.03620000000001</c:v>
                </c:pt>
                <c:pt idx="841">
                  <c:v>204.69460000000001</c:v>
                </c:pt>
                <c:pt idx="842">
                  <c:v>206.21029999999999</c:v>
                </c:pt>
                <c:pt idx="843">
                  <c:v>218.4196</c:v>
                </c:pt>
                <c:pt idx="844">
                  <c:v>207.4375</c:v>
                </c:pt>
                <c:pt idx="845">
                  <c:v>212.11170000000001</c:v>
                </c:pt>
                <c:pt idx="846">
                  <c:v>214.1798</c:v>
                </c:pt>
                <c:pt idx="847">
                  <c:v>210.77780000000001</c:v>
                </c:pt>
                <c:pt idx="848">
                  <c:v>203.03309999999999</c:v>
                </c:pt>
                <c:pt idx="849">
                  <c:v>217.5805</c:v>
                </c:pt>
                <c:pt idx="850">
                  <c:v>215.9076</c:v>
                </c:pt>
                <c:pt idx="851">
                  <c:v>217.61949999999999</c:v>
                </c:pt>
                <c:pt idx="852">
                  <c:v>212.87049999999999</c:v>
                </c:pt>
                <c:pt idx="853">
                  <c:v>206.30080000000001</c:v>
                </c:pt>
                <c:pt idx="854">
                  <c:v>220.5686</c:v>
                </c:pt>
                <c:pt idx="855">
                  <c:v>214.46180000000001</c:v>
                </c:pt>
                <c:pt idx="856">
                  <c:v>222.5445</c:v>
                </c:pt>
                <c:pt idx="857">
                  <c:v>215.61519999999999</c:v>
                </c:pt>
                <c:pt idx="858">
                  <c:v>213.72300000000001</c:v>
                </c:pt>
                <c:pt idx="859">
                  <c:v>214.64089999999999</c:v>
                </c:pt>
                <c:pt idx="860">
                  <c:v>212.61240000000001</c:v>
                </c:pt>
                <c:pt idx="861">
                  <c:v>213.53550000000001</c:v>
                </c:pt>
                <c:pt idx="862">
                  <c:v>221.13130000000001</c:v>
                </c:pt>
                <c:pt idx="863">
                  <c:v>224.7953</c:v>
                </c:pt>
                <c:pt idx="864">
                  <c:v>212.1935</c:v>
                </c:pt>
                <c:pt idx="865">
                  <c:v>206.66390000000001</c:v>
                </c:pt>
                <c:pt idx="866">
                  <c:v>207.79470000000001</c:v>
                </c:pt>
                <c:pt idx="867">
                  <c:v>208.63759999999999</c:v>
                </c:pt>
                <c:pt idx="868">
                  <c:v>214.5127</c:v>
                </c:pt>
                <c:pt idx="869">
                  <c:v>211.6576</c:v>
                </c:pt>
                <c:pt idx="870">
                  <c:v>211.2158</c:v>
                </c:pt>
                <c:pt idx="871">
                  <c:v>214.14609999999999</c:v>
                </c:pt>
                <c:pt idx="872">
                  <c:v>210.96459999999999</c:v>
                </c:pt>
                <c:pt idx="873">
                  <c:v>214.40440000000001</c:v>
                </c:pt>
                <c:pt idx="874">
                  <c:v>217.84469999999999</c:v>
                </c:pt>
                <c:pt idx="875">
                  <c:v>206.8964</c:v>
                </c:pt>
                <c:pt idx="876">
                  <c:v>220.31200000000001</c:v>
                </c:pt>
                <c:pt idx="877">
                  <c:v>211.39060000000001</c:v>
                </c:pt>
                <c:pt idx="878">
                  <c:v>212.5592</c:v>
                </c:pt>
                <c:pt idx="879">
                  <c:v>210.31219999999999</c:v>
                </c:pt>
                <c:pt idx="880">
                  <c:v>209.2577</c:v>
                </c:pt>
                <c:pt idx="881">
                  <c:v>222.03399999999999</c:v>
                </c:pt>
                <c:pt idx="882">
                  <c:v>214.9051</c:v>
                </c:pt>
                <c:pt idx="883">
                  <c:v>211.90360000000001</c:v>
                </c:pt>
                <c:pt idx="884">
                  <c:v>213.2159</c:v>
                </c:pt>
                <c:pt idx="885">
                  <c:v>210.9143</c:v>
                </c:pt>
                <c:pt idx="886">
                  <c:v>218.65700000000001</c:v>
                </c:pt>
                <c:pt idx="887">
                  <c:v>206.49459999999999</c:v>
                </c:pt>
                <c:pt idx="888">
                  <c:v>213.29239999999999</c:v>
                </c:pt>
                <c:pt idx="889">
                  <c:v>216.83940000000001</c:v>
                </c:pt>
                <c:pt idx="890">
                  <c:v>217.04239999999999</c:v>
                </c:pt>
                <c:pt idx="891">
                  <c:v>209.19990000000001</c:v>
                </c:pt>
                <c:pt idx="892">
                  <c:v>208.26769999999999</c:v>
                </c:pt>
                <c:pt idx="893">
                  <c:v>212.99350000000001</c:v>
                </c:pt>
                <c:pt idx="894">
                  <c:v>213.4802</c:v>
                </c:pt>
                <c:pt idx="895">
                  <c:v>217.7243</c:v>
                </c:pt>
                <c:pt idx="896">
                  <c:v>214.11969999999999</c:v>
                </c:pt>
                <c:pt idx="897">
                  <c:v>207.05279999999999</c:v>
                </c:pt>
                <c:pt idx="898">
                  <c:v>211.41419999999999</c:v>
                </c:pt>
                <c:pt idx="899">
                  <c:v>206.0772</c:v>
                </c:pt>
                <c:pt idx="900">
                  <c:v>223.20160000000001</c:v>
                </c:pt>
                <c:pt idx="901">
                  <c:v>212.46770000000001</c:v>
                </c:pt>
                <c:pt idx="902">
                  <c:v>210.87569999999999</c:v>
                </c:pt>
                <c:pt idx="903">
                  <c:v>211.31639999999999</c:v>
                </c:pt>
                <c:pt idx="904">
                  <c:v>211.95410000000001</c:v>
                </c:pt>
                <c:pt idx="905">
                  <c:v>210.8717</c:v>
                </c:pt>
                <c:pt idx="906">
                  <c:v>212.3168</c:v>
                </c:pt>
                <c:pt idx="907">
                  <c:v>214.8837</c:v>
                </c:pt>
                <c:pt idx="908">
                  <c:v>207.04740000000001</c:v>
                </c:pt>
                <c:pt idx="909">
                  <c:v>213.63650000000001</c:v>
                </c:pt>
                <c:pt idx="910">
                  <c:v>205.2192</c:v>
                </c:pt>
                <c:pt idx="911">
                  <c:v>213.11170000000001</c:v>
                </c:pt>
                <c:pt idx="912">
                  <c:v>204.8922</c:v>
                </c:pt>
                <c:pt idx="913">
                  <c:v>201.31110000000001</c:v>
                </c:pt>
                <c:pt idx="914">
                  <c:v>204.8914</c:v>
                </c:pt>
                <c:pt idx="915">
                  <c:v>213.97710000000001</c:v>
                </c:pt>
                <c:pt idx="916">
                  <c:v>216.45259999999999</c:v>
                </c:pt>
                <c:pt idx="917">
                  <c:v>211.1165</c:v>
                </c:pt>
                <c:pt idx="918">
                  <c:v>214.023</c:v>
                </c:pt>
                <c:pt idx="919">
                  <c:v>207.29519999999999</c:v>
                </c:pt>
                <c:pt idx="920">
                  <c:v>221.42070000000001</c:v>
                </c:pt>
                <c:pt idx="921">
                  <c:v>208.74510000000001</c:v>
                </c:pt>
                <c:pt idx="922">
                  <c:v>209.05070000000001</c:v>
                </c:pt>
                <c:pt idx="923">
                  <c:v>213.33580000000001</c:v>
                </c:pt>
                <c:pt idx="924">
                  <c:v>206.28039999999999</c:v>
                </c:pt>
                <c:pt idx="925">
                  <c:v>212.73580000000001</c:v>
                </c:pt>
                <c:pt idx="926">
                  <c:v>215.17169999999999</c:v>
                </c:pt>
                <c:pt idx="927">
                  <c:v>212.78139999999999</c:v>
                </c:pt>
                <c:pt idx="928">
                  <c:v>207.2492</c:v>
                </c:pt>
                <c:pt idx="929">
                  <c:v>207.92240000000001</c:v>
                </c:pt>
                <c:pt idx="930">
                  <c:v>205.84809999999999</c:v>
                </c:pt>
                <c:pt idx="931">
                  <c:v>206.4836</c:v>
                </c:pt>
                <c:pt idx="932">
                  <c:v>206.3425</c:v>
                </c:pt>
                <c:pt idx="933">
                  <c:v>204.9734</c:v>
                </c:pt>
                <c:pt idx="934">
                  <c:v>211.22980000000001</c:v>
                </c:pt>
                <c:pt idx="935">
                  <c:v>219.70400000000001</c:v>
                </c:pt>
                <c:pt idx="936">
                  <c:v>213.3099</c:v>
                </c:pt>
                <c:pt idx="937">
                  <c:v>217.15190000000001</c:v>
                </c:pt>
                <c:pt idx="938">
                  <c:v>211.7208</c:v>
                </c:pt>
                <c:pt idx="939">
                  <c:v>202.82329999999999</c:v>
                </c:pt>
                <c:pt idx="940">
                  <c:v>209.7681</c:v>
                </c:pt>
                <c:pt idx="941">
                  <c:v>209.10810000000001</c:v>
                </c:pt>
                <c:pt idx="942">
                  <c:v>212.1464</c:v>
                </c:pt>
                <c:pt idx="943">
                  <c:v>212.40649999999999</c:v>
                </c:pt>
                <c:pt idx="944">
                  <c:v>217.7509</c:v>
                </c:pt>
                <c:pt idx="945">
                  <c:v>214.79499999999999</c:v>
                </c:pt>
                <c:pt idx="946">
                  <c:v>211.36699999999999</c:v>
                </c:pt>
                <c:pt idx="947">
                  <c:v>213.82980000000001</c:v>
                </c:pt>
                <c:pt idx="948">
                  <c:v>204.77099999999999</c:v>
                </c:pt>
                <c:pt idx="949">
                  <c:v>211.5813</c:v>
                </c:pt>
                <c:pt idx="950">
                  <c:v>211.8569</c:v>
                </c:pt>
                <c:pt idx="951">
                  <c:v>210.49610000000001</c:v>
                </c:pt>
                <c:pt idx="952">
                  <c:v>223.51859999999999</c:v>
                </c:pt>
                <c:pt idx="953">
                  <c:v>214.01320000000001</c:v>
                </c:pt>
                <c:pt idx="954">
                  <c:v>212.8228</c:v>
                </c:pt>
                <c:pt idx="955">
                  <c:v>208.75800000000001</c:v>
                </c:pt>
                <c:pt idx="956">
                  <c:v>215.1842</c:v>
                </c:pt>
                <c:pt idx="957">
                  <c:v>217.6437</c:v>
                </c:pt>
                <c:pt idx="958">
                  <c:v>219.65639999999999</c:v>
                </c:pt>
                <c:pt idx="959">
                  <c:v>208.29159999999999</c:v>
                </c:pt>
                <c:pt idx="960">
                  <c:v>206.18440000000001</c:v>
                </c:pt>
                <c:pt idx="961">
                  <c:v>203.971</c:v>
                </c:pt>
                <c:pt idx="962">
                  <c:v>218.429</c:v>
                </c:pt>
                <c:pt idx="963">
                  <c:v>212.72280000000001</c:v>
                </c:pt>
                <c:pt idx="964">
                  <c:v>212.09030000000001</c:v>
                </c:pt>
                <c:pt idx="965">
                  <c:v>212.1054</c:v>
                </c:pt>
                <c:pt idx="966">
                  <c:v>210.99860000000001</c:v>
                </c:pt>
                <c:pt idx="967">
                  <c:v>216.2311</c:v>
                </c:pt>
                <c:pt idx="968">
                  <c:v>209.41739999999999</c:v>
                </c:pt>
                <c:pt idx="969">
                  <c:v>210.7363</c:v>
                </c:pt>
                <c:pt idx="970">
                  <c:v>212.8177</c:v>
                </c:pt>
                <c:pt idx="971">
                  <c:v>217.89259999999999</c:v>
                </c:pt>
                <c:pt idx="972">
                  <c:v>208.1302</c:v>
                </c:pt>
                <c:pt idx="973">
                  <c:v>208.54329999999999</c:v>
                </c:pt>
                <c:pt idx="974">
                  <c:v>214.62649999999999</c:v>
                </c:pt>
                <c:pt idx="975">
                  <c:v>215.69470000000001</c:v>
                </c:pt>
                <c:pt idx="976">
                  <c:v>215.14189999999999</c:v>
                </c:pt>
                <c:pt idx="977">
                  <c:v>214.38730000000001</c:v>
                </c:pt>
                <c:pt idx="978">
                  <c:v>208.38200000000001</c:v>
                </c:pt>
                <c:pt idx="979">
                  <c:v>209.5043</c:v>
                </c:pt>
                <c:pt idx="980">
                  <c:v>215.38720000000001</c:v>
                </c:pt>
                <c:pt idx="981">
                  <c:v>216.16220000000001</c:v>
                </c:pt>
                <c:pt idx="982">
                  <c:v>211.22020000000001</c:v>
                </c:pt>
                <c:pt idx="983">
                  <c:v>217.72319999999999</c:v>
                </c:pt>
                <c:pt idx="984">
                  <c:v>215.0805</c:v>
                </c:pt>
                <c:pt idx="985">
                  <c:v>209.54300000000001</c:v>
                </c:pt>
                <c:pt idx="986">
                  <c:v>206.67400000000001</c:v>
                </c:pt>
                <c:pt idx="987">
                  <c:v>206.29159999999999</c:v>
                </c:pt>
                <c:pt idx="988">
                  <c:v>214.7466</c:v>
                </c:pt>
                <c:pt idx="989">
                  <c:v>198.89930000000001</c:v>
                </c:pt>
                <c:pt idx="990">
                  <c:v>214.17080000000001</c:v>
                </c:pt>
                <c:pt idx="991">
                  <c:v>209.70259999999999</c:v>
                </c:pt>
                <c:pt idx="992">
                  <c:v>202.68459999999999</c:v>
                </c:pt>
                <c:pt idx="993">
                  <c:v>197.27690000000001</c:v>
                </c:pt>
                <c:pt idx="994">
                  <c:v>208.5223</c:v>
                </c:pt>
                <c:pt idx="995">
                  <c:v>201.6814</c:v>
                </c:pt>
                <c:pt idx="996">
                  <c:v>220.28579999999999</c:v>
                </c:pt>
                <c:pt idx="997">
                  <c:v>215.03399999999999</c:v>
                </c:pt>
                <c:pt idx="998">
                  <c:v>221.7321</c:v>
                </c:pt>
                <c:pt idx="999">
                  <c:v>213.30670000000001</c:v>
                </c:pt>
                <c:pt idx="1000">
                  <c:v>207.66919999999999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34F-48B7-A253-E487CA819814}"/>
            </c:ext>
          </c:extLst>
        </c:ser>
        <c:ser>
          <c:idx val="1"/>
          <c:order val="2"/>
          <c:tx>
            <c:v>KF Est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'KF Ex 1'!$A$14:$A$1013</c:f>
              <c:numCache>
                <c:formatCode>General</c:formatCode>
                <c:ptCount val="1000"/>
                <c:pt idx="0">
                  <c:v>4.3292249999999997E-2</c:v>
                </c:pt>
                <c:pt idx="1">
                  <c:v>8.6584499999999995E-2</c:v>
                </c:pt>
                <c:pt idx="2">
                  <c:v>0.12987679999999999</c:v>
                </c:pt>
                <c:pt idx="3">
                  <c:v>0.17316899999999999</c:v>
                </c:pt>
                <c:pt idx="4">
                  <c:v>0.2164613</c:v>
                </c:pt>
                <c:pt idx="5">
                  <c:v>0.25975350000000003</c:v>
                </c:pt>
                <c:pt idx="6">
                  <c:v>0.30304579999999998</c:v>
                </c:pt>
                <c:pt idx="7">
                  <c:v>0.34633799999999998</c:v>
                </c:pt>
                <c:pt idx="8">
                  <c:v>0.38963029999999998</c:v>
                </c:pt>
                <c:pt idx="9">
                  <c:v>0.43292249999999999</c:v>
                </c:pt>
                <c:pt idx="10">
                  <c:v>0.47621479999999999</c:v>
                </c:pt>
                <c:pt idx="11">
                  <c:v>0.51950700000000005</c:v>
                </c:pt>
                <c:pt idx="12">
                  <c:v>0.5627993</c:v>
                </c:pt>
                <c:pt idx="13">
                  <c:v>0.60609150000000001</c:v>
                </c:pt>
                <c:pt idx="14">
                  <c:v>0.64938379999999996</c:v>
                </c:pt>
                <c:pt idx="15">
                  <c:v>0.69267599999999996</c:v>
                </c:pt>
                <c:pt idx="16">
                  <c:v>0.73596830000000002</c:v>
                </c:pt>
                <c:pt idx="17">
                  <c:v>0.77926050000000002</c:v>
                </c:pt>
                <c:pt idx="18">
                  <c:v>0.82255279999999997</c:v>
                </c:pt>
                <c:pt idx="19">
                  <c:v>0.86584499999999998</c:v>
                </c:pt>
                <c:pt idx="20">
                  <c:v>0.90913730000000004</c:v>
                </c:pt>
                <c:pt idx="21">
                  <c:v>0.95242950000000004</c:v>
                </c:pt>
                <c:pt idx="22">
                  <c:v>0.99572179999999999</c:v>
                </c:pt>
                <c:pt idx="23">
                  <c:v>1.0390140000000001</c:v>
                </c:pt>
                <c:pt idx="24">
                  <c:v>1.082306</c:v>
                </c:pt>
                <c:pt idx="25">
                  <c:v>1.125599</c:v>
                </c:pt>
                <c:pt idx="26">
                  <c:v>1.1688909999999999</c:v>
                </c:pt>
                <c:pt idx="27">
                  <c:v>1.212183</c:v>
                </c:pt>
                <c:pt idx="28">
                  <c:v>1.2554749999999999</c:v>
                </c:pt>
                <c:pt idx="29">
                  <c:v>1.2987679999999999</c:v>
                </c:pt>
                <c:pt idx="30">
                  <c:v>1.34206</c:v>
                </c:pt>
                <c:pt idx="31">
                  <c:v>1.3853519999999999</c:v>
                </c:pt>
                <c:pt idx="32">
                  <c:v>1.428644</c:v>
                </c:pt>
                <c:pt idx="33">
                  <c:v>1.4719370000000001</c:v>
                </c:pt>
                <c:pt idx="34">
                  <c:v>1.5152289999999999</c:v>
                </c:pt>
                <c:pt idx="35">
                  <c:v>1.558521</c:v>
                </c:pt>
                <c:pt idx="36">
                  <c:v>1.6018129999999999</c:v>
                </c:pt>
                <c:pt idx="37">
                  <c:v>1.645106</c:v>
                </c:pt>
                <c:pt idx="38">
                  <c:v>1.6883980000000001</c:v>
                </c:pt>
                <c:pt idx="39">
                  <c:v>1.73169</c:v>
                </c:pt>
                <c:pt idx="40">
                  <c:v>1.7749820000000001</c:v>
                </c:pt>
                <c:pt idx="41">
                  <c:v>1.8182750000000001</c:v>
                </c:pt>
                <c:pt idx="42">
                  <c:v>1.861567</c:v>
                </c:pt>
                <c:pt idx="43">
                  <c:v>1.9048590000000001</c:v>
                </c:pt>
                <c:pt idx="44">
                  <c:v>1.948151</c:v>
                </c:pt>
                <c:pt idx="45">
                  <c:v>1.991444</c:v>
                </c:pt>
                <c:pt idx="46">
                  <c:v>2.0347360000000001</c:v>
                </c:pt>
                <c:pt idx="47">
                  <c:v>2.0780280000000002</c:v>
                </c:pt>
                <c:pt idx="48">
                  <c:v>2.1213199999999999</c:v>
                </c:pt>
                <c:pt idx="49">
                  <c:v>2.1646130000000001</c:v>
                </c:pt>
                <c:pt idx="50">
                  <c:v>2.2079049999999998</c:v>
                </c:pt>
                <c:pt idx="51">
                  <c:v>2.2511969999999999</c:v>
                </c:pt>
                <c:pt idx="52">
                  <c:v>2.294489</c:v>
                </c:pt>
                <c:pt idx="53">
                  <c:v>2.3377819999999998</c:v>
                </c:pt>
                <c:pt idx="54">
                  <c:v>2.3810739999999999</c:v>
                </c:pt>
                <c:pt idx="55">
                  <c:v>2.424366</c:v>
                </c:pt>
                <c:pt idx="56">
                  <c:v>2.4676580000000001</c:v>
                </c:pt>
                <c:pt idx="57">
                  <c:v>2.5109509999999999</c:v>
                </c:pt>
                <c:pt idx="58">
                  <c:v>2.554243</c:v>
                </c:pt>
                <c:pt idx="59">
                  <c:v>2.5975350000000001</c:v>
                </c:pt>
                <c:pt idx="60">
                  <c:v>2.6408269999999998</c:v>
                </c:pt>
                <c:pt idx="61">
                  <c:v>2.6841200000000001</c:v>
                </c:pt>
                <c:pt idx="62">
                  <c:v>2.7274120000000002</c:v>
                </c:pt>
                <c:pt idx="63">
                  <c:v>2.7707039999999998</c:v>
                </c:pt>
                <c:pt idx="64">
                  <c:v>2.8139959999999999</c:v>
                </c:pt>
                <c:pt idx="65">
                  <c:v>2.8572890000000002</c:v>
                </c:pt>
                <c:pt idx="66">
                  <c:v>2.9005809999999999</c:v>
                </c:pt>
                <c:pt idx="67">
                  <c:v>2.943873</c:v>
                </c:pt>
                <c:pt idx="68">
                  <c:v>2.9871650000000001</c:v>
                </c:pt>
                <c:pt idx="69">
                  <c:v>3.0304579999999999</c:v>
                </c:pt>
                <c:pt idx="70">
                  <c:v>3.07375</c:v>
                </c:pt>
                <c:pt idx="71">
                  <c:v>3.1170420000000001</c:v>
                </c:pt>
                <c:pt idx="72">
                  <c:v>3.1603340000000002</c:v>
                </c:pt>
                <c:pt idx="73">
                  <c:v>3.203627</c:v>
                </c:pt>
                <c:pt idx="74">
                  <c:v>3.2469190000000001</c:v>
                </c:pt>
                <c:pt idx="75">
                  <c:v>3.2902110000000002</c:v>
                </c:pt>
                <c:pt idx="76">
                  <c:v>3.3335029999999999</c:v>
                </c:pt>
                <c:pt idx="77">
                  <c:v>3.3767960000000001</c:v>
                </c:pt>
                <c:pt idx="78">
                  <c:v>3.4200879999999998</c:v>
                </c:pt>
                <c:pt idx="79">
                  <c:v>3.4633799999999999</c:v>
                </c:pt>
                <c:pt idx="80">
                  <c:v>3.506672</c:v>
                </c:pt>
                <c:pt idx="81">
                  <c:v>3.5499649999999998</c:v>
                </c:pt>
                <c:pt idx="82">
                  <c:v>3.5932569999999999</c:v>
                </c:pt>
                <c:pt idx="83">
                  <c:v>3.636549</c:v>
                </c:pt>
                <c:pt idx="84">
                  <c:v>3.6798410000000001</c:v>
                </c:pt>
                <c:pt idx="85">
                  <c:v>3.7231339999999999</c:v>
                </c:pt>
                <c:pt idx="86">
                  <c:v>3.7664260000000001</c:v>
                </c:pt>
                <c:pt idx="87">
                  <c:v>3.8097180000000002</c:v>
                </c:pt>
                <c:pt idx="88">
                  <c:v>3.8530099999999998</c:v>
                </c:pt>
                <c:pt idx="89">
                  <c:v>3.8963030000000001</c:v>
                </c:pt>
                <c:pt idx="90">
                  <c:v>3.9395950000000002</c:v>
                </c:pt>
                <c:pt idx="91">
                  <c:v>3.9828869999999998</c:v>
                </c:pt>
                <c:pt idx="92">
                  <c:v>4.026179</c:v>
                </c:pt>
                <c:pt idx="93">
                  <c:v>4.0694720000000002</c:v>
                </c:pt>
                <c:pt idx="94">
                  <c:v>4.1127640000000003</c:v>
                </c:pt>
                <c:pt idx="95">
                  <c:v>4.1560560000000004</c:v>
                </c:pt>
                <c:pt idx="96">
                  <c:v>4.1993479999999996</c:v>
                </c:pt>
                <c:pt idx="97">
                  <c:v>4.2426409999999999</c:v>
                </c:pt>
                <c:pt idx="98">
                  <c:v>4.285933</c:v>
                </c:pt>
                <c:pt idx="99">
                  <c:v>4.3292250000000001</c:v>
                </c:pt>
                <c:pt idx="100">
                  <c:v>4.3725170000000002</c:v>
                </c:pt>
                <c:pt idx="101">
                  <c:v>4.4158099999999996</c:v>
                </c:pt>
                <c:pt idx="102">
                  <c:v>4.4591019999999997</c:v>
                </c:pt>
                <c:pt idx="103">
                  <c:v>4.5023939999999998</c:v>
                </c:pt>
                <c:pt idx="104">
                  <c:v>4.5456859999999999</c:v>
                </c:pt>
                <c:pt idx="105">
                  <c:v>4.5889790000000001</c:v>
                </c:pt>
                <c:pt idx="106">
                  <c:v>4.6322710000000002</c:v>
                </c:pt>
                <c:pt idx="107">
                  <c:v>4.6755630000000004</c:v>
                </c:pt>
                <c:pt idx="108">
                  <c:v>4.7188549999999996</c:v>
                </c:pt>
                <c:pt idx="109">
                  <c:v>4.7621479999999998</c:v>
                </c:pt>
                <c:pt idx="110">
                  <c:v>4.8054399999999999</c:v>
                </c:pt>
                <c:pt idx="111">
                  <c:v>4.848732</c:v>
                </c:pt>
                <c:pt idx="112">
                  <c:v>4.8920240000000002</c:v>
                </c:pt>
                <c:pt idx="113">
                  <c:v>4.9353170000000004</c:v>
                </c:pt>
                <c:pt idx="114">
                  <c:v>4.9786089999999996</c:v>
                </c:pt>
                <c:pt idx="115">
                  <c:v>5.0219009999999997</c:v>
                </c:pt>
                <c:pt idx="116">
                  <c:v>5.0651929999999998</c:v>
                </c:pt>
                <c:pt idx="117">
                  <c:v>5.1084860000000001</c:v>
                </c:pt>
                <c:pt idx="118">
                  <c:v>5.1517780000000002</c:v>
                </c:pt>
                <c:pt idx="119">
                  <c:v>5.1950700000000003</c:v>
                </c:pt>
                <c:pt idx="120">
                  <c:v>5.2383620000000004</c:v>
                </c:pt>
                <c:pt idx="121">
                  <c:v>5.2816549999999998</c:v>
                </c:pt>
                <c:pt idx="122">
                  <c:v>5.3249469999999999</c:v>
                </c:pt>
                <c:pt idx="123">
                  <c:v>5.368239</c:v>
                </c:pt>
                <c:pt idx="124">
                  <c:v>5.4115310000000001</c:v>
                </c:pt>
                <c:pt idx="125">
                  <c:v>5.4548240000000003</c:v>
                </c:pt>
                <c:pt idx="126">
                  <c:v>5.4981159999999996</c:v>
                </c:pt>
                <c:pt idx="127">
                  <c:v>5.5414079999999997</c:v>
                </c:pt>
                <c:pt idx="128">
                  <c:v>5.5846999999999998</c:v>
                </c:pt>
                <c:pt idx="129">
                  <c:v>5.627993</c:v>
                </c:pt>
                <c:pt idx="130">
                  <c:v>5.6712850000000001</c:v>
                </c:pt>
                <c:pt idx="131">
                  <c:v>5.7145770000000002</c:v>
                </c:pt>
                <c:pt idx="132">
                  <c:v>5.7578699999999996</c:v>
                </c:pt>
                <c:pt idx="133">
                  <c:v>5.8011619999999997</c:v>
                </c:pt>
                <c:pt idx="134">
                  <c:v>5.8444539999999998</c:v>
                </c:pt>
                <c:pt idx="135">
                  <c:v>5.8877459999999999</c:v>
                </c:pt>
                <c:pt idx="136">
                  <c:v>5.9310390000000002</c:v>
                </c:pt>
                <c:pt idx="137">
                  <c:v>5.9743310000000003</c:v>
                </c:pt>
                <c:pt idx="138">
                  <c:v>6.0176230000000004</c:v>
                </c:pt>
                <c:pt idx="139">
                  <c:v>6.0609149999999996</c:v>
                </c:pt>
                <c:pt idx="140">
                  <c:v>6.1042079999999999</c:v>
                </c:pt>
                <c:pt idx="141">
                  <c:v>6.1475</c:v>
                </c:pt>
                <c:pt idx="142">
                  <c:v>6.1907920000000001</c:v>
                </c:pt>
                <c:pt idx="143">
                  <c:v>6.2340840000000002</c:v>
                </c:pt>
                <c:pt idx="144">
                  <c:v>6.2773770000000004</c:v>
                </c:pt>
                <c:pt idx="145">
                  <c:v>6.3206689999999996</c:v>
                </c:pt>
                <c:pt idx="146">
                  <c:v>6.3639609999999998</c:v>
                </c:pt>
                <c:pt idx="147">
                  <c:v>6.4072529999999999</c:v>
                </c:pt>
                <c:pt idx="148">
                  <c:v>6.4505460000000001</c:v>
                </c:pt>
                <c:pt idx="149">
                  <c:v>6.4938380000000002</c:v>
                </c:pt>
                <c:pt idx="150">
                  <c:v>6.5371300000000003</c:v>
                </c:pt>
                <c:pt idx="151">
                  <c:v>6.5804220000000004</c:v>
                </c:pt>
                <c:pt idx="152">
                  <c:v>6.6237149999999998</c:v>
                </c:pt>
                <c:pt idx="153">
                  <c:v>6.6670069999999999</c:v>
                </c:pt>
                <c:pt idx="154">
                  <c:v>6.710299</c:v>
                </c:pt>
                <c:pt idx="155">
                  <c:v>6.7535910000000001</c:v>
                </c:pt>
                <c:pt idx="156">
                  <c:v>6.7968840000000004</c:v>
                </c:pt>
                <c:pt idx="157">
                  <c:v>6.8401759999999996</c:v>
                </c:pt>
                <c:pt idx="158">
                  <c:v>6.8834679999999997</c:v>
                </c:pt>
                <c:pt idx="159">
                  <c:v>6.9267599999999998</c:v>
                </c:pt>
                <c:pt idx="160">
                  <c:v>6.9700530000000001</c:v>
                </c:pt>
                <c:pt idx="161">
                  <c:v>7.0133450000000002</c:v>
                </c:pt>
                <c:pt idx="162">
                  <c:v>7.0566370000000003</c:v>
                </c:pt>
                <c:pt idx="163">
                  <c:v>7.0999290000000004</c:v>
                </c:pt>
                <c:pt idx="164">
                  <c:v>7.1432219999999997</c:v>
                </c:pt>
                <c:pt idx="165">
                  <c:v>7.1865139999999998</c:v>
                </c:pt>
                <c:pt idx="166">
                  <c:v>7.229806</c:v>
                </c:pt>
                <c:pt idx="167">
                  <c:v>7.2730980000000001</c:v>
                </c:pt>
                <c:pt idx="168">
                  <c:v>7.3163910000000003</c:v>
                </c:pt>
                <c:pt idx="169">
                  <c:v>7.3596830000000004</c:v>
                </c:pt>
                <c:pt idx="170">
                  <c:v>7.4029749999999996</c:v>
                </c:pt>
                <c:pt idx="171">
                  <c:v>7.4462669999999997</c:v>
                </c:pt>
                <c:pt idx="172">
                  <c:v>7.48956</c:v>
                </c:pt>
                <c:pt idx="173">
                  <c:v>7.5328520000000001</c:v>
                </c:pt>
                <c:pt idx="174">
                  <c:v>7.5761440000000002</c:v>
                </c:pt>
                <c:pt idx="175">
                  <c:v>7.6194360000000003</c:v>
                </c:pt>
                <c:pt idx="176">
                  <c:v>7.6627289999999997</c:v>
                </c:pt>
                <c:pt idx="177">
                  <c:v>7.7060209999999998</c:v>
                </c:pt>
                <c:pt idx="178">
                  <c:v>7.7493129999999999</c:v>
                </c:pt>
                <c:pt idx="179">
                  <c:v>7.792605</c:v>
                </c:pt>
                <c:pt idx="180">
                  <c:v>7.8358980000000003</c:v>
                </c:pt>
                <c:pt idx="181">
                  <c:v>7.8791900000000004</c:v>
                </c:pt>
                <c:pt idx="182">
                  <c:v>7.9224819999999996</c:v>
                </c:pt>
                <c:pt idx="183">
                  <c:v>7.9657739999999997</c:v>
                </c:pt>
                <c:pt idx="184">
                  <c:v>8.0090669999999999</c:v>
                </c:pt>
                <c:pt idx="185">
                  <c:v>8.0523589999999992</c:v>
                </c:pt>
                <c:pt idx="186">
                  <c:v>8.0956510000000002</c:v>
                </c:pt>
                <c:pt idx="187">
                  <c:v>8.1389429999999994</c:v>
                </c:pt>
                <c:pt idx="188">
                  <c:v>8.1822359999999996</c:v>
                </c:pt>
                <c:pt idx="189">
                  <c:v>8.2255280000000006</c:v>
                </c:pt>
                <c:pt idx="190">
                  <c:v>8.2688199999999998</c:v>
                </c:pt>
                <c:pt idx="191">
                  <c:v>8.3121120000000008</c:v>
                </c:pt>
                <c:pt idx="192">
                  <c:v>8.3554049999999993</c:v>
                </c:pt>
                <c:pt idx="193">
                  <c:v>8.3986970000000003</c:v>
                </c:pt>
                <c:pt idx="194">
                  <c:v>8.4419889999999995</c:v>
                </c:pt>
                <c:pt idx="195">
                  <c:v>8.4852810000000005</c:v>
                </c:pt>
                <c:pt idx="196">
                  <c:v>8.5285740000000008</c:v>
                </c:pt>
                <c:pt idx="197">
                  <c:v>8.571866</c:v>
                </c:pt>
                <c:pt idx="198">
                  <c:v>8.6151579999999992</c:v>
                </c:pt>
                <c:pt idx="199">
                  <c:v>8.6584500000000002</c:v>
                </c:pt>
                <c:pt idx="200">
                  <c:v>8.7017430000000004</c:v>
                </c:pt>
                <c:pt idx="201">
                  <c:v>8.7450349999999997</c:v>
                </c:pt>
                <c:pt idx="202">
                  <c:v>8.7883270000000007</c:v>
                </c:pt>
                <c:pt idx="203">
                  <c:v>8.8316189999999999</c:v>
                </c:pt>
                <c:pt idx="204">
                  <c:v>8.8749120000000001</c:v>
                </c:pt>
                <c:pt idx="205">
                  <c:v>8.9182039999999994</c:v>
                </c:pt>
                <c:pt idx="206">
                  <c:v>8.9614960000000004</c:v>
                </c:pt>
                <c:pt idx="207">
                  <c:v>9.0047879999999996</c:v>
                </c:pt>
                <c:pt idx="208">
                  <c:v>9.0480809999999998</c:v>
                </c:pt>
                <c:pt idx="209">
                  <c:v>9.0913730000000008</c:v>
                </c:pt>
                <c:pt idx="210">
                  <c:v>9.134665</c:v>
                </c:pt>
                <c:pt idx="211">
                  <c:v>9.1779569999999993</c:v>
                </c:pt>
                <c:pt idx="212">
                  <c:v>9.2212499999999995</c:v>
                </c:pt>
                <c:pt idx="213">
                  <c:v>9.2645420000000005</c:v>
                </c:pt>
                <c:pt idx="214">
                  <c:v>9.3078339999999997</c:v>
                </c:pt>
                <c:pt idx="215">
                  <c:v>9.3511260000000007</c:v>
                </c:pt>
                <c:pt idx="216">
                  <c:v>9.3944189999999992</c:v>
                </c:pt>
                <c:pt idx="217">
                  <c:v>9.4377110000000002</c:v>
                </c:pt>
                <c:pt idx="218">
                  <c:v>9.4810029999999994</c:v>
                </c:pt>
                <c:pt idx="219">
                  <c:v>9.5242950000000004</c:v>
                </c:pt>
                <c:pt idx="220">
                  <c:v>9.5675880000000006</c:v>
                </c:pt>
                <c:pt idx="221">
                  <c:v>9.6108799999999999</c:v>
                </c:pt>
                <c:pt idx="222">
                  <c:v>9.6541720000000009</c:v>
                </c:pt>
                <c:pt idx="223">
                  <c:v>9.6974640000000001</c:v>
                </c:pt>
                <c:pt idx="224">
                  <c:v>9.7407570000000003</c:v>
                </c:pt>
                <c:pt idx="225">
                  <c:v>9.7840489999999996</c:v>
                </c:pt>
                <c:pt idx="226">
                  <c:v>9.8273410000000005</c:v>
                </c:pt>
                <c:pt idx="227">
                  <c:v>9.8706329999999998</c:v>
                </c:pt>
                <c:pt idx="228">
                  <c:v>9.913926</c:v>
                </c:pt>
                <c:pt idx="229">
                  <c:v>9.9572179999999992</c:v>
                </c:pt>
                <c:pt idx="230">
                  <c:v>10.00051</c:v>
                </c:pt>
                <c:pt idx="231">
                  <c:v>10.043799999999999</c:v>
                </c:pt>
                <c:pt idx="232">
                  <c:v>10.08709</c:v>
                </c:pt>
                <c:pt idx="233">
                  <c:v>10.13039</c:v>
                </c:pt>
                <c:pt idx="234">
                  <c:v>10.173679999999999</c:v>
                </c:pt>
                <c:pt idx="235">
                  <c:v>10.21697</c:v>
                </c:pt>
                <c:pt idx="236">
                  <c:v>10.260260000000001</c:v>
                </c:pt>
                <c:pt idx="237">
                  <c:v>10.303559999999999</c:v>
                </c:pt>
                <c:pt idx="238">
                  <c:v>10.34685</c:v>
                </c:pt>
                <c:pt idx="239">
                  <c:v>10.390140000000001</c:v>
                </c:pt>
                <c:pt idx="240">
                  <c:v>10.43343</c:v>
                </c:pt>
                <c:pt idx="241">
                  <c:v>10.47672</c:v>
                </c:pt>
                <c:pt idx="242">
                  <c:v>10.520020000000001</c:v>
                </c:pt>
                <c:pt idx="243">
                  <c:v>10.56331</c:v>
                </c:pt>
                <c:pt idx="244">
                  <c:v>10.6066</c:v>
                </c:pt>
                <c:pt idx="245">
                  <c:v>10.649889999999999</c:v>
                </c:pt>
                <c:pt idx="246">
                  <c:v>10.69319</c:v>
                </c:pt>
                <c:pt idx="247">
                  <c:v>10.73648</c:v>
                </c:pt>
                <c:pt idx="248">
                  <c:v>10.779769999999999</c:v>
                </c:pt>
                <c:pt idx="249">
                  <c:v>10.82306</c:v>
                </c:pt>
                <c:pt idx="250">
                  <c:v>10.86636</c:v>
                </c:pt>
                <c:pt idx="251">
                  <c:v>10.909649999999999</c:v>
                </c:pt>
                <c:pt idx="252">
                  <c:v>10.95294</c:v>
                </c:pt>
                <c:pt idx="253">
                  <c:v>10.996230000000001</c:v>
                </c:pt>
                <c:pt idx="254">
                  <c:v>11.03952</c:v>
                </c:pt>
                <c:pt idx="255">
                  <c:v>11.08282</c:v>
                </c:pt>
                <c:pt idx="256">
                  <c:v>11.126110000000001</c:v>
                </c:pt>
                <c:pt idx="257">
                  <c:v>11.1694</c:v>
                </c:pt>
                <c:pt idx="258">
                  <c:v>11.21269</c:v>
                </c:pt>
                <c:pt idx="259">
                  <c:v>11.255990000000001</c:v>
                </c:pt>
                <c:pt idx="260">
                  <c:v>11.29928</c:v>
                </c:pt>
                <c:pt idx="261">
                  <c:v>11.34257</c:v>
                </c:pt>
                <c:pt idx="262">
                  <c:v>11.385859999999999</c:v>
                </c:pt>
                <c:pt idx="263">
                  <c:v>11.42915</c:v>
                </c:pt>
                <c:pt idx="264">
                  <c:v>11.47245</c:v>
                </c:pt>
                <c:pt idx="265">
                  <c:v>11.515739999999999</c:v>
                </c:pt>
                <c:pt idx="266">
                  <c:v>11.55903</c:v>
                </c:pt>
                <c:pt idx="267">
                  <c:v>11.602320000000001</c:v>
                </c:pt>
                <c:pt idx="268">
                  <c:v>11.645619999999999</c:v>
                </c:pt>
                <c:pt idx="269">
                  <c:v>11.68891</c:v>
                </c:pt>
                <c:pt idx="270">
                  <c:v>11.732200000000001</c:v>
                </c:pt>
                <c:pt idx="271">
                  <c:v>11.77549</c:v>
                </c:pt>
                <c:pt idx="272">
                  <c:v>11.81878</c:v>
                </c:pt>
                <c:pt idx="273">
                  <c:v>11.862080000000001</c:v>
                </c:pt>
                <c:pt idx="274">
                  <c:v>11.90537</c:v>
                </c:pt>
                <c:pt idx="275">
                  <c:v>11.94866</c:v>
                </c:pt>
                <c:pt idx="276">
                  <c:v>11.991949999999999</c:v>
                </c:pt>
                <c:pt idx="277">
                  <c:v>12.03525</c:v>
                </c:pt>
                <c:pt idx="278">
                  <c:v>12.07854</c:v>
                </c:pt>
                <c:pt idx="279">
                  <c:v>12.121829999999999</c:v>
                </c:pt>
                <c:pt idx="280">
                  <c:v>12.16512</c:v>
                </c:pt>
                <c:pt idx="281">
                  <c:v>12.20842</c:v>
                </c:pt>
                <c:pt idx="282">
                  <c:v>12.251709999999999</c:v>
                </c:pt>
                <c:pt idx="283">
                  <c:v>12.295</c:v>
                </c:pt>
                <c:pt idx="284">
                  <c:v>12.338290000000001</c:v>
                </c:pt>
                <c:pt idx="285">
                  <c:v>12.38158</c:v>
                </c:pt>
                <c:pt idx="286">
                  <c:v>12.42488</c:v>
                </c:pt>
                <c:pt idx="287">
                  <c:v>12.468170000000001</c:v>
                </c:pt>
                <c:pt idx="288">
                  <c:v>12.51146</c:v>
                </c:pt>
                <c:pt idx="289">
                  <c:v>12.55475</c:v>
                </c:pt>
                <c:pt idx="290">
                  <c:v>12.598050000000001</c:v>
                </c:pt>
                <c:pt idx="291">
                  <c:v>12.64134</c:v>
                </c:pt>
                <c:pt idx="292">
                  <c:v>12.68463</c:v>
                </c:pt>
                <c:pt idx="293">
                  <c:v>12.727919999999999</c:v>
                </c:pt>
                <c:pt idx="294">
                  <c:v>12.77121</c:v>
                </c:pt>
                <c:pt idx="295">
                  <c:v>12.81451</c:v>
                </c:pt>
                <c:pt idx="296">
                  <c:v>12.857799999999999</c:v>
                </c:pt>
                <c:pt idx="297">
                  <c:v>12.90109</c:v>
                </c:pt>
                <c:pt idx="298">
                  <c:v>12.944380000000001</c:v>
                </c:pt>
                <c:pt idx="299">
                  <c:v>12.987679999999999</c:v>
                </c:pt>
                <c:pt idx="300">
                  <c:v>13.03097</c:v>
                </c:pt>
                <c:pt idx="301">
                  <c:v>13.074260000000001</c:v>
                </c:pt>
                <c:pt idx="302">
                  <c:v>13.11755</c:v>
                </c:pt>
                <c:pt idx="303">
                  <c:v>13.16084</c:v>
                </c:pt>
                <c:pt idx="304">
                  <c:v>13.204140000000001</c:v>
                </c:pt>
                <c:pt idx="305">
                  <c:v>13.24743</c:v>
                </c:pt>
                <c:pt idx="306">
                  <c:v>13.29072</c:v>
                </c:pt>
                <c:pt idx="307">
                  <c:v>13.334009999999999</c:v>
                </c:pt>
                <c:pt idx="308">
                  <c:v>13.37731</c:v>
                </c:pt>
                <c:pt idx="309">
                  <c:v>13.4206</c:v>
                </c:pt>
                <c:pt idx="310">
                  <c:v>13.463889999999999</c:v>
                </c:pt>
                <c:pt idx="311">
                  <c:v>13.50718</c:v>
                </c:pt>
                <c:pt idx="312">
                  <c:v>13.550470000000001</c:v>
                </c:pt>
                <c:pt idx="313">
                  <c:v>13.593769999999999</c:v>
                </c:pt>
                <c:pt idx="314">
                  <c:v>13.63706</c:v>
                </c:pt>
                <c:pt idx="315">
                  <c:v>13.680350000000001</c:v>
                </c:pt>
                <c:pt idx="316">
                  <c:v>13.72364</c:v>
                </c:pt>
                <c:pt idx="317">
                  <c:v>13.76694</c:v>
                </c:pt>
                <c:pt idx="318">
                  <c:v>13.810230000000001</c:v>
                </c:pt>
                <c:pt idx="319">
                  <c:v>13.85352</c:v>
                </c:pt>
                <c:pt idx="320">
                  <c:v>13.89681</c:v>
                </c:pt>
                <c:pt idx="321">
                  <c:v>13.940110000000001</c:v>
                </c:pt>
                <c:pt idx="322">
                  <c:v>13.9834</c:v>
                </c:pt>
                <c:pt idx="323">
                  <c:v>14.02669</c:v>
                </c:pt>
                <c:pt idx="324">
                  <c:v>14.069979999999999</c:v>
                </c:pt>
                <c:pt idx="325">
                  <c:v>14.11327</c:v>
                </c:pt>
                <c:pt idx="326">
                  <c:v>14.15657</c:v>
                </c:pt>
                <c:pt idx="327">
                  <c:v>14.199859999999999</c:v>
                </c:pt>
                <c:pt idx="328">
                  <c:v>14.24315</c:v>
                </c:pt>
                <c:pt idx="329">
                  <c:v>14.286440000000001</c:v>
                </c:pt>
                <c:pt idx="330">
                  <c:v>14.329739999999999</c:v>
                </c:pt>
                <c:pt idx="331">
                  <c:v>14.37303</c:v>
                </c:pt>
                <c:pt idx="332">
                  <c:v>14.416320000000001</c:v>
                </c:pt>
                <c:pt idx="333">
                  <c:v>14.45961</c:v>
                </c:pt>
                <c:pt idx="334">
                  <c:v>14.5029</c:v>
                </c:pt>
                <c:pt idx="335">
                  <c:v>14.546200000000001</c:v>
                </c:pt>
                <c:pt idx="336">
                  <c:v>14.58949</c:v>
                </c:pt>
                <c:pt idx="337">
                  <c:v>14.63278</c:v>
                </c:pt>
                <c:pt idx="338">
                  <c:v>14.676069999999999</c:v>
                </c:pt>
                <c:pt idx="339">
                  <c:v>14.71937</c:v>
                </c:pt>
                <c:pt idx="340">
                  <c:v>14.76266</c:v>
                </c:pt>
                <c:pt idx="341">
                  <c:v>14.805949999999999</c:v>
                </c:pt>
                <c:pt idx="342">
                  <c:v>14.84924</c:v>
                </c:pt>
                <c:pt idx="343">
                  <c:v>14.892530000000001</c:v>
                </c:pt>
                <c:pt idx="344">
                  <c:v>14.935829999999999</c:v>
                </c:pt>
                <c:pt idx="345">
                  <c:v>14.97912</c:v>
                </c:pt>
                <c:pt idx="346">
                  <c:v>15.022410000000001</c:v>
                </c:pt>
                <c:pt idx="347">
                  <c:v>15.0657</c:v>
                </c:pt>
                <c:pt idx="348">
                  <c:v>15.109</c:v>
                </c:pt>
                <c:pt idx="349">
                  <c:v>15.152290000000001</c:v>
                </c:pt>
                <c:pt idx="350">
                  <c:v>15.19558</c:v>
                </c:pt>
                <c:pt idx="351">
                  <c:v>15.23887</c:v>
                </c:pt>
                <c:pt idx="352">
                  <c:v>15.282159999999999</c:v>
                </c:pt>
                <c:pt idx="353">
                  <c:v>15.32546</c:v>
                </c:pt>
                <c:pt idx="354">
                  <c:v>15.36875</c:v>
                </c:pt>
                <c:pt idx="355">
                  <c:v>15.412039999999999</c:v>
                </c:pt>
                <c:pt idx="356">
                  <c:v>15.45533</c:v>
                </c:pt>
                <c:pt idx="357">
                  <c:v>15.49863</c:v>
                </c:pt>
                <c:pt idx="358">
                  <c:v>15.541919999999999</c:v>
                </c:pt>
                <c:pt idx="359">
                  <c:v>15.58521</c:v>
                </c:pt>
                <c:pt idx="360">
                  <c:v>15.628500000000001</c:v>
                </c:pt>
                <c:pt idx="361">
                  <c:v>15.671799999999999</c:v>
                </c:pt>
                <c:pt idx="362">
                  <c:v>15.71509</c:v>
                </c:pt>
                <c:pt idx="363">
                  <c:v>15.758380000000001</c:v>
                </c:pt>
                <c:pt idx="364">
                  <c:v>15.80167</c:v>
                </c:pt>
                <c:pt idx="365">
                  <c:v>15.84496</c:v>
                </c:pt>
                <c:pt idx="366">
                  <c:v>15.888260000000001</c:v>
                </c:pt>
                <c:pt idx="367">
                  <c:v>15.93155</c:v>
                </c:pt>
                <c:pt idx="368">
                  <c:v>15.97484</c:v>
                </c:pt>
                <c:pt idx="369">
                  <c:v>16.018129999999999</c:v>
                </c:pt>
                <c:pt idx="370">
                  <c:v>16.061430000000001</c:v>
                </c:pt>
                <c:pt idx="371">
                  <c:v>16.10472</c:v>
                </c:pt>
                <c:pt idx="372">
                  <c:v>16.148009999999999</c:v>
                </c:pt>
                <c:pt idx="373">
                  <c:v>16.191299999999998</c:v>
                </c:pt>
                <c:pt idx="374">
                  <c:v>16.234590000000001</c:v>
                </c:pt>
                <c:pt idx="375">
                  <c:v>16.277889999999999</c:v>
                </c:pt>
                <c:pt idx="376">
                  <c:v>16.321179999999998</c:v>
                </c:pt>
                <c:pt idx="377">
                  <c:v>16.364470000000001</c:v>
                </c:pt>
                <c:pt idx="378">
                  <c:v>16.40776</c:v>
                </c:pt>
                <c:pt idx="379">
                  <c:v>16.451059999999998</c:v>
                </c:pt>
                <c:pt idx="380">
                  <c:v>16.494350000000001</c:v>
                </c:pt>
                <c:pt idx="381">
                  <c:v>16.53764</c:v>
                </c:pt>
                <c:pt idx="382">
                  <c:v>16.580929999999999</c:v>
                </c:pt>
                <c:pt idx="383">
                  <c:v>16.624220000000001</c:v>
                </c:pt>
                <c:pt idx="384">
                  <c:v>16.66752</c:v>
                </c:pt>
                <c:pt idx="385">
                  <c:v>16.710809999999999</c:v>
                </c:pt>
                <c:pt idx="386">
                  <c:v>16.754100000000001</c:v>
                </c:pt>
                <c:pt idx="387">
                  <c:v>16.79739</c:v>
                </c:pt>
                <c:pt idx="388">
                  <c:v>16.840689999999999</c:v>
                </c:pt>
                <c:pt idx="389">
                  <c:v>16.883980000000001</c:v>
                </c:pt>
                <c:pt idx="390">
                  <c:v>16.92727</c:v>
                </c:pt>
                <c:pt idx="391">
                  <c:v>16.970559999999999</c:v>
                </c:pt>
                <c:pt idx="392">
                  <c:v>17.013860000000001</c:v>
                </c:pt>
                <c:pt idx="393">
                  <c:v>17.05715</c:v>
                </c:pt>
                <c:pt idx="394">
                  <c:v>17.100439999999999</c:v>
                </c:pt>
                <c:pt idx="395">
                  <c:v>17.143730000000001</c:v>
                </c:pt>
                <c:pt idx="396">
                  <c:v>17.18702</c:v>
                </c:pt>
                <c:pt idx="397">
                  <c:v>17.230319999999999</c:v>
                </c:pt>
                <c:pt idx="398">
                  <c:v>17.273610000000001</c:v>
                </c:pt>
                <c:pt idx="399">
                  <c:v>17.3169</c:v>
                </c:pt>
                <c:pt idx="400">
                  <c:v>17.360189999999999</c:v>
                </c:pt>
                <c:pt idx="401">
                  <c:v>17.403490000000001</c:v>
                </c:pt>
                <c:pt idx="402">
                  <c:v>17.44678</c:v>
                </c:pt>
                <c:pt idx="403">
                  <c:v>17.490069999999999</c:v>
                </c:pt>
                <c:pt idx="404">
                  <c:v>17.533359999999998</c:v>
                </c:pt>
                <c:pt idx="405">
                  <c:v>17.576650000000001</c:v>
                </c:pt>
                <c:pt idx="406">
                  <c:v>17.619949999999999</c:v>
                </c:pt>
                <c:pt idx="407">
                  <c:v>17.663239999999998</c:v>
                </c:pt>
                <c:pt idx="408">
                  <c:v>17.706530000000001</c:v>
                </c:pt>
                <c:pt idx="409">
                  <c:v>17.74982</c:v>
                </c:pt>
                <c:pt idx="410">
                  <c:v>17.793119999999998</c:v>
                </c:pt>
                <c:pt idx="411">
                  <c:v>17.836410000000001</c:v>
                </c:pt>
                <c:pt idx="412">
                  <c:v>17.8797</c:v>
                </c:pt>
                <c:pt idx="413">
                  <c:v>17.922989999999999</c:v>
                </c:pt>
                <c:pt idx="414">
                  <c:v>17.966280000000001</c:v>
                </c:pt>
                <c:pt idx="415">
                  <c:v>18.00958</c:v>
                </c:pt>
                <c:pt idx="416">
                  <c:v>18.052869999999999</c:v>
                </c:pt>
                <c:pt idx="417">
                  <c:v>18.096160000000001</c:v>
                </c:pt>
                <c:pt idx="418">
                  <c:v>18.13945</c:v>
                </c:pt>
                <c:pt idx="419">
                  <c:v>18.182749999999999</c:v>
                </c:pt>
                <c:pt idx="420">
                  <c:v>18.226040000000001</c:v>
                </c:pt>
                <c:pt idx="421">
                  <c:v>18.26933</c:v>
                </c:pt>
                <c:pt idx="422">
                  <c:v>18.312619999999999</c:v>
                </c:pt>
                <c:pt idx="423">
                  <c:v>18.355910000000002</c:v>
                </c:pt>
                <c:pt idx="424">
                  <c:v>18.39921</c:v>
                </c:pt>
                <c:pt idx="425">
                  <c:v>18.442499999999999</c:v>
                </c:pt>
                <c:pt idx="426">
                  <c:v>18.485790000000001</c:v>
                </c:pt>
                <c:pt idx="427">
                  <c:v>18.52908</c:v>
                </c:pt>
                <c:pt idx="428">
                  <c:v>18.572379999999999</c:v>
                </c:pt>
                <c:pt idx="429">
                  <c:v>18.615670000000001</c:v>
                </c:pt>
                <c:pt idx="430">
                  <c:v>18.65896</c:v>
                </c:pt>
                <c:pt idx="431">
                  <c:v>18.702249999999999</c:v>
                </c:pt>
                <c:pt idx="432">
                  <c:v>18.745550000000001</c:v>
                </c:pt>
                <c:pt idx="433">
                  <c:v>18.78884</c:v>
                </c:pt>
                <c:pt idx="434">
                  <c:v>18.832129999999999</c:v>
                </c:pt>
                <c:pt idx="435">
                  <c:v>18.875419999999998</c:v>
                </c:pt>
                <c:pt idx="436">
                  <c:v>18.918710000000001</c:v>
                </c:pt>
                <c:pt idx="437">
                  <c:v>18.962009999999999</c:v>
                </c:pt>
                <c:pt idx="438">
                  <c:v>19.005299999999998</c:v>
                </c:pt>
                <c:pt idx="439">
                  <c:v>19.048590000000001</c:v>
                </c:pt>
                <c:pt idx="440">
                  <c:v>19.09188</c:v>
                </c:pt>
                <c:pt idx="441">
                  <c:v>19.135179999999998</c:v>
                </c:pt>
                <c:pt idx="442">
                  <c:v>19.178470000000001</c:v>
                </c:pt>
                <c:pt idx="443">
                  <c:v>19.22176</c:v>
                </c:pt>
                <c:pt idx="444">
                  <c:v>19.265049999999999</c:v>
                </c:pt>
                <c:pt idx="445">
                  <c:v>19.308340000000001</c:v>
                </c:pt>
                <c:pt idx="446">
                  <c:v>19.35164</c:v>
                </c:pt>
                <c:pt idx="447">
                  <c:v>19.394929999999999</c:v>
                </c:pt>
                <c:pt idx="448">
                  <c:v>19.438220000000001</c:v>
                </c:pt>
                <c:pt idx="449">
                  <c:v>19.48151</c:v>
                </c:pt>
                <c:pt idx="450">
                  <c:v>19.524809999999999</c:v>
                </c:pt>
                <c:pt idx="451">
                  <c:v>19.568100000000001</c:v>
                </c:pt>
                <c:pt idx="452">
                  <c:v>19.61139</c:v>
                </c:pt>
                <c:pt idx="453">
                  <c:v>19.654679999999999</c:v>
                </c:pt>
                <c:pt idx="454">
                  <c:v>19.697970000000002</c:v>
                </c:pt>
                <c:pt idx="455">
                  <c:v>19.74127</c:v>
                </c:pt>
                <c:pt idx="456">
                  <c:v>19.784559999999999</c:v>
                </c:pt>
                <c:pt idx="457">
                  <c:v>19.827850000000002</c:v>
                </c:pt>
                <c:pt idx="458">
                  <c:v>19.87114</c:v>
                </c:pt>
                <c:pt idx="459">
                  <c:v>19.914439999999999</c:v>
                </c:pt>
                <c:pt idx="460">
                  <c:v>19.957730000000002</c:v>
                </c:pt>
                <c:pt idx="461">
                  <c:v>20.00102</c:v>
                </c:pt>
                <c:pt idx="462">
                  <c:v>20.044309999999999</c:v>
                </c:pt>
                <c:pt idx="463">
                  <c:v>20.087599999999998</c:v>
                </c:pt>
                <c:pt idx="464">
                  <c:v>20.1309</c:v>
                </c:pt>
                <c:pt idx="465">
                  <c:v>20.174189999999999</c:v>
                </c:pt>
                <c:pt idx="466">
                  <c:v>20.217479999999998</c:v>
                </c:pt>
                <c:pt idx="467">
                  <c:v>20.260770000000001</c:v>
                </c:pt>
                <c:pt idx="468">
                  <c:v>20.304069999999999</c:v>
                </c:pt>
                <c:pt idx="469">
                  <c:v>20.347359999999998</c:v>
                </c:pt>
                <c:pt idx="470">
                  <c:v>20.390650000000001</c:v>
                </c:pt>
                <c:pt idx="471">
                  <c:v>20.43394</c:v>
                </c:pt>
                <c:pt idx="472">
                  <c:v>20.477239999999998</c:v>
                </c:pt>
                <c:pt idx="473">
                  <c:v>20.520530000000001</c:v>
                </c:pt>
                <c:pt idx="474">
                  <c:v>20.56382</c:v>
                </c:pt>
                <c:pt idx="475">
                  <c:v>20.607109999999999</c:v>
                </c:pt>
                <c:pt idx="476">
                  <c:v>20.650400000000001</c:v>
                </c:pt>
                <c:pt idx="477">
                  <c:v>20.6937</c:v>
                </c:pt>
                <c:pt idx="478">
                  <c:v>20.736989999999999</c:v>
                </c:pt>
                <c:pt idx="479">
                  <c:v>20.780280000000001</c:v>
                </c:pt>
                <c:pt idx="480">
                  <c:v>20.82357</c:v>
                </c:pt>
                <c:pt idx="481">
                  <c:v>20.866869999999999</c:v>
                </c:pt>
                <c:pt idx="482">
                  <c:v>20.910160000000001</c:v>
                </c:pt>
                <c:pt idx="483">
                  <c:v>20.95345</c:v>
                </c:pt>
                <c:pt idx="484">
                  <c:v>20.996739999999999</c:v>
                </c:pt>
                <c:pt idx="485">
                  <c:v>21.040030000000002</c:v>
                </c:pt>
                <c:pt idx="486">
                  <c:v>21.08333</c:v>
                </c:pt>
                <c:pt idx="487">
                  <c:v>21.126619999999999</c:v>
                </c:pt>
                <c:pt idx="488">
                  <c:v>21.169910000000002</c:v>
                </c:pt>
                <c:pt idx="489">
                  <c:v>21.213200000000001</c:v>
                </c:pt>
                <c:pt idx="490">
                  <c:v>21.256499999999999</c:v>
                </c:pt>
                <c:pt idx="491">
                  <c:v>21.299790000000002</c:v>
                </c:pt>
                <c:pt idx="492">
                  <c:v>21.34308</c:v>
                </c:pt>
                <c:pt idx="493">
                  <c:v>21.386369999999999</c:v>
                </c:pt>
                <c:pt idx="494">
                  <c:v>21.429659999999998</c:v>
                </c:pt>
                <c:pt idx="495">
                  <c:v>21.47296</c:v>
                </c:pt>
                <c:pt idx="496">
                  <c:v>21.516249999999999</c:v>
                </c:pt>
                <c:pt idx="497">
                  <c:v>21.559539999999998</c:v>
                </c:pt>
                <c:pt idx="498">
                  <c:v>21.602830000000001</c:v>
                </c:pt>
                <c:pt idx="499">
                  <c:v>21.646129999999999</c:v>
                </c:pt>
                <c:pt idx="500">
                  <c:v>21.689419999999998</c:v>
                </c:pt>
                <c:pt idx="501">
                  <c:v>21.732710000000001</c:v>
                </c:pt>
                <c:pt idx="502">
                  <c:v>21.776</c:v>
                </c:pt>
                <c:pt idx="503">
                  <c:v>21.819289999999999</c:v>
                </c:pt>
                <c:pt idx="504">
                  <c:v>21.862590000000001</c:v>
                </c:pt>
                <c:pt idx="505">
                  <c:v>21.90588</c:v>
                </c:pt>
                <c:pt idx="506">
                  <c:v>21.949169999999999</c:v>
                </c:pt>
                <c:pt idx="507">
                  <c:v>21.992460000000001</c:v>
                </c:pt>
                <c:pt idx="508">
                  <c:v>22.03576</c:v>
                </c:pt>
                <c:pt idx="509">
                  <c:v>22.079049999999999</c:v>
                </c:pt>
                <c:pt idx="510">
                  <c:v>22.122340000000001</c:v>
                </c:pt>
                <c:pt idx="511">
                  <c:v>22.16563</c:v>
                </c:pt>
                <c:pt idx="512">
                  <c:v>22.208929999999999</c:v>
                </c:pt>
                <c:pt idx="513">
                  <c:v>22.252220000000001</c:v>
                </c:pt>
                <c:pt idx="514">
                  <c:v>22.29551</c:v>
                </c:pt>
                <c:pt idx="515">
                  <c:v>22.338799999999999</c:v>
                </c:pt>
                <c:pt idx="516">
                  <c:v>22.382090000000002</c:v>
                </c:pt>
                <c:pt idx="517">
                  <c:v>22.42539</c:v>
                </c:pt>
                <c:pt idx="518">
                  <c:v>22.468679999999999</c:v>
                </c:pt>
                <c:pt idx="519">
                  <c:v>22.511970000000002</c:v>
                </c:pt>
                <c:pt idx="520">
                  <c:v>22.555260000000001</c:v>
                </c:pt>
                <c:pt idx="521">
                  <c:v>22.598559999999999</c:v>
                </c:pt>
                <c:pt idx="522">
                  <c:v>22.641850000000002</c:v>
                </c:pt>
                <c:pt idx="523">
                  <c:v>22.685140000000001</c:v>
                </c:pt>
                <c:pt idx="524">
                  <c:v>22.728429999999999</c:v>
                </c:pt>
                <c:pt idx="525">
                  <c:v>22.771719999999998</c:v>
                </c:pt>
                <c:pt idx="526">
                  <c:v>22.815020000000001</c:v>
                </c:pt>
                <c:pt idx="527">
                  <c:v>22.858309999999999</c:v>
                </c:pt>
                <c:pt idx="528">
                  <c:v>22.901599999999998</c:v>
                </c:pt>
                <c:pt idx="529">
                  <c:v>22.944890000000001</c:v>
                </c:pt>
                <c:pt idx="530">
                  <c:v>22.988189999999999</c:v>
                </c:pt>
                <c:pt idx="531">
                  <c:v>23.031479999999998</c:v>
                </c:pt>
                <c:pt idx="532">
                  <c:v>23.074770000000001</c:v>
                </c:pt>
                <c:pt idx="533">
                  <c:v>23.11806</c:v>
                </c:pt>
                <c:pt idx="534">
                  <c:v>23.161349999999999</c:v>
                </c:pt>
                <c:pt idx="535">
                  <c:v>23.204650000000001</c:v>
                </c:pt>
                <c:pt idx="536">
                  <c:v>23.24794</c:v>
                </c:pt>
                <c:pt idx="537">
                  <c:v>23.291229999999999</c:v>
                </c:pt>
                <c:pt idx="538">
                  <c:v>23.334520000000001</c:v>
                </c:pt>
                <c:pt idx="539">
                  <c:v>23.37782</c:v>
                </c:pt>
                <c:pt idx="540">
                  <c:v>23.421109999999999</c:v>
                </c:pt>
                <c:pt idx="541">
                  <c:v>23.464400000000001</c:v>
                </c:pt>
                <c:pt idx="542">
                  <c:v>23.50769</c:v>
                </c:pt>
                <c:pt idx="543">
                  <c:v>23.550989999999999</c:v>
                </c:pt>
                <c:pt idx="544">
                  <c:v>23.594280000000001</c:v>
                </c:pt>
                <c:pt idx="545">
                  <c:v>23.63757</c:v>
                </c:pt>
                <c:pt idx="546">
                  <c:v>23.680859999999999</c:v>
                </c:pt>
                <c:pt idx="547">
                  <c:v>23.724150000000002</c:v>
                </c:pt>
                <c:pt idx="548">
                  <c:v>23.76745</c:v>
                </c:pt>
                <c:pt idx="549">
                  <c:v>23.810739999999999</c:v>
                </c:pt>
                <c:pt idx="550">
                  <c:v>23.854030000000002</c:v>
                </c:pt>
                <c:pt idx="551">
                  <c:v>23.897320000000001</c:v>
                </c:pt>
                <c:pt idx="552">
                  <c:v>23.940619999999999</c:v>
                </c:pt>
                <c:pt idx="553">
                  <c:v>23.983910000000002</c:v>
                </c:pt>
                <c:pt idx="554">
                  <c:v>24.027200000000001</c:v>
                </c:pt>
                <c:pt idx="555">
                  <c:v>24.070489999999999</c:v>
                </c:pt>
                <c:pt idx="556">
                  <c:v>24.113779999999998</c:v>
                </c:pt>
                <c:pt idx="557">
                  <c:v>24.157080000000001</c:v>
                </c:pt>
                <c:pt idx="558">
                  <c:v>24.200369999999999</c:v>
                </c:pt>
                <c:pt idx="559">
                  <c:v>24.243659999999998</c:v>
                </c:pt>
                <c:pt idx="560">
                  <c:v>24.286950000000001</c:v>
                </c:pt>
                <c:pt idx="561">
                  <c:v>24.330249999999999</c:v>
                </c:pt>
                <c:pt idx="562">
                  <c:v>24.373539999999998</c:v>
                </c:pt>
                <c:pt idx="563">
                  <c:v>24.416830000000001</c:v>
                </c:pt>
                <c:pt idx="564">
                  <c:v>24.46012</c:v>
                </c:pt>
                <c:pt idx="565">
                  <c:v>24.503409999999999</c:v>
                </c:pt>
                <c:pt idx="566">
                  <c:v>24.546710000000001</c:v>
                </c:pt>
                <c:pt idx="567">
                  <c:v>24.59</c:v>
                </c:pt>
                <c:pt idx="568">
                  <c:v>24.633289999999999</c:v>
                </c:pt>
                <c:pt idx="569">
                  <c:v>24.676580000000001</c:v>
                </c:pt>
                <c:pt idx="570">
                  <c:v>24.71988</c:v>
                </c:pt>
                <c:pt idx="571">
                  <c:v>24.763169999999999</c:v>
                </c:pt>
                <c:pt idx="572">
                  <c:v>24.806460000000001</c:v>
                </c:pt>
                <c:pt idx="573">
                  <c:v>24.84975</c:v>
                </c:pt>
                <c:pt idx="574">
                  <c:v>24.893039999999999</c:v>
                </c:pt>
                <c:pt idx="575">
                  <c:v>24.936340000000001</c:v>
                </c:pt>
                <c:pt idx="576">
                  <c:v>24.97963</c:v>
                </c:pt>
                <c:pt idx="577">
                  <c:v>25.022919999999999</c:v>
                </c:pt>
                <c:pt idx="578">
                  <c:v>25.066210000000002</c:v>
                </c:pt>
                <c:pt idx="579">
                  <c:v>25.10951</c:v>
                </c:pt>
                <c:pt idx="580">
                  <c:v>25.152799999999999</c:v>
                </c:pt>
                <c:pt idx="581">
                  <c:v>25.196090000000002</c:v>
                </c:pt>
                <c:pt idx="582">
                  <c:v>25.239380000000001</c:v>
                </c:pt>
                <c:pt idx="583">
                  <c:v>25.282679999999999</c:v>
                </c:pt>
                <c:pt idx="584">
                  <c:v>25.325970000000002</c:v>
                </c:pt>
                <c:pt idx="585">
                  <c:v>25.369260000000001</c:v>
                </c:pt>
                <c:pt idx="586">
                  <c:v>25.41255</c:v>
                </c:pt>
                <c:pt idx="587">
                  <c:v>25.455839999999998</c:v>
                </c:pt>
                <c:pt idx="588">
                  <c:v>25.499140000000001</c:v>
                </c:pt>
                <c:pt idx="589">
                  <c:v>25.54243</c:v>
                </c:pt>
                <c:pt idx="590">
                  <c:v>25.585719999999998</c:v>
                </c:pt>
                <c:pt idx="591">
                  <c:v>25.629010000000001</c:v>
                </c:pt>
                <c:pt idx="592">
                  <c:v>25.67231</c:v>
                </c:pt>
                <c:pt idx="593">
                  <c:v>25.715599999999998</c:v>
                </c:pt>
                <c:pt idx="594">
                  <c:v>25.758890000000001</c:v>
                </c:pt>
                <c:pt idx="595">
                  <c:v>25.80218</c:v>
                </c:pt>
                <c:pt idx="596">
                  <c:v>25.845469999999999</c:v>
                </c:pt>
                <c:pt idx="597">
                  <c:v>25.888770000000001</c:v>
                </c:pt>
                <c:pt idx="598">
                  <c:v>25.93206</c:v>
                </c:pt>
                <c:pt idx="599">
                  <c:v>25.975349999999999</c:v>
                </c:pt>
                <c:pt idx="600">
                  <c:v>26.018640000000001</c:v>
                </c:pt>
                <c:pt idx="601">
                  <c:v>26.06194</c:v>
                </c:pt>
                <c:pt idx="602">
                  <c:v>26.105229999999999</c:v>
                </c:pt>
                <c:pt idx="603">
                  <c:v>26.148520000000001</c:v>
                </c:pt>
                <c:pt idx="604">
                  <c:v>26.19181</c:v>
                </c:pt>
                <c:pt idx="605">
                  <c:v>26.235099999999999</c:v>
                </c:pt>
                <c:pt idx="606">
                  <c:v>26.278400000000001</c:v>
                </c:pt>
                <c:pt idx="607">
                  <c:v>26.32169</c:v>
                </c:pt>
                <c:pt idx="608">
                  <c:v>26.364979999999999</c:v>
                </c:pt>
                <c:pt idx="609">
                  <c:v>26.408270000000002</c:v>
                </c:pt>
                <c:pt idx="610">
                  <c:v>26.45157</c:v>
                </c:pt>
                <c:pt idx="611">
                  <c:v>26.494859999999999</c:v>
                </c:pt>
                <c:pt idx="612">
                  <c:v>26.538150000000002</c:v>
                </c:pt>
                <c:pt idx="613">
                  <c:v>26.581440000000001</c:v>
                </c:pt>
                <c:pt idx="614">
                  <c:v>26.62473</c:v>
                </c:pt>
                <c:pt idx="615">
                  <c:v>26.668030000000002</c:v>
                </c:pt>
                <c:pt idx="616">
                  <c:v>26.711320000000001</c:v>
                </c:pt>
                <c:pt idx="617">
                  <c:v>26.75461</c:v>
                </c:pt>
                <c:pt idx="618">
                  <c:v>26.797899999999998</c:v>
                </c:pt>
                <c:pt idx="619">
                  <c:v>26.841200000000001</c:v>
                </c:pt>
                <c:pt idx="620">
                  <c:v>26.88449</c:v>
                </c:pt>
                <c:pt idx="621">
                  <c:v>26.927779999999998</c:v>
                </c:pt>
                <c:pt idx="622">
                  <c:v>26.971070000000001</c:v>
                </c:pt>
                <c:pt idx="623">
                  <c:v>27.01437</c:v>
                </c:pt>
                <c:pt idx="624">
                  <c:v>27.057659999999998</c:v>
                </c:pt>
                <c:pt idx="625">
                  <c:v>27.100950000000001</c:v>
                </c:pt>
                <c:pt idx="626">
                  <c:v>27.14424</c:v>
                </c:pt>
                <c:pt idx="627">
                  <c:v>27.187529999999999</c:v>
                </c:pt>
                <c:pt idx="628">
                  <c:v>27.230830000000001</c:v>
                </c:pt>
                <c:pt idx="629">
                  <c:v>27.27412</c:v>
                </c:pt>
                <c:pt idx="630">
                  <c:v>27.317409999999999</c:v>
                </c:pt>
                <c:pt idx="631">
                  <c:v>27.360700000000001</c:v>
                </c:pt>
                <c:pt idx="632">
                  <c:v>27.404</c:v>
                </c:pt>
                <c:pt idx="633">
                  <c:v>27.447289999999999</c:v>
                </c:pt>
                <c:pt idx="634">
                  <c:v>27.490580000000001</c:v>
                </c:pt>
                <c:pt idx="635">
                  <c:v>27.53387</c:v>
                </c:pt>
                <c:pt idx="636">
                  <c:v>27.577159999999999</c:v>
                </c:pt>
                <c:pt idx="637">
                  <c:v>27.620460000000001</c:v>
                </c:pt>
                <c:pt idx="638">
                  <c:v>27.66375</c:v>
                </c:pt>
                <c:pt idx="639">
                  <c:v>27.707039999999999</c:v>
                </c:pt>
                <c:pt idx="640">
                  <c:v>27.750330000000002</c:v>
                </c:pt>
                <c:pt idx="641">
                  <c:v>27.79363</c:v>
                </c:pt>
                <c:pt idx="642">
                  <c:v>27.836919999999999</c:v>
                </c:pt>
                <c:pt idx="643">
                  <c:v>27.880210000000002</c:v>
                </c:pt>
                <c:pt idx="644">
                  <c:v>27.923500000000001</c:v>
                </c:pt>
                <c:pt idx="645">
                  <c:v>27.96679</c:v>
                </c:pt>
                <c:pt idx="646">
                  <c:v>28.010090000000002</c:v>
                </c:pt>
                <c:pt idx="647">
                  <c:v>28.053380000000001</c:v>
                </c:pt>
                <c:pt idx="648">
                  <c:v>28.09667</c:v>
                </c:pt>
                <c:pt idx="649">
                  <c:v>28.139959999999999</c:v>
                </c:pt>
                <c:pt idx="650">
                  <c:v>28.183260000000001</c:v>
                </c:pt>
                <c:pt idx="651">
                  <c:v>28.22655</c:v>
                </c:pt>
                <c:pt idx="652">
                  <c:v>28.269839999999999</c:v>
                </c:pt>
                <c:pt idx="653">
                  <c:v>28.313130000000001</c:v>
                </c:pt>
                <c:pt idx="654">
                  <c:v>28.35643</c:v>
                </c:pt>
                <c:pt idx="655">
                  <c:v>28.399719999999999</c:v>
                </c:pt>
                <c:pt idx="656">
                  <c:v>28.443010000000001</c:v>
                </c:pt>
                <c:pt idx="657">
                  <c:v>28.4863</c:v>
                </c:pt>
                <c:pt idx="658">
                  <c:v>28.529589999999999</c:v>
                </c:pt>
                <c:pt idx="659">
                  <c:v>28.572890000000001</c:v>
                </c:pt>
                <c:pt idx="660">
                  <c:v>28.61618</c:v>
                </c:pt>
                <c:pt idx="661">
                  <c:v>28.659469999999999</c:v>
                </c:pt>
                <c:pt idx="662">
                  <c:v>28.702760000000001</c:v>
                </c:pt>
                <c:pt idx="663">
                  <c:v>28.74606</c:v>
                </c:pt>
                <c:pt idx="664">
                  <c:v>28.789349999999999</c:v>
                </c:pt>
                <c:pt idx="665">
                  <c:v>28.832640000000001</c:v>
                </c:pt>
                <c:pt idx="666">
                  <c:v>28.87593</c:v>
                </c:pt>
                <c:pt idx="667">
                  <c:v>28.919219999999999</c:v>
                </c:pt>
                <c:pt idx="668">
                  <c:v>28.962520000000001</c:v>
                </c:pt>
                <c:pt idx="669">
                  <c:v>29.00581</c:v>
                </c:pt>
                <c:pt idx="670">
                  <c:v>29.049099999999999</c:v>
                </c:pt>
                <c:pt idx="671">
                  <c:v>29.092390000000002</c:v>
                </c:pt>
                <c:pt idx="672">
                  <c:v>29.13569</c:v>
                </c:pt>
                <c:pt idx="673">
                  <c:v>29.178979999999999</c:v>
                </c:pt>
                <c:pt idx="674">
                  <c:v>29.222270000000002</c:v>
                </c:pt>
                <c:pt idx="675">
                  <c:v>29.265560000000001</c:v>
                </c:pt>
                <c:pt idx="676">
                  <c:v>29.30885</c:v>
                </c:pt>
                <c:pt idx="677">
                  <c:v>29.352150000000002</c:v>
                </c:pt>
                <c:pt idx="678">
                  <c:v>29.395440000000001</c:v>
                </c:pt>
                <c:pt idx="679">
                  <c:v>29.43873</c:v>
                </c:pt>
                <c:pt idx="680">
                  <c:v>29.482019999999999</c:v>
                </c:pt>
                <c:pt idx="681">
                  <c:v>29.525320000000001</c:v>
                </c:pt>
                <c:pt idx="682">
                  <c:v>29.56861</c:v>
                </c:pt>
                <c:pt idx="683">
                  <c:v>29.611899999999999</c:v>
                </c:pt>
                <c:pt idx="684">
                  <c:v>29.655190000000001</c:v>
                </c:pt>
                <c:pt idx="685">
                  <c:v>29.69848</c:v>
                </c:pt>
                <c:pt idx="686">
                  <c:v>29.741779999999999</c:v>
                </c:pt>
                <c:pt idx="687">
                  <c:v>29.785070000000001</c:v>
                </c:pt>
                <c:pt idx="688">
                  <c:v>29.82836</c:v>
                </c:pt>
                <c:pt idx="689">
                  <c:v>29.871649999999999</c:v>
                </c:pt>
                <c:pt idx="690">
                  <c:v>29.914950000000001</c:v>
                </c:pt>
                <c:pt idx="691">
                  <c:v>29.95824</c:v>
                </c:pt>
                <c:pt idx="692">
                  <c:v>30.001529999999999</c:v>
                </c:pt>
                <c:pt idx="693">
                  <c:v>30.044820000000001</c:v>
                </c:pt>
                <c:pt idx="694">
                  <c:v>30.08812</c:v>
                </c:pt>
                <c:pt idx="695">
                  <c:v>30.131409999999999</c:v>
                </c:pt>
                <c:pt idx="696">
                  <c:v>30.174700000000001</c:v>
                </c:pt>
                <c:pt idx="697">
                  <c:v>30.21799</c:v>
                </c:pt>
                <c:pt idx="698">
                  <c:v>30.261279999999999</c:v>
                </c:pt>
                <c:pt idx="699">
                  <c:v>30.304580000000001</c:v>
                </c:pt>
                <c:pt idx="700">
                  <c:v>30.34787</c:v>
                </c:pt>
                <c:pt idx="701">
                  <c:v>30.391159999999999</c:v>
                </c:pt>
                <c:pt idx="702">
                  <c:v>30.434449999999998</c:v>
                </c:pt>
                <c:pt idx="703">
                  <c:v>30.47775</c:v>
                </c:pt>
                <c:pt idx="704">
                  <c:v>30.521039999999999</c:v>
                </c:pt>
                <c:pt idx="705">
                  <c:v>30.564330000000002</c:v>
                </c:pt>
                <c:pt idx="706">
                  <c:v>30.607620000000001</c:v>
                </c:pt>
                <c:pt idx="707">
                  <c:v>30.65091</c:v>
                </c:pt>
                <c:pt idx="708">
                  <c:v>30.694210000000002</c:v>
                </c:pt>
                <c:pt idx="709">
                  <c:v>30.737500000000001</c:v>
                </c:pt>
                <c:pt idx="710">
                  <c:v>30.78079</c:v>
                </c:pt>
                <c:pt idx="711">
                  <c:v>30.824079999999999</c:v>
                </c:pt>
                <c:pt idx="712">
                  <c:v>30.867380000000001</c:v>
                </c:pt>
                <c:pt idx="713">
                  <c:v>30.91067</c:v>
                </c:pt>
                <c:pt idx="714">
                  <c:v>30.953959999999999</c:v>
                </c:pt>
                <c:pt idx="715">
                  <c:v>30.997250000000001</c:v>
                </c:pt>
                <c:pt idx="716">
                  <c:v>31.04054</c:v>
                </c:pt>
                <c:pt idx="717">
                  <c:v>31.083839999999999</c:v>
                </c:pt>
                <c:pt idx="718">
                  <c:v>31.127130000000001</c:v>
                </c:pt>
                <c:pt idx="719">
                  <c:v>31.17042</c:v>
                </c:pt>
                <c:pt idx="720">
                  <c:v>31.213709999999999</c:v>
                </c:pt>
                <c:pt idx="721">
                  <c:v>31.257010000000001</c:v>
                </c:pt>
                <c:pt idx="722">
                  <c:v>31.3003</c:v>
                </c:pt>
                <c:pt idx="723">
                  <c:v>31.343589999999999</c:v>
                </c:pt>
                <c:pt idx="724">
                  <c:v>31.386880000000001</c:v>
                </c:pt>
                <c:pt idx="725">
                  <c:v>31.43017</c:v>
                </c:pt>
                <c:pt idx="726">
                  <c:v>31.473469999999999</c:v>
                </c:pt>
                <c:pt idx="727">
                  <c:v>31.516760000000001</c:v>
                </c:pt>
                <c:pt idx="728">
                  <c:v>31.56005</c:v>
                </c:pt>
                <c:pt idx="729">
                  <c:v>31.603339999999999</c:v>
                </c:pt>
                <c:pt idx="730">
                  <c:v>31.646640000000001</c:v>
                </c:pt>
                <c:pt idx="731">
                  <c:v>31.68993</c:v>
                </c:pt>
                <c:pt idx="732">
                  <c:v>31.733219999999999</c:v>
                </c:pt>
                <c:pt idx="733">
                  <c:v>31.776509999999998</c:v>
                </c:pt>
                <c:pt idx="734">
                  <c:v>31.81981</c:v>
                </c:pt>
                <c:pt idx="735">
                  <c:v>31.863099999999999</c:v>
                </c:pt>
                <c:pt idx="736">
                  <c:v>31.906389999999998</c:v>
                </c:pt>
                <c:pt idx="737">
                  <c:v>31.949680000000001</c:v>
                </c:pt>
                <c:pt idx="738">
                  <c:v>31.99297</c:v>
                </c:pt>
                <c:pt idx="739">
                  <c:v>32.036270000000002</c:v>
                </c:pt>
                <c:pt idx="740">
                  <c:v>32.079560000000001</c:v>
                </c:pt>
                <c:pt idx="741">
                  <c:v>32.12285</c:v>
                </c:pt>
                <c:pt idx="742">
                  <c:v>32.166139999999999</c:v>
                </c:pt>
                <c:pt idx="743">
                  <c:v>32.209440000000001</c:v>
                </c:pt>
                <c:pt idx="744">
                  <c:v>32.25273</c:v>
                </c:pt>
                <c:pt idx="745">
                  <c:v>32.296019999999999</c:v>
                </c:pt>
                <c:pt idx="746">
                  <c:v>32.339309999999998</c:v>
                </c:pt>
                <c:pt idx="747">
                  <c:v>32.382599999999996</c:v>
                </c:pt>
                <c:pt idx="748">
                  <c:v>32.425899999999999</c:v>
                </c:pt>
                <c:pt idx="749">
                  <c:v>32.469189999999998</c:v>
                </c:pt>
                <c:pt idx="750">
                  <c:v>32.512479999999996</c:v>
                </c:pt>
                <c:pt idx="751">
                  <c:v>32.555770000000003</c:v>
                </c:pt>
                <c:pt idx="752">
                  <c:v>32.599069999999998</c:v>
                </c:pt>
                <c:pt idx="753">
                  <c:v>32.642359999999996</c:v>
                </c:pt>
                <c:pt idx="754">
                  <c:v>32.685650000000003</c:v>
                </c:pt>
                <c:pt idx="755">
                  <c:v>32.728940000000001</c:v>
                </c:pt>
                <c:pt idx="756">
                  <c:v>32.77223</c:v>
                </c:pt>
                <c:pt idx="757">
                  <c:v>32.815530000000003</c:v>
                </c:pt>
                <c:pt idx="758">
                  <c:v>32.858820000000001</c:v>
                </c:pt>
                <c:pt idx="759">
                  <c:v>32.90211</c:v>
                </c:pt>
                <c:pt idx="760">
                  <c:v>32.945399999999999</c:v>
                </c:pt>
                <c:pt idx="761">
                  <c:v>32.988700000000001</c:v>
                </c:pt>
                <c:pt idx="762">
                  <c:v>33.03199</c:v>
                </c:pt>
                <c:pt idx="763">
                  <c:v>33.075279999999999</c:v>
                </c:pt>
                <c:pt idx="764">
                  <c:v>33.118569999999998</c:v>
                </c:pt>
                <c:pt idx="765">
                  <c:v>33.161859999999997</c:v>
                </c:pt>
                <c:pt idx="766">
                  <c:v>33.205159999999999</c:v>
                </c:pt>
                <c:pt idx="767">
                  <c:v>33.248449999999998</c:v>
                </c:pt>
                <c:pt idx="768">
                  <c:v>33.291739999999997</c:v>
                </c:pt>
                <c:pt idx="769">
                  <c:v>33.335030000000003</c:v>
                </c:pt>
                <c:pt idx="770">
                  <c:v>33.378329999999998</c:v>
                </c:pt>
                <c:pt idx="771">
                  <c:v>33.421619999999997</c:v>
                </c:pt>
                <c:pt idx="772">
                  <c:v>33.464910000000003</c:v>
                </c:pt>
                <c:pt idx="773">
                  <c:v>33.508200000000002</c:v>
                </c:pt>
                <c:pt idx="774">
                  <c:v>33.551499999999997</c:v>
                </c:pt>
                <c:pt idx="775">
                  <c:v>33.594790000000003</c:v>
                </c:pt>
                <c:pt idx="776">
                  <c:v>33.638080000000002</c:v>
                </c:pt>
                <c:pt idx="777">
                  <c:v>33.681370000000001</c:v>
                </c:pt>
                <c:pt idx="778">
                  <c:v>33.72466</c:v>
                </c:pt>
                <c:pt idx="779">
                  <c:v>33.767960000000002</c:v>
                </c:pt>
                <c:pt idx="780">
                  <c:v>33.811250000000001</c:v>
                </c:pt>
                <c:pt idx="781">
                  <c:v>33.85454</c:v>
                </c:pt>
                <c:pt idx="782">
                  <c:v>33.897829999999999</c:v>
                </c:pt>
                <c:pt idx="783">
                  <c:v>33.941130000000001</c:v>
                </c:pt>
                <c:pt idx="784">
                  <c:v>33.98442</c:v>
                </c:pt>
                <c:pt idx="785">
                  <c:v>34.027709999999999</c:v>
                </c:pt>
                <c:pt idx="786">
                  <c:v>34.070999999999998</c:v>
                </c:pt>
                <c:pt idx="787">
                  <c:v>34.114289999999997</c:v>
                </c:pt>
                <c:pt idx="788">
                  <c:v>34.157589999999999</c:v>
                </c:pt>
                <c:pt idx="789">
                  <c:v>34.200879999999998</c:v>
                </c:pt>
                <c:pt idx="790">
                  <c:v>34.244169999999997</c:v>
                </c:pt>
                <c:pt idx="791">
                  <c:v>34.287460000000003</c:v>
                </c:pt>
                <c:pt idx="792">
                  <c:v>34.330759999999998</c:v>
                </c:pt>
                <c:pt idx="793">
                  <c:v>34.374049999999997</c:v>
                </c:pt>
                <c:pt idx="794">
                  <c:v>34.417340000000003</c:v>
                </c:pt>
                <c:pt idx="795">
                  <c:v>34.460630000000002</c:v>
                </c:pt>
                <c:pt idx="796">
                  <c:v>34.503920000000001</c:v>
                </c:pt>
                <c:pt idx="797">
                  <c:v>34.547220000000003</c:v>
                </c:pt>
                <c:pt idx="798">
                  <c:v>34.590510000000002</c:v>
                </c:pt>
                <c:pt idx="799">
                  <c:v>34.633800000000001</c:v>
                </c:pt>
                <c:pt idx="800">
                  <c:v>34.67709</c:v>
                </c:pt>
                <c:pt idx="801">
                  <c:v>34.720390000000002</c:v>
                </c:pt>
                <c:pt idx="802">
                  <c:v>34.763680000000001</c:v>
                </c:pt>
                <c:pt idx="803">
                  <c:v>34.80697</c:v>
                </c:pt>
                <c:pt idx="804">
                  <c:v>34.850259999999999</c:v>
                </c:pt>
                <c:pt idx="805">
                  <c:v>34.893560000000001</c:v>
                </c:pt>
                <c:pt idx="806">
                  <c:v>34.93685</c:v>
                </c:pt>
                <c:pt idx="807">
                  <c:v>34.980139999999999</c:v>
                </c:pt>
                <c:pt idx="808">
                  <c:v>35.023429999999998</c:v>
                </c:pt>
                <c:pt idx="809">
                  <c:v>35.066719999999997</c:v>
                </c:pt>
                <c:pt idx="810">
                  <c:v>35.110019999999999</c:v>
                </c:pt>
                <c:pt idx="811">
                  <c:v>35.153309999999998</c:v>
                </c:pt>
                <c:pt idx="812">
                  <c:v>35.196599999999997</c:v>
                </c:pt>
                <c:pt idx="813">
                  <c:v>35.239890000000003</c:v>
                </c:pt>
                <c:pt idx="814">
                  <c:v>35.283189999999998</c:v>
                </c:pt>
                <c:pt idx="815">
                  <c:v>35.326479999999997</c:v>
                </c:pt>
                <c:pt idx="816">
                  <c:v>35.369770000000003</c:v>
                </c:pt>
                <c:pt idx="817">
                  <c:v>35.413060000000002</c:v>
                </c:pt>
                <c:pt idx="818">
                  <c:v>35.45635</c:v>
                </c:pt>
                <c:pt idx="819">
                  <c:v>35.499650000000003</c:v>
                </c:pt>
                <c:pt idx="820">
                  <c:v>35.542940000000002</c:v>
                </c:pt>
                <c:pt idx="821">
                  <c:v>35.58623</c:v>
                </c:pt>
                <c:pt idx="822">
                  <c:v>35.629519999999999</c:v>
                </c:pt>
                <c:pt idx="823">
                  <c:v>35.672820000000002</c:v>
                </c:pt>
                <c:pt idx="824">
                  <c:v>35.71611</c:v>
                </c:pt>
                <c:pt idx="825">
                  <c:v>35.759399999999999</c:v>
                </c:pt>
                <c:pt idx="826">
                  <c:v>35.802689999999998</c:v>
                </c:pt>
                <c:pt idx="827">
                  <c:v>35.845979999999997</c:v>
                </c:pt>
                <c:pt idx="828">
                  <c:v>35.889279999999999</c:v>
                </c:pt>
                <c:pt idx="829">
                  <c:v>35.932569999999998</c:v>
                </c:pt>
                <c:pt idx="830">
                  <c:v>35.975859999999997</c:v>
                </c:pt>
                <c:pt idx="831">
                  <c:v>36.019150000000003</c:v>
                </c:pt>
                <c:pt idx="832">
                  <c:v>36.062449999999998</c:v>
                </c:pt>
                <c:pt idx="833">
                  <c:v>36.105739999999997</c:v>
                </c:pt>
                <c:pt idx="834">
                  <c:v>36.149030000000003</c:v>
                </c:pt>
                <c:pt idx="835">
                  <c:v>36.192320000000002</c:v>
                </c:pt>
                <c:pt idx="836">
                  <c:v>36.235610000000001</c:v>
                </c:pt>
                <c:pt idx="837">
                  <c:v>36.278910000000003</c:v>
                </c:pt>
                <c:pt idx="838">
                  <c:v>36.322200000000002</c:v>
                </c:pt>
                <c:pt idx="839">
                  <c:v>36.365490000000001</c:v>
                </c:pt>
                <c:pt idx="840">
                  <c:v>36.40878</c:v>
                </c:pt>
                <c:pt idx="841">
                  <c:v>36.452080000000002</c:v>
                </c:pt>
                <c:pt idx="842">
                  <c:v>36.495370000000001</c:v>
                </c:pt>
                <c:pt idx="843">
                  <c:v>36.53866</c:v>
                </c:pt>
                <c:pt idx="844">
                  <c:v>36.581949999999999</c:v>
                </c:pt>
                <c:pt idx="845">
                  <c:v>36.625250000000001</c:v>
                </c:pt>
                <c:pt idx="846">
                  <c:v>36.66854</c:v>
                </c:pt>
                <c:pt idx="847">
                  <c:v>36.711829999999999</c:v>
                </c:pt>
                <c:pt idx="848">
                  <c:v>36.755119999999998</c:v>
                </c:pt>
                <c:pt idx="849">
                  <c:v>36.798409999999997</c:v>
                </c:pt>
                <c:pt idx="850">
                  <c:v>36.841709999999999</c:v>
                </c:pt>
                <c:pt idx="851">
                  <c:v>36.884999999999998</c:v>
                </c:pt>
                <c:pt idx="852">
                  <c:v>36.928289999999997</c:v>
                </c:pt>
                <c:pt idx="853">
                  <c:v>36.971580000000003</c:v>
                </c:pt>
                <c:pt idx="854">
                  <c:v>37.014879999999998</c:v>
                </c:pt>
                <c:pt idx="855">
                  <c:v>37.058169999999997</c:v>
                </c:pt>
                <c:pt idx="856">
                  <c:v>37.101460000000003</c:v>
                </c:pt>
                <c:pt idx="857">
                  <c:v>37.144750000000002</c:v>
                </c:pt>
                <c:pt idx="858">
                  <c:v>37.188040000000001</c:v>
                </c:pt>
                <c:pt idx="859">
                  <c:v>37.231340000000003</c:v>
                </c:pt>
                <c:pt idx="860">
                  <c:v>37.274630000000002</c:v>
                </c:pt>
                <c:pt idx="861">
                  <c:v>37.317920000000001</c:v>
                </c:pt>
                <c:pt idx="862">
                  <c:v>37.36121</c:v>
                </c:pt>
                <c:pt idx="863">
                  <c:v>37.404510000000002</c:v>
                </c:pt>
                <c:pt idx="864">
                  <c:v>37.447800000000001</c:v>
                </c:pt>
                <c:pt idx="865">
                  <c:v>37.49109</c:v>
                </c:pt>
                <c:pt idx="866">
                  <c:v>37.534379999999999</c:v>
                </c:pt>
                <c:pt idx="867">
                  <c:v>37.577669999999998</c:v>
                </c:pt>
                <c:pt idx="868">
                  <c:v>37.62097</c:v>
                </c:pt>
                <c:pt idx="869">
                  <c:v>37.664259999999999</c:v>
                </c:pt>
                <c:pt idx="870">
                  <c:v>37.707549999999998</c:v>
                </c:pt>
                <c:pt idx="871">
                  <c:v>37.750839999999997</c:v>
                </c:pt>
                <c:pt idx="872">
                  <c:v>37.794139999999999</c:v>
                </c:pt>
                <c:pt idx="873">
                  <c:v>37.837429999999998</c:v>
                </c:pt>
                <c:pt idx="874">
                  <c:v>37.880719999999997</c:v>
                </c:pt>
                <c:pt idx="875">
                  <c:v>37.924010000000003</c:v>
                </c:pt>
                <c:pt idx="876">
                  <c:v>37.967300000000002</c:v>
                </c:pt>
                <c:pt idx="877">
                  <c:v>38.010599999999997</c:v>
                </c:pt>
                <c:pt idx="878">
                  <c:v>38.053890000000003</c:v>
                </c:pt>
                <c:pt idx="879">
                  <c:v>38.097180000000002</c:v>
                </c:pt>
                <c:pt idx="880">
                  <c:v>38.140470000000001</c:v>
                </c:pt>
                <c:pt idx="881">
                  <c:v>38.183770000000003</c:v>
                </c:pt>
                <c:pt idx="882">
                  <c:v>38.227060000000002</c:v>
                </c:pt>
                <c:pt idx="883">
                  <c:v>38.270350000000001</c:v>
                </c:pt>
                <c:pt idx="884">
                  <c:v>38.313639999999999</c:v>
                </c:pt>
                <c:pt idx="885">
                  <c:v>38.356940000000002</c:v>
                </c:pt>
                <c:pt idx="886">
                  <c:v>38.400230000000001</c:v>
                </c:pt>
                <c:pt idx="887">
                  <c:v>38.443519999999999</c:v>
                </c:pt>
                <c:pt idx="888">
                  <c:v>38.486809999999998</c:v>
                </c:pt>
                <c:pt idx="889">
                  <c:v>38.530099999999997</c:v>
                </c:pt>
                <c:pt idx="890">
                  <c:v>38.573399999999999</c:v>
                </c:pt>
                <c:pt idx="891">
                  <c:v>38.616689999999998</c:v>
                </c:pt>
                <c:pt idx="892">
                  <c:v>38.659979999999997</c:v>
                </c:pt>
                <c:pt idx="893">
                  <c:v>38.703270000000003</c:v>
                </c:pt>
                <c:pt idx="894">
                  <c:v>38.746569999999998</c:v>
                </c:pt>
                <c:pt idx="895">
                  <c:v>38.789859999999997</c:v>
                </c:pt>
                <c:pt idx="896">
                  <c:v>38.833150000000003</c:v>
                </c:pt>
                <c:pt idx="897">
                  <c:v>38.876440000000002</c:v>
                </c:pt>
                <c:pt idx="898">
                  <c:v>38.919730000000001</c:v>
                </c:pt>
                <c:pt idx="899">
                  <c:v>38.963030000000003</c:v>
                </c:pt>
                <c:pt idx="900">
                  <c:v>39.006320000000002</c:v>
                </c:pt>
                <c:pt idx="901">
                  <c:v>39.049610000000001</c:v>
                </c:pt>
                <c:pt idx="902">
                  <c:v>39.0929</c:v>
                </c:pt>
                <c:pt idx="903">
                  <c:v>39.136200000000002</c:v>
                </c:pt>
                <c:pt idx="904">
                  <c:v>39.179490000000001</c:v>
                </c:pt>
                <c:pt idx="905">
                  <c:v>39.22278</c:v>
                </c:pt>
                <c:pt idx="906">
                  <c:v>39.266069999999999</c:v>
                </c:pt>
                <c:pt idx="907">
                  <c:v>39.309359999999998</c:v>
                </c:pt>
                <c:pt idx="908">
                  <c:v>39.35266</c:v>
                </c:pt>
                <c:pt idx="909">
                  <c:v>39.395949999999999</c:v>
                </c:pt>
                <c:pt idx="910">
                  <c:v>39.439239999999998</c:v>
                </c:pt>
                <c:pt idx="911">
                  <c:v>39.482529999999997</c:v>
                </c:pt>
                <c:pt idx="912">
                  <c:v>39.525829999999999</c:v>
                </c:pt>
                <c:pt idx="913">
                  <c:v>39.569119999999998</c:v>
                </c:pt>
                <c:pt idx="914">
                  <c:v>39.612409999999997</c:v>
                </c:pt>
                <c:pt idx="915">
                  <c:v>39.655700000000003</c:v>
                </c:pt>
                <c:pt idx="916">
                  <c:v>39.698999999999998</c:v>
                </c:pt>
                <c:pt idx="917">
                  <c:v>39.742289999999997</c:v>
                </c:pt>
                <c:pt idx="918">
                  <c:v>39.785580000000003</c:v>
                </c:pt>
                <c:pt idx="919">
                  <c:v>39.828870000000002</c:v>
                </c:pt>
                <c:pt idx="920">
                  <c:v>39.872160000000001</c:v>
                </c:pt>
                <c:pt idx="921">
                  <c:v>39.915460000000003</c:v>
                </c:pt>
                <c:pt idx="922">
                  <c:v>39.958750000000002</c:v>
                </c:pt>
                <c:pt idx="923">
                  <c:v>40.002040000000001</c:v>
                </c:pt>
                <c:pt idx="924">
                  <c:v>40.04533</c:v>
                </c:pt>
                <c:pt idx="925">
                  <c:v>40.088630000000002</c:v>
                </c:pt>
                <c:pt idx="926">
                  <c:v>40.131920000000001</c:v>
                </c:pt>
                <c:pt idx="927">
                  <c:v>40.17521</c:v>
                </c:pt>
                <c:pt idx="928">
                  <c:v>40.218499999999999</c:v>
                </c:pt>
                <c:pt idx="929">
                  <c:v>40.261789999999998</c:v>
                </c:pt>
                <c:pt idx="930">
                  <c:v>40.30509</c:v>
                </c:pt>
                <c:pt idx="931">
                  <c:v>40.348379999999999</c:v>
                </c:pt>
                <c:pt idx="932">
                  <c:v>40.391669999999998</c:v>
                </c:pt>
                <c:pt idx="933">
                  <c:v>40.434959999999997</c:v>
                </c:pt>
                <c:pt idx="934">
                  <c:v>40.478259999999999</c:v>
                </c:pt>
                <c:pt idx="935">
                  <c:v>40.521549999999998</c:v>
                </c:pt>
                <c:pt idx="936">
                  <c:v>40.564839999999997</c:v>
                </c:pt>
                <c:pt idx="937">
                  <c:v>40.608130000000003</c:v>
                </c:pt>
                <c:pt idx="938">
                  <c:v>40.651420000000002</c:v>
                </c:pt>
                <c:pt idx="939">
                  <c:v>40.694719999999997</c:v>
                </c:pt>
                <c:pt idx="940">
                  <c:v>40.738010000000003</c:v>
                </c:pt>
                <c:pt idx="941">
                  <c:v>40.781300000000002</c:v>
                </c:pt>
                <c:pt idx="942">
                  <c:v>40.824590000000001</c:v>
                </c:pt>
                <c:pt idx="943">
                  <c:v>40.867890000000003</c:v>
                </c:pt>
                <c:pt idx="944">
                  <c:v>40.911180000000002</c:v>
                </c:pt>
                <c:pt idx="945">
                  <c:v>40.954470000000001</c:v>
                </c:pt>
                <c:pt idx="946">
                  <c:v>40.99776</c:v>
                </c:pt>
                <c:pt idx="947">
                  <c:v>41.041049999999998</c:v>
                </c:pt>
                <c:pt idx="948">
                  <c:v>41.084350000000001</c:v>
                </c:pt>
                <c:pt idx="949">
                  <c:v>41.12764</c:v>
                </c:pt>
                <c:pt idx="950">
                  <c:v>41.170929999999998</c:v>
                </c:pt>
                <c:pt idx="951">
                  <c:v>41.214219999999997</c:v>
                </c:pt>
                <c:pt idx="952">
                  <c:v>41.25752</c:v>
                </c:pt>
                <c:pt idx="953">
                  <c:v>41.300809999999998</c:v>
                </c:pt>
                <c:pt idx="954">
                  <c:v>41.344099999999997</c:v>
                </c:pt>
                <c:pt idx="955">
                  <c:v>41.387390000000003</c:v>
                </c:pt>
                <c:pt idx="956">
                  <c:v>41.430689999999998</c:v>
                </c:pt>
                <c:pt idx="957">
                  <c:v>41.473979999999997</c:v>
                </c:pt>
                <c:pt idx="958">
                  <c:v>41.517270000000003</c:v>
                </c:pt>
                <c:pt idx="959">
                  <c:v>41.560560000000002</c:v>
                </c:pt>
                <c:pt idx="960">
                  <c:v>41.603850000000001</c:v>
                </c:pt>
                <c:pt idx="961">
                  <c:v>41.647150000000003</c:v>
                </c:pt>
                <c:pt idx="962">
                  <c:v>41.690440000000002</c:v>
                </c:pt>
                <c:pt idx="963">
                  <c:v>41.733730000000001</c:v>
                </c:pt>
                <c:pt idx="964">
                  <c:v>41.77702</c:v>
                </c:pt>
                <c:pt idx="965">
                  <c:v>41.820320000000002</c:v>
                </c:pt>
                <c:pt idx="966">
                  <c:v>41.863610000000001</c:v>
                </c:pt>
                <c:pt idx="967">
                  <c:v>41.9069</c:v>
                </c:pt>
                <c:pt idx="968">
                  <c:v>41.950189999999999</c:v>
                </c:pt>
                <c:pt idx="969">
                  <c:v>41.993479999999998</c:v>
                </c:pt>
                <c:pt idx="970">
                  <c:v>42.03678</c:v>
                </c:pt>
                <c:pt idx="971">
                  <c:v>42.080069999999999</c:v>
                </c:pt>
                <c:pt idx="972">
                  <c:v>42.123359999999998</c:v>
                </c:pt>
                <c:pt idx="973">
                  <c:v>42.166649999999997</c:v>
                </c:pt>
                <c:pt idx="974">
                  <c:v>42.209949999999999</c:v>
                </c:pt>
                <c:pt idx="975">
                  <c:v>42.253239999999998</c:v>
                </c:pt>
                <c:pt idx="976">
                  <c:v>42.296529999999997</c:v>
                </c:pt>
                <c:pt idx="977">
                  <c:v>42.339820000000003</c:v>
                </c:pt>
                <c:pt idx="978">
                  <c:v>42.383110000000002</c:v>
                </c:pt>
                <c:pt idx="979">
                  <c:v>42.426409999999997</c:v>
                </c:pt>
                <c:pt idx="980">
                  <c:v>42.469700000000003</c:v>
                </c:pt>
                <c:pt idx="981">
                  <c:v>42.512990000000002</c:v>
                </c:pt>
                <c:pt idx="982">
                  <c:v>42.556280000000001</c:v>
                </c:pt>
                <c:pt idx="983">
                  <c:v>42.599580000000003</c:v>
                </c:pt>
                <c:pt idx="984">
                  <c:v>42.642870000000002</c:v>
                </c:pt>
                <c:pt idx="985">
                  <c:v>42.686160000000001</c:v>
                </c:pt>
                <c:pt idx="986">
                  <c:v>42.72945</c:v>
                </c:pt>
                <c:pt idx="987">
                  <c:v>42.772739999999999</c:v>
                </c:pt>
                <c:pt idx="988">
                  <c:v>42.816040000000001</c:v>
                </c:pt>
                <c:pt idx="989">
                  <c:v>42.85933</c:v>
                </c:pt>
                <c:pt idx="990">
                  <c:v>42.902619999999999</c:v>
                </c:pt>
                <c:pt idx="991">
                  <c:v>42.945909999999998</c:v>
                </c:pt>
                <c:pt idx="992">
                  <c:v>42.98921</c:v>
                </c:pt>
                <c:pt idx="993">
                  <c:v>43.032499999999999</c:v>
                </c:pt>
                <c:pt idx="994">
                  <c:v>43.075789999999998</c:v>
                </c:pt>
                <c:pt idx="995">
                  <c:v>43.119079999999997</c:v>
                </c:pt>
                <c:pt idx="996">
                  <c:v>43.162379999999999</c:v>
                </c:pt>
                <c:pt idx="997">
                  <c:v>43.205669999999998</c:v>
                </c:pt>
                <c:pt idx="998">
                  <c:v>43.248959999999997</c:v>
                </c:pt>
                <c:pt idx="999">
                  <c:v>43.292250000000003</c:v>
                </c:pt>
              </c:numCache>
            </c:numRef>
          </c:xVal>
          <c:yVal>
            <c:numRef>
              <c:f>'KF Ex 1'!$N$14:$N$1013</c:f>
              <c:numCache>
                <c:formatCode>General</c:formatCode>
                <c:ptCount val="1000"/>
                <c:pt idx="0">
                  <c:v>274.21030000000002</c:v>
                </c:pt>
                <c:pt idx="1">
                  <c:v>261.67599999999999</c:v>
                </c:pt>
                <c:pt idx="2">
                  <c:v>253.6155</c:v>
                </c:pt>
                <c:pt idx="3">
                  <c:v>246.18860000000001</c:v>
                </c:pt>
                <c:pt idx="4">
                  <c:v>241.55879999999999</c:v>
                </c:pt>
                <c:pt idx="5">
                  <c:v>238.91300000000001</c:v>
                </c:pt>
                <c:pt idx="6">
                  <c:v>235.79249999999999</c:v>
                </c:pt>
                <c:pt idx="7">
                  <c:v>233.0033</c:v>
                </c:pt>
                <c:pt idx="8">
                  <c:v>230.89869999999999</c:v>
                </c:pt>
                <c:pt idx="9">
                  <c:v>229.91200000000001</c:v>
                </c:pt>
                <c:pt idx="10">
                  <c:v>228.98519999999999</c:v>
                </c:pt>
                <c:pt idx="11">
                  <c:v>227.565</c:v>
                </c:pt>
                <c:pt idx="12">
                  <c:v>227.0479</c:v>
                </c:pt>
                <c:pt idx="13">
                  <c:v>226.3502</c:v>
                </c:pt>
                <c:pt idx="14">
                  <c:v>225.79689999999999</c:v>
                </c:pt>
                <c:pt idx="15">
                  <c:v>224.83920000000001</c:v>
                </c:pt>
                <c:pt idx="16">
                  <c:v>224.357</c:v>
                </c:pt>
                <c:pt idx="17">
                  <c:v>223.72810000000001</c:v>
                </c:pt>
                <c:pt idx="18">
                  <c:v>223.33029999999999</c:v>
                </c:pt>
                <c:pt idx="19">
                  <c:v>222.67420000000001</c:v>
                </c:pt>
                <c:pt idx="20">
                  <c:v>221.9562</c:v>
                </c:pt>
                <c:pt idx="21">
                  <c:v>221.34479999999999</c:v>
                </c:pt>
                <c:pt idx="22">
                  <c:v>220.9778</c:v>
                </c:pt>
                <c:pt idx="23">
                  <c:v>220.7345</c:v>
                </c:pt>
                <c:pt idx="24">
                  <c:v>220.36529999999999</c:v>
                </c:pt>
                <c:pt idx="25">
                  <c:v>220.12280000000001</c:v>
                </c:pt>
                <c:pt idx="26">
                  <c:v>219.8382</c:v>
                </c:pt>
                <c:pt idx="27">
                  <c:v>219.57990000000001</c:v>
                </c:pt>
                <c:pt idx="28">
                  <c:v>219.37729999999999</c:v>
                </c:pt>
                <c:pt idx="29">
                  <c:v>218.93819999999999</c:v>
                </c:pt>
                <c:pt idx="30">
                  <c:v>218.74279999999999</c:v>
                </c:pt>
                <c:pt idx="31">
                  <c:v>218.7543</c:v>
                </c:pt>
                <c:pt idx="32">
                  <c:v>218.5104</c:v>
                </c:pt>
                <c:pt idx="33">
                  <c:v>218.3991</c:v>
                </c:pt>
                <c:pt idx="34">
                  <c:v>218.38980000000001</c:v>
                </c:pt>
                <c:pt idx="35">
                  <c:v>218.2475</c:v>
                </c:pt>
                <c:pt idx="36">
                  <c:v>217.81610000000001</c:v>
                </c:pt>
                <c:pt idx="37">
                  <c:v>217.6567</c:v>
                </c:pt>
                <c:pt idx="38">
                  <c:v>217.5564</c:v>
                </c:pt>
                <c:pt idx="39">
                  <c:v>217.41650000000001</c:v>
                </c:pt>
                <c:pt idx="40">
                  <c:v>217.31870000000001</c:v>
                </c:pt>
                <c:pt idx="41">
                  <c:v>217.33680000000001</c:v>
                </c:pt>
                <c:pt idx="42">
                  <c:v>217.28129999999999</c:v>
                </c:pt>
                <c:pt idx="43">
                  <c:v>217.27289999999999</c:v>
                </c:pt>
                <c:pt idx="44">
                  <c:v>217.13329999999999</c:v>
                </c:pt>
                <c:pt idx="45">
                  <c:v>217.0068</c:v>
                </c:pt>
                <c:pt idx="46">
                  <c:v>216.75579999999999</c:v>
                </c:pt>
                <c:pt idx="47">
                  <c:v>216.57560000000001</c:v>
                </c:pt>
                <c:pt idx="48">
                  <c:v>216.5941</c:v>
                </c:pt>
                <c:pt idx="49">
                  <c:v>216.4213</c:v>
                </c:pt>
                <c:pt idx="50">
                  <c:v>216.2364</c:v>
                </c:pt>
                <c:pt idx="51">
                  <c:v>216.18039999999999</c:v>
                </c:pt>
                <c:pt idx="52">
                  <c:v>216.04830000000001</c:v>
                </c:pt>
                <c:pt idx="53">
                  <c:v>215.9324</c:v>
                </c:pt>
                <c:pt idx="54">
                  <c:v>215.7303</c:v>
                </c:pt>
                <c:pt idx="55">
                  <c:v>215.7602</c:v>
                </c:pt>
                <c:pt idx="56">
                  <c:v>215.50229999999999</c:v>
                </c:pt>
                <c:pt idx="57">
                  <c:v>215.39490000000001</c:v>
                </c:pt>
                <c:pt idx="58">
                  <c:v>215.32910000000001</c:v>
                </c:pt>
                <c:pt idx="59">
                  <c:v>215.27359999999999</c:v>
                </c:pt>
                <c:pt idx="60">
                  <c:v>215.16329999999999</c:v>
                </c:pt>
                <c:pt idx="61">
                  <c:v>215.11279999999999</c:v>
                </c:pt>
                <c:pt idx="62">
                  <c:v>215.08099999999999</c:v>
                </c:pt>
                <c:pt idx="63">
                  <c:v>215.07320000000001</c:v>
                </c:pt>
                <c:pt idx="64">
                  <c:v>214.9093</c:v>
                </c:pt>
                <c:pt idx="65">
                  <c:v>214.8356</c:v>
                </c:pt>
                <c:pt idx="66">
                  <c:v>214.90350000000001</c:v>
                </c:pt>
                <c:pt idx="67">
                  <c:v>214.8663</c:v>
                </c:pt>
                <c:pt idx="68">
                  <c:v>214.84800000000001</c:v>
                </c:pt>
                <c:pt idx="69">
                  <c:v>214.75030000000001</c:v>
                </c:pt>
                <c:pt idx="70">
                  <c:v>214.7201</c:v>
                </c:pt>
                <c:pt idx="71">
                  <c:v>214.6644</c:v>
                </c:pt>
                <c:pt idx="72">
                  <c:v>214.50810000000001</c:v>
                </c:pt>
                <c:pt idx="73">
                  <c:v>214.465</c:v>
                </c:pt>
                <c:pt idx="74">
                  <c:v>214.52869999999999</c:v>
                </c:pt>
                <c:pt idx="75">
                  <c:v>214.4588</c:v>
                </c:pt>
                <c:pt idx="76">
                  <c:v>214.4743</c:v>
                </c:pt>
                <c:pt idx="77">
                  <c:v>214.48920000000001</c:v>
                </c:pt>
                <c:pt idx="78">
                  <c:v>214.54339999999999</c:v>
                </c:pt>
                <c:pt idx="79">
                  <c:v>214.53049999999999</c:v>
                </c:pt>
                <c:pt idx="80">
                  <c:v>214.51060000000001</c:v>
                </c:pt>
                <c:pt idx="81">
                  <c:v>214.50970000000001</c:v>
                </c:pt>
                <c:pt idx="82">
                  <c:v>214.50450000000001</c:v>
                </c:pt>
                <c:pt idx="83">
                  <c:v>214.3989</c:v>
                </c:pt>
                <c:pt idx="84">
                  <c:v>214.4076</c:v>
                </c:pt>
                <c:pt idx="85">
                  <c:v>214.48179999999999</c:v>
                </c:pt>
                <c:pt idx="86">
                  <c:v>214.44130000000001</c:v>
                </c:pt>
                <c:pt idx="87">
                  <c:v>214.42529999999999</c:v>
                </c:pt>
                <c:pt idx="88">
                  <c:v>214.25800000000001</c:v>
                </c:pt>
                <c:pt idx="89">
                  <c:v>214.28980000000001</c:v>
                </c:pt>
                <c:pt idx="90">
                  <c:v>214.24950000000001</c:v>
                </c:pt>
                <c:pt idx="91">
                  <c:v>214.1918</c:v>
                </c:pt>
                <c:pt idx="92">
                  <c:v>214.1377</c:v>
                </c:pt>
                <c:pt idx="93">
                  <c:v>214.14709999999999</c:v>
                </c:pt>
                <c:pt idx="94">
                  <c:v>214.04990000000001</c:v>
                </c:pt>
                <c:pt idx="95">
                  <c:v>214.14789999999999</c:v>
                </c:pt>
                <c:pt idx="96">
                  <c:v>214.21780000000001</c:v>
                </c:pt>
                <c:pt idx="97">
                  <c:v>214.1362</c:v>
                </c:pt>
                <c:pt idx="98">
                  <c:v>214.11689999999999</c:v>
                </c:pt>
                <c:pt idx="99">
                  <c:v>214.1327</c:v>
                </c:pt>
                <c:pt idx="100">
                  <c:v>214.0112</c:v>
                </c:pt>
                <c:pt idx="101">
                  <c:v>214.0171</c:v>
                </c:pt>
                <c:pt idx="102">
                  <c:v>213.94319999999999</c:v>
                </c:pt>
                <c:pt idx="103">
                  <c:v>213.89670000000001</c:v>
                </c:pt>
                <c:pt idx="104">
                  <c:v>213.78530000000001</c:v>
                </c:pt>
                <c:pt idx="105">
                  <c:v>213.67060000000001</c:v>
                </c:pt>
                <c:pt idx="106">
                  <c:v>213.60239999999999</c:v>
                </c:pt>
                <c:pt idx="107">
                  <c:v>213.60249999999999</c:v>
                </c:pt>
                <c:pt idx="108">
                  <c:v>213.52019999999999</c:v>
                </c:pt>
                <c:pt idx="109">
                  <c:v>213.33420000000001</c:v>
                </c:pt>
                <c:pt idx="110">
                  <c:v>213.2817</c:v>
                </c:pt>
                <c:pt idx="111">
                  <c:v>213.26310000000001</c:v>
                </c:pt>
                <c:pt idx="112">
                  <c:v>213.20519999999999</c:v>
                </c:pt>
                <c:pt idx="113">
                  <c:v>213.05019999999999</c:v>
                </c:pt>
                <c:pt idx="114">
                  <c:v>213.15450000000001</c:v>
                </c:pt>
                <c:pt idx="115">
                  <c:v>213.10659999999999</c:v>
                </c:pt>
                <c:pt idx="116">
                  <c:v>213.15440000000001</c:v>
                </c:pt>
                <c:pt idx="117">
                  <c:v>213.126</c:v>
                </c:pt>
                <c:pt idx="118">
                  <c:v>213.18860000000001</c:v>
                </c:pt>
                <c:pt idx="119">
                  <c:v>213.19149999999999</c:v>
                </c:pt>
                <c:pt idx="120">
                  <c:v>213.1575</c:v>
                </c:pt>
                <c:pt idx="121">
                  <c:v>213.2757</c:v>
                </c:pt>
                <c:pt idx="122">
                  <c:v>213.35650000000001</c:v>
                </c:pt>
                <c:pt idx="123">
                  <c:v>213.44309999999999</c:v>
                </c:pt>
                <c:pt idx="124">
                  <c:v>213.4932</c:v>
                </c:pt>
                <c:pt idx="125">
                  <c:v>213.4813</c:v>
                </c:pt>
                <c:pt idx="126">
                  <c:v>213.50890000000001</c:v>
                </c:pt>
                <c:pt idx="127">
                  <c:v>213.48519999999999</c:v>
                </c:pt>
                <c:pt idx="128">
                  <c:v>213.505</c:v>
                </c:pt>
                <c:pt idx="129">
                  <c:v>213.45339999999999</c:v>
                </c:pt>
                <c:pt idx="130">
                  <c:v>213.35480000000001</c:v>
                </c:pt>
                <c:pt idx="131">
                  <c:v>213.32910000000001</c:v>
                </c:pt>
                <c:pt idx="132">
                  <c:v>213.3974</c:v>
                </c:pt>
                <c:pt idx="133">
                  <c:v>213.2647</c:v>
                </c:pt>
                <c:pt idx="134">
                  <c:v>213.24160000000001</c:v>
                </c:pt>
                <c:pt idx="135">
                  <c:v>213.30250000000001</c:v>
                </c:pt>
                <c:pt idx="136">
                  <c:v>213.27770000000001</c:v>
                </c:pt>
                <c:pt idx="137">
                  <c:v>213.3398</c:v>
                </c:pt>
                <c:pt idx="138">
                  <c:v>213.2886</c:v>
                </c:pt>
                <c:pt idx="139">
                  <c:v>213.2826</c:v>
                </c:pt>
                <c:pt idx="140">
                  <c:v>213.25059999999999</c:v>
                </c:pt>
                <c:pt idx="141">
                  <c:v>213.27170000000001</c:v>
                </c:pt>
                <c:pt idx="142">
                  <c:v>213.31270000000001</c:v>
                </c:pt>
                <c:pt idx="143">
                  <c:v>213.26419999999999</c:v>
                </c:pt>
                <c:pt idx="144">
                  <c:v>213.2852</c:v>
                </c:pt>
                <c:pt idx="145">
                  <c:v>213.2022</c:v>
                </c:pt>
                <c:pt idx="146">
                  <c:v>213.16</c:v>
                </c:pt>
                <c:pt idx="147">
                  <c:v>213.07660000000001</c:v>
                </c:pt>
                <c:pt idx="148">
                  <c:v>213.0171</c:v>
                </c:pt>
                <c:pt idx="149">
                  <c:v>213.00139999999999</c:v>
                </c:pt>
                <c:pt idx="150">
                  <c:v>213.00190000000001</c:v>
                </c:pt>
                <c:pt idx="151">
                  <c:v>212.98599999999999</c:v>
                </c:pt>
                <c:pt idx="152">
                  <c:v>212.95689999999999</c:v>
                </c:pt>
                <c:pt idx="153">
                  <c:v>212.9658</c:v>
                </c:pt>
                <c:pt idx="154">
                  <c:v>212.96860000000001</c:v>
                </c:pt>
                <c:pt idx="155">
                  <c:v>212.9246</c:v>
                </c:pt>
                <c:pt idx="156">
                  <c:v>212.917</c:v>
                </c:pt>
                <c:pt idx="157">
                  <c:v>212.9503</c:v>
                </c:pt>
                <c:pt idx="158">
                  <c:v>212.89599999999999</c:v>
                </c:pt>
                <c:pt idx="159">
                  <c:v>212.96019999999999</c:v>
                </c:pt>
                <c:pt idx="160">
                  <c:v>212.91480000000001</c:v>
                </c:pt>
                <c:pt idx="161">
                  <c:v>212.96449999999999</c:v>
                </c:pt>
                <c:pt idx="162">
                  <c:v>212.94049999999999</c:v>
                </c:pt>
                <c:pt idx="163">
                  <c:v>213.00489999999999</c:v>
                </c:pt>
                <c:pt idx="164">
                  <c:v>212.93809999999999</c:v>
                </c:pt>
                <c:pt idx="165">
                  <c:v>212.88329999999999</c:v>
                </c:pt>
                <c:pt idx="166">
                  <c:v>212.73050000000001</c:v>
                </c:pt>
                <c:pt idx="167">
                  <c:v>212.7148</c:v>
                </c:pt>
                <c:pt idx="168">
                  <c:v>212.67789999999999</c:v>
                </c:pt>
                <c:pt idx="169">
                  <c:v>212.73509999999999</c:v>
                </c:pt>
                <c:pt idx="170">
                  <c:v>212.6737</c:v>
                </c:pt>
                <c:pt idx="171">
                  <c:v>212.76300000000001</c:v>
                </c:pt>
                <c:pt idx="172">
                  <c:v>212.71109999999999</c:v>
                </c:pt>
                <c:pt idx="173">
                  <c:v>212.62309999999999</c:v>
                </c:pt>
                <c:pt idx="174">
                  <c:v>212.5789</c:v>
                </c:pt>
                <c:pt idx="175">
                  <c:v>212.63079999999999</c:v>
                </c:pt>
                <c:pt idx="176">
                  <c:v>212.67339999999999</c:v>
                </c:pt>
                <c:pt idx="177">
                  <c:v>212.7098</c:v>
                </c:pt>
                <c:pt idx="178">
                  <c:v>212.7022</c:v>
                </c:pt>
                <c:pt idx="179">
                  <c:v>212.72810000000001</c:v>
                </c:pt>
                <c:pt idx="180">
                  <c:v>212.6985</c:v>
                </c:pt>
                <c:pt idx="181">
                  <c:v>212.71109999999999</c:v>
                </c:pt>
                <c:pt idx="182">
                  <c:v>212.75989999999999</c:v>
                </c:pt>
                <c:pt idx="183">
                  <c:v>212.70650000000001</c:v>
                </c:pt>
                <c:pt idx="184">
                  <c:v>212.69569999999999</c:v>
                </c:pt>
                <c:pt idx="185">
                  <c:v>212.67920000000001</c:v>
                </c:pt>
                <c:pt idx="186">
                  <c:v>212.69409999999999</c:v>
                </c:pt>
                <c:pt idx="187">
                  <c:v>212.70760000000001</c:v>
                </c:pt>
                <c:pt idx="188">
                  <c:v>212.72219999999999</c:v>
                </c:pt>
                <c:pt idx="189">
                  <c:v>212.72389999999999</c:v>
                </c:pt>
                <c:pt idx="190">
                  <c:v>212.68100000000001</c:v>
                </c:pt>
                <c:pt idx="191">
                  <c:v>212.7561</c:v>
                </c:pt>
                <c:pt idx="192">
                  <c:v>212.8014</c:v>
                </c:pt>
                <c:pt idx="193">
                  <c:v>212.73570000000001</c:v>
                </c:pt>
                <c:pt idx="194">
                  <c:v>212.69659999999999</c:v>
                </c:pt>
                <c:pt idx="195">
                  <c:v>212.68950000000001</c:v>
                </c:pt>
                <c:pt idx="196">
                  <c:v>212.7619</c:v>
                </c:pt>
                <c:pt idx="197">
                  <c:v>212.7653</c:v>
                </c:pt>
                <c:pt idx="198">
                  <c:v>212.75890000000001</c:v>
                </c:pt>
                <c:pt idx="199">
                  <c:v>212.69290000000001</c:v>
                </c:pt>
                <c:pt idx="200">
                  <c:v>212.7133</c:v>
                </c:pt>
                <c:pt idx="201">
                  <c:v>212.66030000000001</c:v>
                </c:pt>
                <c:pt idx="202">
                  <c:v>212.55350000000001</c:v>
                </c:pt>
                <c:pt idx="203">
                  <c:v>212.55850000000001</c:v>
                </c:pt>
                <c:pt idx="204">
                  <c:v>212.4889</c:v>
                </c:pt>
                <c:pt idx="205">
                  <c:v>212.49180000000001</c:v>
                </c:pt>
                <c:pt idx="206">
                  <c:v>212.4897</c:v>
                </c:pt>
                <c:pt idx="207">
                  <c:v>212.393</c:v>
                </c:pt>
                <c:pt idx="208">
                  <c:v>212.40289999999999</c:v>
                </c:pt>
                <c:pt idx="209">
                  <c:v>212.46780000000001</c:v>
                </c:pt>
                <c:pt idx="210">
                  <c:v>212.4469</c:v>
                </c:pt>
                <c:pt idx="211">
                  <c:v>212.4265</c:v>
                </c:pt>
                <c:pt idx="212">
                  <c:v>212.41970000000001</c:v>
                </c:pt>
                <c:pt idx="213">
                  <c:v>212.44300000000001</c:v>
                </c:pt>
                <c:pt idx="214">
                  <c:v>212.4092</c:v>
                </c:pt>
                <c:pt idx="215">
                  <c:v>212.44040000000001</c:v>
                </c:pt>
                <c:pt idx="216">
                  <c:v>212.541</c:v>
                </c:pt>
                <c:pt idx="217">
                  <c:v>212.63300000000001</c:v>
                </c:pt>
                <c:pt idx="218">
                  <c:v>212.62010000000001</c:v>
                </c:pt>
                <c:pt idx="219">
                  <c:v>212.59370000000001</c:v>
                </c:pt>
                <c:pt idx="220">
                  <c:v>212.53210000000001</c:v>
                </c:pt>
                <c:pt idx="221">
                  <c:v>212.53370000000001</c:v>
                </c:pt>
                <c:pt idx="222">
                  <c:v>212.595</c:v>
                </c:pt>
                <c:pt idx="223">
                  <c:v>212.58709999999999</c:v>
                </c:pt>
                <c:pt idx="224">
                  <c:v>212.6112</c:v>
                </c:pt>
                <c:pt idx="225">
                  <c:v>212.57499999999999</c:v>
                </c:pt>
                <c:pt idx="226">
                  <c:v>212.6</c:v>
                </c:pt>
                <c:pt idx="227">
                  <c:v>212.59450000000001</c:v>
                </c:pt>
                <c:pt idx="228">
                  <c:v>212.58799999999999</c:v>
                </c:pt>
                <c:pt idx="229">
                  <c:v>212.56450000000001</c:v>
                </c:pt>
                <c:pt idx="230">
                  <c:v>212.55609999999999</c:v>
                </c:pt>
                <c:pt idx="231">
                  <c:v>212.5676</c:v>
                </c:pt>
                <c:pt idx="232">
                  <c:v>212.60329999999999</c:v>
                </c:pt>
                <c:pt idx="233">
                  <c:v>212.57980000000001</c:v>
                </c:pt>
                <c:pt idx="234">
                  <c:v>212.51580000000001</c:v>
                </c:pt>
                <c:pt idx="235">
                  <c:v>212.46729999999999</c:v>
                </c:pt>
                <c:pt idx="236">
                  <c:v>212.44460000000001</c:v>
                </c:pt>
                <c:pt idx="237">
                  <c:v>212.4358</c:v>
                </c:pt>
                <c:pt idx="238">
                  <c:v>212.4716</c:v>
                </c:pt>
                <c:pt idx="239">
                  <c:v>212.47710000000001</c:v>
                </c:pt>
                <c:pt idx="240">
                  <c:v>212.5104</c:v>
                </c:pt>
                <c:pt idx="241">
                  <c:v>212.4376</c:v>
                </c:pt>
                <c:pt idx="242">
                  <c:v>212.45</c:v>
                </c:pt>
                <c:pt idx="243">
                  <c:v>212.47229999999999</c:v>
                </c:pt>
                <c:pt idx="244">
                  <c:v>212.48320000000001</c:v>
                </c:pt>
                <c:pt idx="245">
                  <c:v>212.49100000000001</c:v>
                </c:pt>
                <c:pt idx="246">
                  <c:v>212.56049999999999</c:v>
                </c:pt>
                <c:pt idx="247">
                  <c:v>212.58019999999999</c:v>
                </c:pt>
                <c:pt idx="248">
                  <c:v>212.5538</c:v>
                </c:pt>
                <c:pt idx="249">
                  <c:v>212.57849999999999</c:v>
                </c:pt>
                <c:pt idx="250">
                  <c:v>212.6011</c:v>
                </c:pt>
                <c:pt idx="251">
                  <c:v>212.55289999999999</c:v>
                </c:pt>
                <c:pt idx="252">
                  <c:v>212.58770000000001</c:v>
                </c:pt>
                <c:pt idx="253">
                  <c:v>212.6446</c:v>
                </c:pt>
                <c:pt idx="254">
                  <c:v>212.59520000000001</c:v>
                </c:pt>
                <c:pt idx="255">
                  <c:v>212.58410000000001</c:v>
                </c:pt>
                <c:pt idx="256">
                  <c:v>212.58330000000001</c:v>
                </c:pt>
                <c:pt idx="257">
                  <c:v>212.59639999999999</c:v>
                </c:pt>
                <c:pt idx="258">
                  <c:v>212.63339999999999</c:v>
                </c:pt>
                <c:pt idx="259">
                  <c:v>212.6283</c:v>
                </c:pt>
                <c:pt idx="260">
                  <c:v>212.6626</c:v>
                </c:pt>
                <c:pt idx="261">
                  <c:v>212.6285</c:v>
                </c:pt>
                <c:pt idx="262">
                  <c:v>212.70670000000001</c:v>
                </c:pt>
                <c:pt idx="263">
                  <c:v>212.74459999999999</c:v>
                </c:pt>
                <c:pt idx="264">
                  <c:v>212.76390000000001</c:v>
                </c:pt>
                <c:pt idx="265">
                  <c:v>212.80410000000001</c:v>
                </c:pt>
                <c:pt idx="266">
                  <c:v>212.77699999999999</c:v>
                </c:pt>
                <c:pt idx="267">
                  <c:v>212.81700000000001</c:v>
                </c:pt>
                <c:pt idx="268">
                  <c:v>212.78870000000001</c:v>
                </c:pt>
                <c:pt idx="269">
                  <c:v>212.80680000000001</c:v>
                </c:pt>
                <c:pt idx="270">
                  <c:v>212.80670000000001</c:v>
                </c:pt>
                <c:pt idx="271">
                  <c:v>212.8758</c:v>
                </c:pt>
                <c:pt idx="272">
                  <c:v>212.88820000000001</c:v>
                </c:pt>
                <c:pt idx="273">
                  <c:v>212.8417</c:v>
                </c:pt>
                <c:pt idx="274">
                  <c:v>212.83189999999999</c:v>
                </c:pt>
                <c:pt idx="275">
                  <c:v>212.8176</c:v>
                </c:pt>
                <c:pt idx="276">
                  <c:v>212.74430000000001</c:v>
                </c:pt>
                <c:pt idx="277">
                  <c:v>212.77510000000001</c:v>
                </c:pt>
                <c:pt idx="278">
                  <c:v>212.7063</c:v>
                </c:pt>
                <c:pt idx="279">
                  <c:v>212.61429999999999</c:v>
                </c:pt>
                <c:pt idx="280">
                  <c:v>212.566</c:v>
                </c:pt>
                <c:pt idx="281">
                  <c:v>212.6217</c:v>
                </c:pt>
                <c:pt idx="282">
                  <c:v>212.67250000000001</c:v>
                </c:pt>
                <c:pt idx="283">
                  <c:v>212.6559</c:v>
                </c:pt>
                <c:pt idx="284">
                  <c:v>212.63290000000001</c:v>
                </c:pt>
                <c:pt idx="285">
                  <c:v>212.61279999999999</c:v>
                </c:pt>
                <c:pt idx="286">
                  <c:v>212.5702</c:v>
                </c:pt>
                <c:pt idx="287">
                  <c:v>212.51580000000001</c:v>
                </c:pt>
                <c:pt idx="288">
                  <c:v>212.44200000000001</c:v>
                </c:pt>
                <c:pt idx="289">
                  <c:v>212.4</c:v>
                </c:pt>
                <c:pt idx="290">
                  <c:v>212.39670000000001</c:v>
                </c:pt>
                <c:pt idx="291">
                  <c:v>212.39189999999999</c:v>
                </c:pt>
                <c:pt idx="292">
                  <c:v>212.40190000000001</c:v>
                </c:pt>
                <c:pt idx="293">
                  <c:v>212.33459999999999</c:v>
                </c:pt>
                <c:pt idx="294">
                  <c:v>212.38589999999999</c:v>
                </c:pt>
                <c:pt idx="295">
                  <c:v>212.33860000000001</c:v>
                </c:pt>
                <c:pt idx="296">
                  <c:v>212.25700000000001</c:v>
                </c:pt>
                <c:pt idx="297">
                  <c:v>212.19909999999999</c:v>
                </c:pt>
                <c:pt idx="298">
                  <c:v>212.12110000000001</c:v>
                </c:pt>
                <c:pt idx="299">
                  <c:v>212.11580000000001</c:v>
                </c:pt>
                <c:pt idx="300">
                  <c:v>212.10839999999999</c:v>
                </c:pt>
                <c:pt idx="301">
                  <c:v>212.16069999999999</c:v>
                </c:pt>
                <c:pt idx="302">
                  <c:v>212.12200000000001</c:v>
                </c:pt>
                <c:pt idx="303">
                  <c:v>212.16229999999999</c:v>
                </c:pt>
                <c:pt idx="304">
                  <c:v>212.12620000000001</c:v>
                </c:pt>
                <c:pt idx="305">
                  <c:v>212.10730000000001</c:v>
                </c:pt>
                <c:pt idx="306">
                  <c:v>212.0556</c:v>
                </c:pt>
                <c:pt idx="307">
                  <c:v>212.0333</c:v>
                </c:pt>
                <c:pt idx="308">
                  <c:v>212.0361</c:v>
                </c:pt>
                <c:pt idx="309">
                  <c:v>212.0684</c:v>
                </c:pt>
                <c:pt idx="310">
                  <c:v>212.0813</c:v>
                </c:pt>
                <c:pt idx="311">
                  <c:v>212.08070000000001</c:v>
                </c:pt>
                <c:pt idx="312">
                  <c:v>212.1892</c:v>
                </c:pt>
                <c:pt idx="313">
                  <c:v>212.1858</c:v>
                </c:pt>
                <c:pt idx="314">
                  <c:v>212.21960000000001</c:v>
                </c:pt>
                <c:pt idx="315">
                  <c:v>212.2636</c:v>
                </c:pt>
                <c:pt idx="316">
                  <c:v>212.2817</c:v>
                </c:pt>
                <c:pt idx="317">
                  <c:v>212.24459999999999</c:v>
                </c:pt>
                <c:pt idx="318">
                  <c:v>212.2655</c:v>
                </c:pt>
                <c:pt idx="319">
                  <c:v>212.21899999999999</c:v>
                </c:pt>
                <c:pt idx="320">
                  <c:v>212.23089999999999</c:v>
                </c:pt>
                <c:pt idx="321">
                  <c:v>212.12809999999999</c:v>
                </c:pt>
                <c:pt idx="322">
                  <c:v>212.1063</c:v>
                </c:pt>
                <c:pt idx="323">
                  <c:v>212.0822</c:v>
                </c:pt>
                <c:pt idx="324">
                  <c:v>212.09469999999999</c:v>
                </c:pt>
                <c:pt idx="325">
                  <c:v>212.10560000000001</c:v>
                </c:pt>
                <c:pt idx="326">
                  <c:v>212.12370000000001</c:v>
                </c:pt>
                <c:pt idx="327">
                  <c:v>212.1294</c:v>
                </c:pt>
                <c:pt idx="328">
                  <c:v>212.1532</c:v>
                </c:pt>
                <c:pt idx="329">
                  <c:v>212.14510000000001</c:v>
                </c:pt>
                <c:pt idx="330">
                  <c:v>212.10990000000001</c:v>
                </c:pt>
                <c:pt idx="331">
                  <c:v>212.09800000000001</c:v>
                </c:pt>
                <c:pt idx="332">
                  <c:v>212.1003</c:v>
                </c:pt>
                <c:pt idx="333">
                  <c:v>212.03569999999999</c:v>
                </c:pt>
                <c:pt idx="334">
                  <c:v>211.989</c:v>
                </c:pt>
                <c:pt idx="335">
                  <c:v>211.97380000000001</c:v>
                </c:pt>
                <c:pt idx="336">
                  <c:v>211.94839999999999</c:v>
                </c:pt>
                <c:pt idx="337">
                  <c:v>211.89830000000001</c:v>
                </c:pt>
                <c:pt idx="338">
                  <c:v>211.87139999999999</c:v>
                </c:pt>
                <c:pt idx="339">
                  <c:v>211.82830000000001</c:v>
                </c:pt>
                <c:pt idx="340">
                  <c:v>211.89320000000001</c:v>
                </c:pt>
                <c:pt idx="341">
                  <c:v>211.88220000000001</c:v>
                </c:pt>
                <c:pt idx="342">
                  <c:v>211.89949999999999</c:v>
                </c:pt>
                <c:pt idx="343">
                  <c:v>211.88509999999999</c:v>
                </c:pt>
                <c:pt idx="344">
                  <c:v>211.85830000000001</c:v>
                </c:pt>
                <c:pt idx="345">
                  <c:v>211.8329</c:v>
                </c:pt>
                <c:pt idx="346">
                  <c:v>211.84719999999999</c:v>
                </c:pt>
                <c:pt idx="347">
                  <c:v>211.76929999999999</c:v>
                </c:pt>
                <c:pt idx="348">
                  <c:v>211.6996</c:v>
                </c:pt>
                <c:pt idx="349">
                  <c:v>211.71379999999999</c:v>
                </c:pt>
                <c:pt idx="350">
                  <c:v>211.6942</c:v>
                </c:pt>
                <c:pt idx="351">
                  <c:v>211.73939999999999</c:v>
                </c:pt>
                <c:pt idx="352">
                  <c:v>211.76240000000001</c:v>
                </c:pt>
                <c:pt idx="353">
                  <c:v>211.7689</c:v>
                </c:pt>
                <c:pt idx="354">
                  <c:v>211.79259999999999</c:v>
                </c:pt>
                <c:pt idx="355">
                  <c:v>211.83439999999999</c:v>
                </c:pt>
                <c:pt idx="356">
                  <c:v>211.84549999999999</c:v>
                </c:pt>
                <c:pt idx="357">
                  <c:v>211.9016</c:v>
                </c:pt>
                <c:pt idx="358">
                  <c:v>211.9408</c:v>
                </c:pt>
                <c:pt idx="359">
                  <c:v>211.9528</c:v>
                </c:pt>
                <c:pt idx="360">
                  <c:v>211.9845</c:v>
                </c:pt>
                <c:pt idx="361">
                  <c:v>212.1003</c:v>
                </c:pt>
                <c:pt idx="362">
                  <c:v>212.02379999999999</c:v>
                </c:pt>
                <c:pt idx="363">
                  <c:v>212.00829999999999</c:v>
                </c:pt>
                <c:pt idx="364">
                  <c:v>212.01830000000001</c:v>
                </c:pt>
                <c:pt idx="365">
                  <c:v>211.98060000000001</c:v>
                </c:pt>
                <c:pt idx="366">
                  <c:v>211.9812</c:v>
                </c:pt>
                <c:pt idx="367">
                  <c:v>211.9616</c:v>
                </c:pt>
                <c:pt idx="368">
                  <c:v>211.93299999999999</c:v>
                </c:pt>
                <c:pt idx="369">
                  <c:v>211.90459999999999</c:v>
                </c:pt>
                <c:pt idx="370">
                  <c:v>211.8802</c:v>
                </c:pt>
                <c:pt idx="371">
                  <c:v>211.87379999999999</c:v>
                </c:pt>
                <c:pt idx="372">
                  <c:v>211.89510000000001</c:v>
                </c:pt>
                <c:pt idx="373">
                  <c:v>211.83699999999999</c:v>
                </c:pt>
                <c:pt idx="374">
                  <c:v>211.8785</c:v>
                </c:pt>
                <c:pt idx="375">
                  <c:v>211.8586</c:v>
                </c:pt>
                <c:pt idx="376">
                  <c:v>211.7894</c:v>
                </c:pt>
                <c:pt idx="377">
                  <c:v>211.7218</c:v>
                </c:pt>
                <c:pt idx="378">
                  <c:v>211.7268</c:v>
                </c:pt>
                <c:pt idx="379">
                  <c:v>211.67519999999999</c:v>
                </c:pt>
                <c:pt idx="380">
                  <c:v>211.66390000000001</c:v>
                </c:pt>
                <c:pt idx="381">
                  <c:v>211.6301</c:v>
                </c:pt>
                <c:pt idx="382">
                  <c:v>211.6491</c:v>
                </c:pt>
                <c:pt idx="383">
                  <c:v>211.68190000000001</c:v>
                </c:pt>
                <c:pt idx="384">
                  <c:v>211.7362</c:v>
                </c:pt>
                <c:pt idx="385">
                  <c:v>211.7345</c:v>
                </c:pt>
                <c:pt idx="386">
                  <c:v>211.6996</c:v>
                </c:pt>
                <c:pt idx="387">
                  <c:v>211.749</c:v>
                </c:pt>
                <c:pt idx="388">
                  <c:v>211.73410000000001</c:v>
                </c:pt>
                <c:pt idx="389">
                  <c:v>211.7013</c:v>
                </c:pt>
                <c:pt idx="390">
                  <c:v>211.71850000000001</c:v>
                </c:pt>
                <c:pt idx="391">
                  <c:v>211.7313</c:v>
                </c:pt>
                <c:pt idx="392">
                  <c:v>211.7089</c:v>
                </c:pt>
                <c:pt idx="393">
                  <c:v>211.6807</c:v>
                </c:pt>
                <c:pt idx="394">
                  <c:v>211.67830000000001</c:v>
                </c:pt>
                <c:pt idx="395">
                  <c:v>211.66390000000001</c:v>
                </c:pt>
                <c:pt idx="396">
                  <c:v>211.62970000000001</c:v>
                </c:pt>
                <c:pt idx="397">
                  <c:v>211.6473</c:v>
                </c:pt>
                <c:pt idx="398">
                  <c:v>211.63329999999999</c:v>
                </c:pt>
                <c:pt idx="399">
                  <c:v>211.58799999999999</c:v>
                </c:pt>
                <c:pt idx="400">
                  <c:v>211.55340000000001</c:v>
                </c:pt>
                <c:pt idx="401">
                  <c:v>211.48070000000001</c:v>
                </c:pt>
                <c:pt idx="402">
                  <c:v>211.43369999999999</c:v>
                </c:pt>
                <c:pt idx="403">
                  <c:v>211.31710000000001</c:v>
                </c:pt>
                <c:pt idx="404">
                  <c:v>211.3862</c:v>
                </c:pt>
                <c:pt idx="405">
                  <c:v>211.36259999999999</c:v>
                </c:pt>
                <c:pt idx="406">
                  <c:v>211.27010000000001</c:v>
                </c:pt>
                <c:pt idx="407">
                  <c:v>211.29490000000001</c:v>
                </c:pt>
                <c:pt idx="408">
                  <c:v>211.34289999999999</c:v>
                </c:pt>
                <c:pt idx="409">
                  <c:v>211.2627</c:v>
                </c:pt>
                <c:pt idx="410">
                  <c:v>211.2423</c:v>
                </c:pt>
                <c:pt idx="411">
                  <c:v>211.2165</c:v>
                </c:pt>
                <c:pt idx="412">
                  <c:v>211.21270000000001</c:v>
                </c:pt>
                <c:pt idx="413">
                  <c:v>211.2286</c:v>
                </c:pt>
                <c:pt idx="414">
                  <c:v>211.23400000000001</c:v>
                </c:pt>
                <c:pt idx="415">
                  <c:v>211.2423</c:v>
                </c:pt>
                <c:pt idx="416">
                  <c:v>211.2782</c:v>
                </c:pt>
                <c:pt idx="417">
                  <c:v>211.30590000000001</c:v>
                </c:pt>
                <c:pt idx="418">
                  <c:v>211.24090000000001</c:v>
                </c:pt>
                <c:pt idx="419">
                  <c:v>211.24440000000001</c:v>
                </c:pt>
                <c:pt idx="420">
                  <c:v>211.17449999999999</c:v>
                </c:pt>
                <c:pt idx="421">
                  <c:v>211.1644</c:v>
                </c:pt>
                <c:pt idx="422">
                  <c:v>211.1336</c:v>
                </c:pt>
                <c:pt idx="423">
                  <c:v>211.15090000000001</c:v>
                </c:pt>
                <c:pt idx="424">
                  <c:v>211.24870000000001</c:v>
                </c:pt>
                <c:pt idx="425">
                  <c:v>211.29169999999999</c:v>
                </c:pt>
                <c:pt idx="426">
                  <c:v>211.29910000000001</c:v>
                </c:pt>
                <c:pt idx="427">
                  <c:v>211.27670000000001</c:v>
                </c:pt>
                <c:pt idx="428">
                  <c:v>211.3073</c:v>
                </c:pt>
                <c:pt idx="429">
                  <c:v>211.39879999999999</c:v>
                </c:pt>
                <c:pt idx="430">
                  <c:v>211.44220000000001</c:v>
                </c:pt>
                <c:pt idx="431">
                  <c:v>211.47389999999999</c:v>
                </c:pt>
                <c:pt idx="432">
                  <c:v>211.5701</c:v>
                </c:pt>
                <c:pt idx="433">
                  <c:v>211.59190000000001</c:v>
                </c:pt>
                <c:pt idx="434">
                  <c:v>211.6285</c:v>
                </c:pt>
                <c:pt idx="435">
                  <c:v>211.6611</c:v>
                </c:pt>
                <c:pt idx="436">
                  <c:v>211.61529999999999</c:v>
                </c:pt>
                <c:pt idx="437">
                  <c:v>211.64570000000001</c:v>
                </c:pt>
                <c:pt idx="438">
                  <c:v>211.62260000000001</c:v>
                </c:pt>
                <c:pt idx="439">
                  <c:v>211.6103</c:v>
                </c:pt>
                <c:pt idx="440">
                  <c:v>211.6131</c:v>
                </c:pt>
                <c:pt idx="441">
                  <c:v>211.60669999999999</c:v>
                </c:pt>
                <c:pt idx="442">
                  <c:v>211.54490000000001</c:v>
                </c:pt>
                <c:pt idx="443">
                  <c:v>211.505</c:v>
                </c:pt>
                <c:pt idx="444">
                  <c:v>211.50579999999999</c:v>
                </c:pt>
                <c:pt idx="445">
                  <c:v>211.49809999999999</c:v>
                </c:pt>
                <c:pt idx="446">
                  <c:v>211.5206</c:v>
                </c:pt>
                <c:pt idx="447">
                  <c:v>211.5059</c:v>
                </c:pt>
                <c:pt idx="448">
                  <c:v>211.45599999999999</c:v>
                </c:pt>
                <c:pt idx="449">
                  <c:v>211.47630000000001</c:v>
                </c:pt>
                <c:pt idx="450">
                  <c:v>211.4556</c:v>
                </c:pt>
                <c:pt idx="451">
                  <c:v>211.51410000000001</c:v>
                </c:pt>
                <c:pt idx="452">
                  <c:v>211.51150000000001</c:v>
                </c:pt>
                <c:pt idx="453">
                  <c:v>211.5608</c:v>
                </c:pt>
                <c:pt idx="454">
                  <c:v>211.57570000000001</c:v>
                </c:pt>
                <c:pt idx="455">
                  <c:v>211.60570000000001</c:v>
                </c:pt>
                <c:pt idx="456">
                  <c:v>211.6388</c:v>
                </c:pt>
                <c:pt idx="457">
                  <c:v>211.60900000000001</c:v>
                </c:pt>
                <c:pt idx="458">
                  <c:v>211.68549999999999</c:v>
                </c:pt>
                <c:pt idx="459">
                  <c:v>211.6223</c:v>
                </c:pt>
                <c:pt idx="460">
                  <c:v>211.55799999999999</c:v>
                </c:pt>
                <c:pt idx="461">
                  <c:v>211.5265</c:v>
                </c:pt>
                <c:pt idx="462">
                  <c:v>211.56020000000001</c:v>
                </c:pt>
                <c:pt idx="463">
                  <c:v>211.51599999999999</c:v>
                </c:pt>
                <c:pt idx="464">
                  <c:v>211.54159999999999</c:v>
                </c:pt>
                <c:pt idx="465">
                  <c:v>211.61189999999999</c:v>
                </c:pt>
                <c:pt idx="466">
                  <c:v>211.59190000000001</c:v>
                </c:pt>
                <c:pt idx="467">
                  <c:v>211.6104</c:v>
                </c:pt>
                <c:pt idx="468">
                  <c:v>211.54060000000001</c:v>
                </c:pt>
                <c:pt idx="469">
                  <c:v>211.59569999999999</c:v>
                </c:pt>
                <c:pt idx="470">
                  <c:v>211.64</c:v>
                </c:pt>
                <c:pt idx="471">
                  <c:v>211.6662</c:v>
                </c:pt>
                <c:pt idx="472">
                  <c:v>211.70609999999999</c:v>
                </c:pt>
                <c:pt idx="473">
                  <c:v>211.73609999999999</c:v>
                </c:pt>
                <c:pt idx="474">
                  <c:v>211.76509999999999</c:v>
                </c:pt>
                <c:pt idx="475">
                  <c:v>211.73150000000001</c:v>
                </c:pt>
                <c:pt idx="476">
                  <c:v>211.69319999999999</c:v>
                </c:pt>
                <c:pt idx="477">
                  <c:v>211.708</c:v>
                </c:pt>
                <c:pt idx="478">
                  <c:v>211.79839999999999</c:v>
                </c:pt>
                <c:pt idx="479">
                  <c:v>211.75620000000001</c:v>
                </c:pt>
                <c:pt idx="480">
                  <c:v>211.803</c:v>
                </c:pt>
                <c:pt idx="481">
                  <c:v>211.81659999999999</c:v>
                </c:pt>
                <c:pt idx="482">
                  <c:v>211.8494</c:v>
                </c:pt>
                <c:pt idx="483">
                  <c:v>211.786</c:v>
                </c:pt>
                <c:pt idx="484">
                  <c:v>211.7749</c:v>
                </c:pt>
                <c:pt idx="485">
                  <c:v>211.7107</c:v>
                </c:pt>
                <c:pt idx="486">
                  <c:v>211.7294</c:v>
                </c:pt>
                <c:pt idx="487">
                  <c:v>211.6671</c:v>
                </c:pt>
                <c:pt idx="488">
                  <c:v>211.64340000000001</c:v>
                </c:pt>
                <c:pt idx="489">
                  <c:v>211.6037</c:v>
                </c:pt>
                <c:pt idx="490">
                  <c:v>211.56870000000001</c:v>
                </c:pt>
                <c:pt idx="491">
                  <c:v>211.60890000000001</c:v>
                </c:pt>
                <c:pt idx="492">
                  <c:v>211.58009999999999</c:v>
                </c:pt>
                <c:pt idx="493">
                  <c:v>211.63679999999999</c:v>
                </c:pt>
                <c:pt idx="494">
                  <c:v>211.59229999999999</c:v>
                </c:pt>
                <c:pt idx="495">
                  <c:v>211.60499999999999</c:v>
                </c:pt>
                <c:pt idx="496">
                  <c:v>211.738</c:v>
                </c:pt>
                <c:pt idx="497">
                  <c:v>211.76759999999999</c:v>
                </c:pt>
                <c:pt idx="498">
                  <c:v>211.7551</c:v>
                </c:pt>
                <c:pt idx="499">
                  <c:v>211.72710000000001</c:v>
                </c:pt>
                <c:pt idx="500">
                  <c:v>211.79429999999999</c:v>
                </c:pt>
                <c:pt idx="501">
                  <c:v>211.81979999999999</c:v>
                </c:pt>
                <c:pt idx="502">
                  <c:v>211.7801</c:v>
                </c:pt>
                <c:pt idx="503">
                  <c:v>211.8081</c:v>
                </c:pt>
                <c:pt idx="504">
                  <c:v>211.91480000000001</c:v>
                </c:pt>
                <c:pt idx="505">
                  <c:v>211.8723</c:v>
                </c:pt>
                <c:pt idx="506">
                  <c:v>211.83629999999999</c:v>
                </c:pt>
                <c:pt idx="507">
                  <c:v>211.81280000000001</c:v>
                </c:pt>
                <c:pt idx="508">
                  <c:v>211.8092</c:v>
                </c:pt>
                <c:pt idx="509">
                  <c:v>211.7816</c:v>
                </c:pt>
                <c:pt idx="510">
                  <c:v>211.7413</c:v>
                </c:pt>
                <c:pt idx="511">
                  <c:v>211.68889999999999</c:v>
                </c:pt>
                <c:pt idx="512">
                  <c:v>211.60509999999999</c:v>
                </c:pt>
                <c:pt idx="513">
                  <c:v>211.6917</c:v>
                </c:pt>
                <c:pt idx="514">
                  <c:v>211.70910000000001</c:v>
                </c:pt>
                <c:pt idx="515">
                  <c:v>211.74979999999999</c:v>
                </c:pt>
                <c:pt idx="516">
                  <c:v>211.7936</c:v>
                </c:pt>
                <c:pt idx="517">
                  <c:v>211.8201</c:v>
                </c:pt>
                <c:pt idx="518">
                  <c:v>211.78739999999999</c:v>
                </c:pt>
                <c:pt idx="519">
                  <c:v>211.76390000000001</c:v>
                </c:pt>
                <c:pt idx="520">
                  <c:v>211.8246</c:v>
                </c:pt>
                <c:pt idx="521">
                  <c:v>211.84710000000001</c:v>
                </c:pt>
                <c:pt idx="522">
                  <c:v>211.86199999999999</c:v>
                </c:pt>
                <c:pt idx="523">
                  <c:v>211.9357</c:v>
                </c:pt>
                <c:pt idx="524">
                  <c:v>211.95769999999999</c:v>
                </c:pt>
                <c:pt idx="525">
                  <c:v>212.01339999999999</c:v>
                </c:pt>
                <c:pt idx="526">
                  <c:v>212.03700000000001</c:v>
                </c:pt>
                <c:pt idx="527">
                  <c:v>212.05590000000001</c:v>
                </c:pt>
                <c:pt idx="528">
                  <c:v>212.08449999999999</c:v>
                </c:pt>
                <c:pt idx="529">
                  <c:v>212.10740000000001</c:v>
                </c:pt>
                <c:pt idx="530">
                  <c:v>212.05</c:v>
                </c:pt>
                <c:pt idx="531">
                  <c:v>212.0043</c:v>
                </c:pt>
                <c:pt idx="532">
                  <c:v>211.99260000000001</c:v>
                </c:pt>
                <c:pt idx="533">
                  <c:v>211.90309999999999</c:v>
                </c:pt>
                <c:pt idx="534">
                  <c:v>211.9821</c:v>
                </c:pt>
                <c:pt idx="535">
                  <c:v>212.04069999999999</c:v>
                </c:pt>
                <c:pt idx="536">
                  <c:v>211.99850000000001</c:v>
                </c:pt>
                <c:pt idx="537">
                  <c:v>212.0095</c:v>
                </c:pt>
                <c:pt idx="538">
                  <c:v>211.99629999999999</c:v>
                </c:pt>
                <c:pt idx="539">
                  <c:v>211.96969999999999</c:v>
                </c:pt>
                <c:pt idx="540">
                  <c:v>211.9332</c:v>
                </c:pt>
                <c:pt idx="541">
                  <c:v>211.92339999999999</c:v>
                </c:pt>
                <c:pt idx="542">
                  <c:v>211.9333</c:v>
                </c:pt>
                <c:pt idx="543">
                  <c:v>211.9023</c:v>
                </c:pt>
                <c:pt idx="544">
                  <c:v>211.9366</c:v>
                </c:pt>
                <c:pt idx="545">
                  <c:v>211.94040000000001</c:v>
                </c:pt>
                <c:pt idx="546">
                  <c:v>212.0497</c:v>
                </c:pt>
                <c:pt idx="547">
                  <c:v>212.0402</c:v>
                </c:pt>
                <c:pt idx="548">
                  <c:v>212.04339999999999</c:v>
                </c:pt>
                <c:pt idx="549">
                  <c:v>212.07089999999999</c:v>
                </c:pt>
                <c:pt idx="550">
                  <c:v>212.04949999999999</c:v>
                </c:pt>
                <c:pt idx="551">
                  <c:v>212.0112</c:v>
                </c:pt>
                <c:pt idx="552">
                  <c:v>211.9786</c:v>
                </c:pt>
                <c:pt idx="553">
                  <c:v>212.0651</c:v>
                </c:pt>
                <c:pt idx="554">
                  <c:v>212.03370000000001</c:v>
                </c:pt>
                <c:pt idx="555">
                  <c:v>212.0352</c:v>
                </c:pt>
                <c:pt idx="556">
                  <c:v>212.0284</c:v>
                </c:pt>
                <c:pt idx="557">
                  <c:v>212.06370000000001</c:v>
                </c:pt>
                <c:pt idx="558">
                  <c:v>212.1095</c:v>
                </c:pt>
                <c:pt idx="559">
                  <c:v>212.07910000000001</c:v>
                </c:pt>
                <c:pt idx="560">
                  <c:v>212.0247</c:v>
                </c:pt>
                <c:pt idx="561">
                  <c:v>212.07210000000001</c:v>
                </c:pt>
                <c:pt idx="562">
                  <c:v>212.00409999999999</c:v>
                </c:pt>
                <c:pt idx="563">
                  <c:v>212.02510000000001</c:v>
                </c:pt>
                <c:pt idx="564">
                  <c:v>212.06280000000001</c:v>
                </c:pt>
                <c:pt idx="565">
                  <c:v>212.05860000000001</c:v>
                </c:pt>
                <c:pt idx="566">
                  <c:v>211.99709999999999</c:v>
                </c:pt>
                <c:pt idx="567">
                  <c:v>211.99700000000001</c:v>
                </c:pt>
                <c:pt idx="568">
                  <c:v>212.005</c:v>
                </c:pt>
                <c:pt idx="569">
                  <c:v>211.9408</c:v>
                </c:pt>
                <c:pt idx="570">
                  <c:v>211.90369999999999</c:v>
                </c:pt>
                <c:pt idx="571">
                  <c:v>211.8897</c:v>
                </c:pt>
                <c:pt idx="572">
                  <c:v>211.90899999999999</c:v>
                </c:pt>
                <c:pt idx="573">
                  <c:v>211.8776</c:v>
                </c:pt>
                <c:pt idx="574">
                  <c:v>211.833</c:v>
                </c:pt>
                <c:pt idx="575">
                  <c:v>211.786</c:v>
                </c:pt>
                <c:pt idx="576">
                  <c:v>211.7689</c:v>
                </c:pt>
                <c:pt idx="577">
                  <c:v>211.80709999999999</c:v>
                </c:pt>
                <c:pt idx="578">
                  <c:v>211.7253</c:v>
                </c:pt>
                <c:pt idx="579">
                  <c:v>211.72300000000001</c:v>
                </c:pt>
                <c:pt idx="580">
                  <c:v>211.73310000000001</c:v>
                </c:pt>
                <c:pt idx="581">
                  <c:v>211.73009999999999</c:v>
                </c:pt>
                <c:pt idx="582">
                  <c:v>211.7894</c:v>
                </c:pt>
                <c:pt idx="583">
                  <c:v>211.76560000000001</c:v>
                </c:pt>
                <c:pt idx="584">
                  <c:v>211.71719999999999</c:v>
                </c:pt>
                <c:pt idx="585">
                  <c:v>211.77080000000001</c:v>
                </c:pt>
                <c:pt idx="586">
                  <c:v>211.72130000000001</c:v>
                </c:pt>
                <c:pt idx="587">
                  <c:v>211.65280000000001</c:v>
                </c:pt>
                <c:pt idx="588">
                  <c:v>211.6961</c:v>
                </c:pt>
                <c:pt idx="589">
                  <c:v>211.70820000000001</c:v>
                </c:pt>
                <c:pt idx="590">
                  <c:v>211.65600000000001</c:v>
                </c:pt>
                <c:pt idx="591">
                  <c:v>211.65110000000001</c:v>
                </c:pt>
                <c:pt idx="592">
                  <c:v>211.5692</c:v>
                </c:pt>
                <c:pt idx="593">
                  <c:v>211.58619999999999</c:v>
                </c:pt>
                <c:pt idx="594">
                  <c:v>211.577</c:v>
                </c:pt>
                <c:pt idx="595">
                  <c:v>211.55029999999999</c:v>
                </c:pt>
                <c:pt idx="596">
                  <c:v>211.55719999999999</c:v>
                </c:pt>
                <c:pt idx="597">
                  <c:v>211.61170000000001</c:v>
                </c:pt>
                <c:pt idx="598">
                  <c:v>211.6431</c:v>
                </c:pt>
                <c:pt idx="599">
                  <c:v>211.6019</c:v>
                </c:pt>
                <c:pt idx="600">
                  <c:v>211.54509999999999</c:v>
                </c:pt>
                <c:pt idx="601">
                  <c:v>211.5067</c:v>
                </c:pt>
                <c:pt idx="602">
                  <c:v>211.5094</c:v>
                </c:pt>
                <c:pt idx="603">
                  <c:v>211.52670000000001</c:v>
                </c:pt>
                <c:pt idx="604">
                  <c:v>211.4753</c:v>
                </c:pt>
                <c:pt idx="605">
                  <c:v>211.46799999999999</c:v>
                </c:pt>
                <c:pt idx="606">
                  <c:v>211.4958</c:v>
                </c:pt>
                <c:pt idx="607">
                  <c:v>211.55889999999999</c:v>
                </c:pt>
                <c:pt idx="608">
                  <c:v>211.47810000000001</c:v>
                </c:pt>
                <c:pt idx="609">
                  <c:v>211.5033</c:v>
                </c:pt>
                <c:pt idx="610">
                  <c:v>211.42519999999999</c:v>
                </c:pt>
                <c:pt idx="611">
                  <c:v>211.52369999999999</c:v>
                </c:pt>
                <c:pt idx="612">
                  <c:v>211.54929999999999</c:v>
                </c:pt>
                <c:pt idx="613">
                  <c:v>211.5522</c:v>
                </c:pt>
                <c:pt idx="614">
                  <c:v>211.56720000000001</c:v>
                </c:pt>
                <c:pt idx="615">
                  <c:v>211.5829</c:v>
                </c:pt>
                <c:pt idx="616">
                  <c:v>211.6002</c:v>
                </c:pt>
                <c:pt idx="617">
                  <c:v>211.6217</c:v>
                </c:pt>
                <c:pt idx="618">
                  <c:v>211.66300000000001</c:v>
                </c:pt>
                <c:pt idx="619">
                  <c:v>211.62620000000001</c:v>
                </c:pt>
                <c:pt idx="620">
                  <c:v>211.5916</c:v>
                </c:pt>
                <c:pt idx="621">
                  <c:v>211.63140000000001</c:v>
                </c:pt>
                <c:pt idx="622">
                  <c:v>211.69489999999999</c:v>
                </c:pt>
                <c:pt idx="623">
                  <c:v>211.69</c:v>
                </c:pt>
                <c:pt idx="624">
                  <c:v>211.6995</c:v>
                </c:pt>
                <c:pt idx="625">
                  <c:v>211.70439999999999</c:v>
                </c:pt>
                <c:pt idx="626">
                  <c:v>211.71850000000001</c:v>
                </c:pt>
                <c:pt idx="627">
                  <c:v>211.70689999999999</c:v>
                </c:pt>
                <c:pt idx="628">
                  <c:v>211.70509999999999</c:v>
                </c:pt>
                <c:pt idx="629">
                  <c:v>211.68270000000001</c:v>
                </c:pt>
                <c:pt idx="630">
                  <c:v>211.714</c:v>
                </c:pt>
                <c:pt idx="631">
                  <c:v>211.7141</c:v>
                </c:pt>
                <c:pt idx="632">
                  <c:v>211.7261</c:v>
                </c:pt>
                <c:pt idx="633">
                  <c:v>211.69909999999999</c:v>
                </c:pt>
                <c:pt idx="634">
                  <c:v>211.65710000000001</c:v>
                </c:pt>
                <c:pt idx="635">
                  <c:v>211.79750000000001</c:v>
                </c:pt>
                <c:pt idx="636">
                  <c:v>211.7878</c:v>
                </c:pt>
                <c:pt idx="637">
                  <c:v>211.85329999999999</c:v>
                </c:pt>
                <c:pt idx="638">
                  <c:v>211.85839999999999</c:v>
                </c:pt>
                <c:pt idx="639">
                  <c:v>211.876</c:v>
                </c:pt>
                <c:pt idx="640">
                  <c:v>211.83670000000001</c:v>
                </c:pt>
                <c:pt idx="641">
                  <c:v>211.8459</c:v>
                </c:pt>
                <c:pt idx="642">
                  <c:v>211.79740000000001</c:v>
                </c:pt>
                <c:pt idx="643">
                  <c:v>211.77809999999999</c:v>
                </c:pt>
                <c:pt idx="644">
                  <c:v>211.85059999999999</c:v>
                </c:pt>
                <c:pt idx="645">
                  <c:v>211.82159999999999</c:v>
                </c:pt>
                <c:pt idx="646">
                  <c:v>211.81549999999999</c:v>
                </c:pt>
                <c:pt idx="647">
                  <c:v>211.88050000000001</c:v>
                </c:pt>
                <c:pt idx="648">
                  <c:v>211.92099999999999</c:v>
                </c:pt>
                <c:pt idx="649">
                  <c:v>212.00229999999999</c:v>
                </c:pt>
                <c:pt idx="650">
                  <c:v>212.06559999999999</c:v>
                </c:pt>
                <c:pt idx="651">
                  <c:v>212.084</c:v>
                </c:pt>
                <c:pt idx="652">
                  <c:v>212.06469999999999</c:v>
                </c:pt>
                <c:pt idx="653">
                  <c:v>212.10769999999999</c:v>
                </c:pt>
                <c:pt idx="654">
                  <c:v>212.12979999999999</c:v>
                </c:pt>
                <c:pt idx="655">
                  <c:v>212.1354</c:v>
                </c:pt>
                <c:pt idx="656">
                  <c:v>212.09809999999999</c:v>
                </c:pt>
                <c:pt idx="657">
                  <c:v>212.1191</c:v>
                </c:pt>
                <c:pt idx="658">
                  <c:v>212.10230000000001</c:v>
                </c:pt>
                <c:pt idx="659">
                  <c:v>212.15199999999999</c:v>
                </c:pt>
                <c:pt idx="660">
                  <c:v>212.15350000000001</c:v>
                </c:pt>
                <c:pt idx="661">
                  <c:v>212.19569999999999</c:v>
                </c:pt>
                <c:pt idx="662">
                  <c:v>212.125</c:v>
                </c:pt>
                <c:pt idx="663">
                  <c:v>212.06450000000001</c:v>
                </c:pt>
                <c:pt idx="664">
                  <c:v>212.0838</c:v>
                </c:pt>
                <c:pt idx="665">
                  <c:v>212.10210000000001</c:v>
                </c:pt>
                <c:pt idx="666">
                  <c:v>212.07759999999999</c:v>
                </c:pt>
                <c:pt idx="667">
                  <c:v>212.0378</c:v>
                </c:pt>
                <c:pt idx="668">
                  <c:v>211.99449999999999</c:v>
                </c:pt>
                <c:pt idx="669">
                  <c:v>211.971</c:v>
                </c:pt>
                <c:pt idx="670">
                  <c:v>211.93690000000001</c:v>
                </c:pt>
                <c:pt idx="671">
                  <c:v>211.87</c:v>
                </c:pt>
                <c:pt idx="672">
                  <c:v>211.8176</c:v>
                </c:pt>
                <c:pt idx="673">
                  <c:v>211.8424</c:v>
                </c:pt>
                <c:pt idx="674">
                  <c:v>211.83150000000001</c:v>
                </c:pt>
                <c:pt idx="675">
                  <c:v>211.92529999999999</c:v>
                </c:pt>
                <c:pt idx="676">
                  <c:v>211.9341</c:v>
                </c:pt>
                <c:pt idx="677">
                  <c:v>211.96469999999999</c:v>
                </c:pt>
                <c:pt idx="678">
                  <c:v>212.00700000000001</c:v>
                </c:pt>
                <c:pt idx="679">
                  <c:v>212.0438</c:v>
                </c:pt>
                <c:pt idx="680">
                  <c:v>211.99959999999999</c:v>
                </c:pt>
                <c:pt idx="681">
                  <c:v>212.0564</c:v>
                </c:pt>
                <c:pt idx="682">
                  <c:v>212.0454</c:v>
                </c:pt>
                <c:pt idx="683">
                  <c:v>212.02889999999999</c:v>
                </c:pt>
                <c:pt idx="684">
                  <c:v>212.0093</c:v>
                </c:pt>
                <c:pt idx="685">
                  <c:v>212.03370000000001</c:v>
                </c:pt>
                <c:pt idx="686">
                  <c:v>211.98589999999999</c:v>
                </c:pt>
                <c:pt idx="687">
                  <c:v>212.05840000000001</c:v>
                </c:pt>
                <c:pt idx="688">
                  <c:v>212.05699999999999</c:v>
                </c:pt>
                <c:pt idx="689">
                  <c:v>212.11920000000001</c:v>
                </c:pt>
                <c:pt idx="690">
                  <c:v>212.1079</c:v>
                </c:pt>
                <c:pt idx="691">
                  <c:v>212.08009999999999</c:v>
                </c:pt>
                <c:pt idx="692">
                  <c:v>212.03980000000001</c:v>
                </c:pt>
                <c:pt idx="693">
                  <c:v>211.96899999999999</c:v>
                </c:pt>
                <c:pt idx="694">
                  <c:v>211.97810000000001</c:v>
                </c:pt>
                <c:pt idx="695">
                  <c:v>212.04239999999999</c:v>
                </c:pt>
                <c:pt idx="696">
                  <c:v>212.05940000000001</c:v>
                </c:pt>
                <c:pt idx="697">
                  <c:v>212.06790000000001</c:v>
                </c:pt>
                <c:pt idx="698">
                  <c:v>212.01689999999999</c:v>
                </c:pt>
                <c:pt idx="699">
                  <c:v>212.0147</c:v>
                </c:pt>
                <c:pt idx="700">
                  <c:v>212.00319999999999</c:v>
                </c:pt>
                <c:pt idx="701">
                  <c:v>211.9554</c:v>
                </c:pt>
                <c:pt idx="702">
                  <c:v>211.9759</c:v>
                </c:pt>
                <c:pt idx="703">
                  <c:v>211.89959999999999</c:v>
                </c:pt>
                <c:pt idx="704">
                  <c:v>211.88229999999999</c:v>
                </c:pt>
                <c:pt idx="705">
                  <c:v>211.86539999999999</c:v>
                </c:pt>
                <c:pt idx="706">
                  <c:v>211.91470000000001</c:v>
                </c:pt>
                <c:pt idx="707">
                  <c:v>211.86600000000001</c:v>
                </c:pt>
                <c:pt idx="708">
                  <c:v>211.89599999999999</c:v>
                </c:pt>
                <c:pt idx="709">
                  <c:v>211.8715</c:v>
                </c:pt>
                <c:pt idx="710">
                  <c:v>211.8177</c:v>
                </c:pt>
                <c:pt idx="711">
                  <c:v>211.7774</c:v>
                </c:pt>
                <c:pt idx="712">
                  <c:v>211.7901</c:v>
                </c:pt>
                <c:pt idx="713">
                  <c:v>211.8691</c:v>
                </c:pt>
                <c:pt idx="714">
                  <c:v>211.82220000000001</c:v>
                </c:pt>
                <c:pt idx="715">
                  <c:v>211.85650000000001</c:v>
                </c:pt>
                <c:pt idx="716">
                  <c:v>211.9246</c:v>
                </c:pt>
                <c:pt idx="717">
                  <c:v>212.01179999999999</c:v>
                </c:pt>
                <c:pt idx="718">
                  <c:v>212.02109999999999</c:v>
                </c:pt>
                <c:pt idx="719">
                  <c:v>212.0299</c:v>
                </c:pt>
                <c:pt idx="720">
                  <c:v>212.03620000000001</c:v>
                </c:pt>
                <c:pt idx="721">
                  <c:v>212.02109999999999</c:v>
                </c:pt>
                <c:pt idx="722">
                  <c:v>211.99340000000001</c:v>
                </c:pt>
                <c:pt idx="723">
                  <c:v>212.0428</c:v>
                </c:pt>
                <c:pt idx="724">
                  <c:v>212.0256</c:v>
                </c:pt>
                <c:pt idx="725">
                  <c:v>212.08920000000001</c:v>
                </c:pt>
                <c:pt idx="726">
                  <c:v>212.12139999999999</c:v>
                </c:pt>
                <c:pt idx="727">
                  <c:v>212.17529999999999</c:v>
                </c:pt>
                <c:pt idx="728">
                  <c:v>212.15799999999999</c:v>
                </c:pt>
                <c:pt idx="729">
                  <c:v>212.03630000000001</c:v>
                </c:pt>
                <c:pt idx="730">
                  <c:v>212.0556</c:v>
                </c:pt>
                <c:pt idx="731">
                  <c:v>212.1352</c:v>
                </c:pt>
                <c:pt idx="732">
                  <c:v>212.1011</c:v>
                </c:pt>
                <c:pt idx="733">
                  <c:v>212.02279999999999</c:v>
                </c:pt>
                <c:pt idx="734">
                  <c:v>212.0436</c:v>
                </c:pt>
                <c:pt idx="735">
                  <c:v>212.05690000000001</c:v>
                </c:pt>
                <c:pt idx="736">
                  <c:v>212.0351</c:v>
                </c:pt>
                <c:pt idx="737">
                  <c:v>212.0111</c:v>
                </c:pt>
                <c:pt idx="738">
                  <c:v>212.01499999999999</c:v>
                </c:pt>
                <c:pt idx="739">
                  <c:v>212.0059</c:v>
                </c:pt>
                <c:pt idx="740">
                  <c:v>211.9418</c:v>
                </c:pt>
                <c:pt idx="741">
                  <c:v>211.92</c:v>
                </c:pt>
                <c:pt idx="742">
                  <c:v>211.88570000000001</c:v>
                </c:pt>
                <c:pt idx="743">
                  <c:v>211.86670000000001</c:v>
                </c:pt>
                <c:pt idx="744">
                  <c:v>211.81180000000001</c:v>
                </c:pt>
                <c:pt idx="745">
                  <c:v>211.86170000000001</c:v>
                </c:pt>
                <c:pt idx="746">
                  <c:v>211.93559999999999</c:v>
                </c:pt>
                <c:pt idx="747">
                  <c:v>211.9152</c:v>
                </c:pt>
                <c:pt idx="748">
                  <c:v>211.93369999999999</c:v>
                </c:pt>
                <c:pt idx="749">
                  <c:v>211.99039999999999</c:v>
                </c:pt>
                <c:pt idx="750">
                  <c:v>211.9871</c:v>
                </c:pt>
                <c:pt idx="751">
                  <c:v>211.9605</c:v>
                </c:pt>
                <c:pt idx="752">
                  <c:v>211.93889999999999</c:v>
                </c:pt>
                <c:pt idx="753">
                  <c:v>211.8758</c:v>
                </c:pt>
                <c:pt idx="754">
                  <c:v>211.90969999999999</c:v>
                </c:pt>
                <c:pt idx="755">
                  <c:v>211.87299999999999</c:v>
                </c:pt>
                <c:pt idx="756">
                  <c:v>211.8895</c:v>
                </c:pt>
                <c:pt idx="757">
                  <c:v>211.79</c:v>
                </c:pt>
                <c:pt idx="758">
                  <c:v>211.77610000000001</c:v>
                </c:pt>
                <c:pt idx="759">
                  <c:v>211.7799</c:v>
                </c:pt>
                <c:pt idx="760">
                  <c:v>211.76849999999999</c:v>
                </c:pt>
                <c:pt idx="761">
                  <c:v>211.7294</c:v>
                </c:pt>
                <c:pt idx="762">
                  <c:v>211.69820000000001</c:v>
                </c:pt>
                <c:pt idx="763">
                  <c:v>211.70259999999999</c:v>
                </c:pt>
                <c:pt idx="764">
                  <c:v>211.69370000000001</c:v>
                </c:pt>
                <c:pt idx="765">
                  <c:v>211.6978</c:v>
                </c:pt>
                <c:pt idx="766">
                  <c:v>211.70259999999999</c:v>
                </c:pt>
                <c:pt idx="767">
                  <c:v>211.7508</c:v>
                </c:pt>
                <c:pt idx="768">
                  <c:v>211.76499999999999</c:v>
                </c:pt>
                <c:pt idx="769">
                  <c:v>211.7921</c:v>
                </c:pt>
                <c:pt idx="770">
                  <c:v>211.78290000000001</c:v>
                </c:pt>
                <c:pt idx="771">
                  <c:v>211.8099</c:v>
                </c:pt>
                <c:pt idx="772">
                  <c:v>211.81129999999999</c:v>
                </c:pt>
                <c:pt idx="773">
                  <c:v>211.8253</c:v>
                </c:pt>
                <c:pt idx="774">
                  <c:v>211.86689999999999</c:v>
                </c:pt>
                <c:pt idx="775">
                  <c:v>211.81950000000001</c:v>
                </c:pt>
                <c:pt idx="776">
                  <c:v>211.83080000000001</c:v>
                </c:pt>
                <c:pt idx="777">
                  <c:v>211.86099999999999</c:v>
                </c:pt>
                <c:pt idx="778">
                  <c:v>211.89920000000001</c:v>
                </c:pt>
                <c:pt idx="779">
                  <c:v>211.92509999999999</c:v>
                </c:pt>
                <c:pt idx="780">
                  <c:v>211.90629999999999</c:v>
                </c:pt>
                <c:pt idx="781">
                  <c:v>211.9521</c:v>
                </c:pt>
                <c:pt idx="782">
                  <c:v>211.98060000000001</c:v>
                </c:pt>
                <c:pt idx="783">
                  <c:v>212.08699999999999</c:v>
                </c:pt>
                <c:pt idx="784">
                  <c:v>212.11</c:v>
                </c:pt>
                <c:pt idx="785">
                  <c:v>212.16329999999999</c:v>
                </c:pt>
                <c:pt idx="786">
                  <c:v>212.12209999999999</c:v>
                </c:pt>
                <c:pt idx="787">
                  <c:v>212.0873</c:v>
                </c:pt>
                <c:pt idx="788">
                  <c:v>212.05279999999999</c:v>
                </c:pt>
                <c:pt idx="789">
                  <c:v>212.15719999999999</c:v>
                </c:pt>
                <c:pt idx="790">
                  <c:v>212.16489999999999</c:v>
                </c:pt>
                <c:pt idx="791">
                  <c:v>212.209</c:v>
                </c:pt>
                <c:pt idx="792">
                  <c:v>212.21729999999999</c:v>
                </c:pt>
                <c:pt idx="793">
                  <c:v>212.2193</c:v>
                </c:pt>
                <c:pt idx="794">
                  <c:v>212.22839999999999</c:v>
                </c:pt>
                <c:pt idx="795">
                  <c:v>212.1199</c:v>
                </c:pt>
                <c:pt idx="796">
                  <c:v>212.11150000000001</c:v>
                </c:pt>
                <c:pt idx="797">
                  <c:v>212.11799999999999</c:v>
                </c:pt>
                <c:pt idx="798">
                  <c:v>212.13050000000001</c:v>
                </c:pt>
                <c:pt idx="799">
                  <c:v>212.10300000000001</c:v>
                </c:pt>
                <c:pt idx="800">
                  <c:v>212.05709999999999</c:v>
                </c:pt>
                <c:pt idx="801">
                  <c:v>212.0676</c:v>
                </c:pt>
                <c:pt idx="802">
                  <c:v>212.0926</c:v>
                </c:pt>
                <c:pt idx="803">
                  <c:v>212.13200000000001</c:v>
                </c:pt>
                <c:pt idx="804">
                  <c:v>212.12569999999999</c:v>
                </c:pt>
                <c:pt idx="805">
                  <c:v>212.1403</c:v>
                </c:pt>
                <c:pt idx="806">
                  <c:v>212.22149999999999</c:v>
                </c:pt>
                <c:pt idx="807">
                  <c:v>212.2525</c:v>
                </c:pt>
                <c:pt idx="808">
                  <c:v>212.27269999999999</c:v>
                </c:pt>
                <c:pt idx="809">
                  <c:v>212.268</c:v>
                </c:pt>
                <c:pt idx="810">
                  <c:v>212.2747</c:v>
                </c:pt>
                <c:pt idx="811">
                  <c:v>212.19980000000001</c:v>
                </c:pt>
                <c:pt idx="812">
                  <c:v>212.18940000000001</c:v>
                </c:pt>
                <c:pt idx="813">
                  <c:v>212.09370000000001</c:v>
                </c:pt>
                <c:pt idx="814">
                  <c:v>212.09909999999999</c:v>
                </c:pt>
                <c:pt idx="815">
                  <c:v>212.0044</c:v>
                </c:pt>
                <c:pt idx="816">
                  <c:v>212.0309</c:v>
                </c:pt>
                <c:pt idx="817">
                  <c:v>211.99350000000001</c:v>
                </c:pt>
                <c:pt idx="818">
                  <c:v>212.018</c:v>
                </c:pt>
                <c:pt idx="819">
                  <c:v>212.00620000000001</c:v>
                </c:pt>
                <c:pt idx="820">
                  <c:v>212.01400000000001</c:v>
                </c:pt>
                <c:pt idx="821">
                  <c:v>211.96199999999999</c:v>
                </c:pt>
                <c:pt idx="822">
                  <c:v>211.9126</c:v>
                </c:pt>
                <c:pt idx="823">
                  <c:v>211.91589999999999</c:v>
                </c:pt>
                <c:pt idx="824">
                  <c:v>211.92310000000001</c:v>
                </c:pt>
                <c:pt idx="825">
                  <c:v>211.87809999999999</c:v>
                </c:pt>
                <c:pt idx="826">
                  <c:v>211.84</c:v>
                </c:pt>
                <c:pt idx="827">
                  <c:v>211.76169999999999</c:v>
                </c:pt>
                <c:pt idx="828">
                  <c:v>211.7587</c:v>
                </c:pt>
                <c:pt idx="829">
                  <c:v>211.83860000000001</c:v>
                </c:pt>
                <c:pt idx="830">
                  <c:v>211.8349</c:v>
                </c:pt>
                <c:pt idx="831">
                  <c:v>211.83150000000001</c:v>
                </c:pt>
                <c:pt idx="832">
                  <c:v>211.8381</c:v>
                </c:pt>
                <c:pt idx="833">
                  <c:v>211.88659999999999</c:v>
                </c:pt>
                <c:pt idx="834">
                  <c:v>211.79169999999999</c:v>
                </c:pt>
                <c:pt idx="835">
                  <c:v>211.779</c:v>
                </c:pt>
                <c:pt idx="836">
                  <c:v>211.76859999999999</c:v>
                </c:pt>
                <c:pt idx="837">
                  <c:v>211.71199999999999</c:v>
                </c:pt>
                <c:pt idx="838">
                  <c:v>211.70089999999999</c:v>
                </c:pt>
                <c:pt idx="839">
                  <c:v>211.5847</c:v>
                </c:pt>
                <c:pt idx="840">
                  <c:v>211.58709999999999</c:v>
                </c:pt>
                <c:pt idx="841">
                  <c:v>211.6404</c:v>
                </c:pt>
                <c:pt idx="842">
                  <c:v>211.62389999999999</c:v>
                </c:pt>
                <c:pt idx="843">
                  <c:v>211.5326</c:v>
                </c:pt>
                <c:pt idx="844">
                  <c:v>211.4794</c:v>
                </c:pt>
                <c:pt idx="845">
                  <c:v>211.49080000000001</c:v>
                </c:pt>
                <c:pt idx="846">
                  <c:v>211.47649999999999</c:v>
                </c:pt>
                <c:pt idx="847">
                  <c:v>211.4325</c:v>
                </c:pt>
                <c:pt idx="848">
                  <c:v>211.4213</c:v>
                </c:pt>
                <c:pt idx="849">
                  <c:v>211.38839999999999</c:v>
                </c:pt>
                <c:pt idx="850">
                  <c:v>211.42699999999999</c:v>
                </c:pt>
                <c:pt idx="851">
                  <c:v>211.36359999999999</c:v>
                </c:pt>
                <c:pt idx="852">
                  <c:v>211.3537</c:v>
                </c:pt>
                <c:pt idx="853">
                  <c:v>211.41220000000001</c:v>
                </c:pt>
                <c:pt idx="854">
                  <c:v>211.4418</c:v>
                </c:pt>
                <c:pt idx="855">
                  <c:v>211.38249999999999</c:v>
                </c:pt>
                <c:pt idx="856">
                  <c:v>211.39689999999999</c:v>
                </c:pt>
                <c:pt idx="857">
                  <c:v>211.44319999999999</c:v>
                </c:pt>
                <c:pt idx="858">
                  <c:v>211.4573</c:v>
                </c:pt>
                <c:pt idx="859">
                  <c:v>211.41460000000001</c:v>
                </c:pt>
                <c:pt idx="860">
                  <c:v>211.4222</c:v>
                </c:pt>
                <c:pt idx="861">
                  <c:v>211.41239999999999</c:v>
                </c:pt>
                <c:pt idx="862">
                  <c:v>211.39320000000001</c:v>
                </c:pt>
                <c:pt idx="863">
                  <c:v>211.42619999999999</c:v>
                </c:pt>
                <c:pt idx="864">
                  <c:v>211.3271</c:v>
                </c:pt>
                <c:pt idx="865">
                  <c:v>211.3005</c:v>
                </c:pt>
                <c:pt idx="866">
                  <c:v>211.34819999999999</c:v>
                </c:pt>
                <c:pt idx="867">
                  <c:v>211.35810000000001</c:v>
                </c:pt>
                <c:pt idx="868">
                  <c:v>211.3862</c:v>
                </c:pt>
                <c:pt idx="869">
                  <c:v>211.40180000000001</c:v>
                </c:pt>
                <c:pt idx="870">
                  <c:v>211.4144</c:v>
                </c:pt>
                <c:pt idx="871">
                  <c:v>211.41120000000001</c:v>
                </c:pt>
                <c:pt idx="872">
                  <c:v>211.3954</c:v>
                </c:pt>
                <c:pt idx="873">
                  <c:v>211.40190000000001</c:v>
                </c:pt>
                <c:pt idx="874">
                  <c:v>211.42250000000001</c:v>
                </c:pt>
                <c:pt idx="875">
                  <c:v>211.43979999999999</c:v>
                </c:pt>
                <c:pt idx="876">
                  <c:v>211.41499999999999</c:v>
                </c:pt>
                <c:pt idx="877">
                  <c:v>211.39439999999999</c:v>
                </c:pt>
                <c:pt idx="878">
                  <c:v>211.369</c:v>
                </c:pt>
                <c:pt idx="879">
                  <c:v>211.39859999999999</c:v>
                </c:pt>
                <c:pt idx="880">
                  <c:v>211.32929999999999</c:v>
                </c:pt>
                <c:pt idx="881">
                  <c:v>211.34100000000001</c:v>
                </c:pt>
                <c:pt idx="882">
                  <c:v>211.3415</c:v>
                </c:pt>
                <c:pt idx="883">
                  <c:v>211.31630000000001</c:v>
                </c:pt>
                <c:pt idx="884">
                  <c:v>211.2364</c:v>
                </c:pt>
                <c:pt idx="885">
                  <c:v>211.268</c:v>
                </c:pt>
                <c:pt idx="886">
                  <c:v>211.26390000000001</c:v>
                </c:pt>
                <c:pt idx="887">
                  <c:v>211.22470000000001</c:v>
                </c:pt>
                <c:pt idx="888">
                  <c:v>211.27549999999999</c:v>
                </c:pt>
                <c:pt idx="889">
                  <c:v>211.29509999999999</c:v>
                </c:pt>
                <c:pt idx="890">
                  <c:v>211.3159</c:v>
                </c:pt>
                <c:pt idx="891">
                  <c:v>211.3665</c:v>
                </c:pt>
                <c:pt idx="892">
                  <c:v>211.32560000000001</c:v>
                </c:pt>
                <c:pt idx="893">
                  <c:v>211.3749</c:v>
                </c:pt>
                <c:pt idx="894">
                  <c:v>211.30420000000001</c:v>
                </c:pt>
                <c:pt idx="895">
                  <c:v>211.32650000000001</c:v>
                </c:pt>
                <c:pt idx="896">
                  <c:v>211.34309999999999</c:v>
                </c:pt>
                <c:pt idx="897">
                  <c:v>211.22970000000001</c:v>
                </c:pt>
                <c:pt idx="898">
                  <c:v>211.2038</c:v>
                </c:pt>
                <c:pt idx="899">
                  <c:v>211.17670000000001</c:v>
                </c:pt>
                <c:pt idx="900">
                  <c:v>211.12289999999999</c:v>
                </c:pt>
                <c:pt idx="901">
                  <c:v>211.1617</c:v>
                </c:pt>
                <c:pt idx="902">
                  <c:v>211.1652</c:v>
                </c:pt>
                <c:pt idx="903">
                  <c:v>211.27600000000001</c:v>
                </c:pt>
                <c:pt idx="904">
                  <c:v>211.279</c:v>
                </c:pt>
                <c:pt idx="905">
                  <c:v>211.26830000000001</c:v>
                </c:pt>
                <c:pt idx="906">
                  <c:v>211.3081</c:v>
                </c:pt>
                <c:pt idx="907">
                  <c:v>211.25700000000001</c:v>
                </c:pt>
                <c:pt idx="908">
                  <c:v>211.30520000000001</c:v>
                </c:pt>
                <c:pt idx="909">
                  <c:v>211.32730000000001</c:v>
                </c:pt>
                <c:pt idx="910">
                  <c:v>211.2962</c:v>
                </c:pt>
                <c:pt idx="911">
                  <c:v>211.21420000000001</c:v>
                </c:pt>
                <c:pt idx="912">
                  <c:v>211.2165</c:v>
                </c:pt>
                <c:pt idx="913">
                  <c:v>211.2499</c:v>
                </c:pt>
                <c:pt idx="914">
                  <c:v>211.23070000000001</c:v>
                </c:pt>
                <c:pt idx="915">
                  <c:v>211.2543</c:v>
                </c:pt>
                <c:pt idx="916">
                  <c:v>211.21969999999999</c:v>
                </c:pt>
                <c:pt idx="917">
                  <c:v>211.2612</c:v>
                </c:pt>
                <c:pt idx="918">
                  <c:v>211.274</c:v>
                </c:pt>
                <c:pt idx="919">
                  <c:v>211.29300000000001</c:v>
                </c:pt>
                <c:pt idx="920">
                  <c:v>211.279</c:v>
                </c:pt>
                <c:pt idx="921">
                  <c:v>211.3768</c:v>
                </c:pt>
                <c:pt idx="922">
                  <c:v>211.33090000000001</c:v>
                </c:pt>
                <c:pt idx="923">
                  <c:v>211.33799999999999</c:v>
                </c:pt>
                <c:pt idx="924">
                  <c:v>211.3622</c:v>
                </c:pt>
                <c:pt idx="925">
                  <c:v>211.36080000000001</c:v>
                </c:pt>
                <c:pt idx="926">
                  <c:v>211.3526</c:v>
                </c:pt>
                <c:pt idx="927">
                  <c:v>211.32759999999999</c:v>
                </c:pt>
                <c:pt idx="928">
                  <c:v>211.32419999999999</c:v>
                </c:pt>
                <c:pt idx="929">
                  <c:v>211.32660000000001</c:v>
                </c:pt>
                <c:pt idx="930">
                  <c:v>211.3382</c:v>
                </c:pt>
                <c:pt idx="931">
                  <c:v>211.328</c:v>
                </c:pt>
                <c:pt idx="932">
                  <c:v>211.33670000000001</c:v>
                </c:pt>
                <c:pt idx="933">
                  <c:v>211.339</c:v>
                </c:pt>
                <c:pt idx="934">
                  <c:v>211.36779999999999</c:v>
                </c:pt>
                <c:pt idx="935">
                  <c:v>211.39609999999999</c:v>
                </c:pt>
                <c:pt idx="936">
                  <c:v>211.32490000000001</c:v>
                </c:pt>
                <c:pt idx="937">
                  <c:v>211.3646</c:v>
                </c:pt>
                <c:pt idx="938">
                  <c:v>211.45330000000001</c:v>
                </c:pt>
                <c:pt idx="939">
                  <c:v>211.4205</c:v>
                </c:pt>
                <c:pt idx="940">
                  <c:v>211.3192</c:v>
                </c:pt>
                <c:pt idx="941">
                  <c:v>211.37190000000001</c:v>
                </c:pt>
                <c:pt idx="942">
                  <c:v>211.3648</c:v>
                </c:pt>
                <c:pt idx="943">
                  <c:v>211.351</c:v>
                </c:pt>
                <c:pt idx="944">
                  <c:v>211.3588</c:v>
                </c:pt>
                <c:pt idx="945">
                  <c:v>211.32679999999999</c:v>
                </c:pt>
                <c:pt idx="946">
                  <c:v>211.3587</c:v>
                </c:pt>
                <c:pt idx="947">
                  <c:v>211.3827</c:v>
                </c:pt>
                <c:pt idx="948">
                  <c:v>211.39080000000001</c:v>
                </c:pt>
                <c:pt idx="949">
                  <c:v>211.4032</c:v>
                </c:pt>
                <c:pt idx="950">
                  <c:v>211.40440000000001</c:v>
                </c:pt>
                <c:pt idx="951">
                  <c:v>211.363</c:v>
                </c:pt>
                <c:pt idx="952">
                  <c:v>211.32689999999999</c:v>
                </c:pt>
                <c:pt idx="953">
                  <c:v>211.26519999999999</c:v>
                </c:pt>
                <c:pt idx="954">
                  <c:v>211.26419999999999</c:v>
                </c:pt>
                <c:pt idx="955">
                  <c:v>211.2567</c:v>
                </c:pt>
                <c:pt idx="956">
                  <c:v>211.31630000000001</c:v>
                </c:pt>
                <c:pt idx="957">
                  <c:v>211.27979999999999</c:v>
                </c:pt>
                <c:pt idx="958">
                  <c:v>211.27690000000001</c:v>
                </c:pt>
                <c:pt idx="959">
                  <c:v>211.27600000000001</c:v>
                </c:pt>
                <c:pt idx="960">
                  <c:v>211.22710000000001</c:v>
                </c:pt>
                <c:pt idx="961">
                  <c:v>211.21870000000001</c:v>
                </c:pt>
                <c:pt idx="962">
                  <c:v>211.21549999999999</c:v>
                </c:pt>
                <c:pt idx="963">
                  <c:v>211.1448</c:v>
                </c:pt>
                <c:pt idx="964">
                  <c:v>211.1857</c:v>
                </c:pt>
                <c:pt idx="965">
                  <c:v>211.18790000000001</c:v>
                </c:pt>
                <c:pt idx="966">
                  <c:v>211.22309999999999</c:v>
                </c:pt>
                <c:pt idx="967">
                  <c:v>211.18809999999999</c:v>
                </c:pt>
                <c:pt idx="968">
                  <c:v>211.1772</c:v>
                </c:pt>
                <c:pt idx="969">
                  <c:v>211.17349999999999</c:v>
                </c:pt>
                <c:pt idx="970">
                  <c:v>211.1765</c:v>
                </c:pt>
                <c:pt idx="971">
                  <c:v>211.226</c:v>
                </c:pt>
                <c:pt idx="972">
                  <c:v>211.19829999999999</c:v>
                </c:pt>
                <c:pt idx="973">
                  <c:v>211.17840000000001</c:v>
                </c:pt>
                <c:pt idx="974">
                  <c:v>211.18610000000001</c:v>
                </c:pt>
                <c:pt idx="975">
                  <c:v>211.10659999999999</c:v>
                </c:pt>
                <c:pt idx="976">
                  <c:v>211.11619999999999</c:v>
                </c:pt>
                <c:pt idx="977">
                  <c:v>211.08179999999999</c:v>
                </c:pt>
                <c:pt idx="978">
                  <c:v>211.1036</c:v>
                </c:pt>
                <c:pt idx="979">
                  <c:v>211.11660000000001</c:v>
                </c:pt>
                <c:pt idx="980">
                  <c:v>211.15860000000001</c:v>
                </c:pt>
                <c:pt idx="981">
                  <c:v>211.25360000000001</c:v>
                </c:pt>
                <c:pt idx="982">
                  <c:v>211.2379</c:v>
                </c:pt>
                <c:pt idx="983">
                  <c:v>211.3098</c:v>
                </c:pt>
                <c:pt idx="984">
                  <c:v>211.3287</c:v>
                </c:pt>
                <c:pt idx="985">
                  <c:v>211.33189999999999</c:v>
                </c:pt>
                <c:pt idx="986">
                  <c:v>211.37289999999999</c:v>
                </c:pt>
                <c:pt idx="987">
                  <c:v>211.3981</c:v>
                </c:pt>
                <c:pt idx="988">
                  <c:v>211.37379999999999</c:v>
                </c:pt>
                <c:pt idx="989">
                  <c:v>211.465</c:v>
                </c:pt>
                <c:pt idx="990">
                  <c:v>211.41159999999999</c:v>
                </c:pt>
                <c:pt idx="991">
                  <c:v>211.4126</c:v>
                </c:pt>
                <c:pt idx="992">
                  <c:v>211.3698</c:v>
                </c:pt>
                <c:pt idx="993">
                  <c:v>211.31710000000001</c:v>
                </c:pt>
                <c:pt idx="994">
                  <c:v>211.30119999999999</c:v>
                </c:pt>
                <c:pt idx="995">
                  <c:v>211.23330000000001</c:v>
                </c:pt>
                <c:pt idx="996">
                  <c:v>211.31880000000001</c:v>
                </c:pt>
                <c:pt idx="997">
                  <c:v>211.31379999999999</c:v>
                </c:pt>
                <c:pt idx="998">
                  <c:v>211.3338</c:v>
                </c:pt>
                <c:pt idx="999">
                  <c:v>211.36940000000001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34F-48B7-A253-E487CA819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5059727"/>
        <c:axId val="455599023"/>
      </c:scatterChart>
      <c:valAx>
        <c:axId val="635059727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599023"/>
        <c:crosses val="autoZero"/>
        <c:crossBetween val="midCat"/>
      </c:valAx>
      <c:valAx>
        <c:axId val="455599023"/>
        <c:scaling>
          <c:orientation val="minMax"/>
          <c:max val="275"/>
          <c:min val="1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0597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 Velocity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v>Actual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'KF Ex 1'!$A$13:$A$1013</c:f>
              <c:numCache>
                <c:formatCode>General</c:formatCode>
                <c:ptCount val="1001"/>
                <c:pt idx="0">
                  <c:v>0</c:v>
                </c:pt>
                <c:pt idx="1">
                  <c:v>4.3292249999999997E-2</c:v>
                </c:pt>
                <c:pt idx="2">
                  <c:v>8.6584499999999995E-2</c:v>
                </c:pt>
                <c:pt idx="3">
                  <c:v>0.12987679999999999</c:v>
                </c:pt>
                <c:pt idx="4">
                  <c:v>0.17316899999999999</c:v>
                </c:pt>
                <c:pt idx="5">
                  <c:v>0.2164613</c:v>
                </c:pt>
                <c:pt idx="6">
                  <c:v>0.25975350000000003</c:v>
                </c:pt>
                <c:pt idx="7">
                  <c:v>0.30304579999999998</c:v>
                </c:pt>
                <c:pt idx="8">
                  <c:v>0.34633799999999998</c:v>
                </c:pt>
                <c:pt idx="9">
                  <c:v>0.38963029999999998</c:v>
                </c:pt>
                <c:pt idx="10">
                  <c:v>0.43292249999999999</c:v>
                </c:pt>
                <c:pt idx="11">
                  <c:v>0.47621479999999999</c:v>
                </c:pt>
                <c:pt idx="12">
                  <c:v>0.51950700000000005</c:v>
                </c:pt>
                <c:pt idx="13">
                  <c:v>0.5627993</c:v>
                </c:pt>
                <c:pt idx="14">
                  <c:v>0.60609150000000001</c:v>
                </c:pt>
                <c:pt idx="15">
                  <c:v>0.64938379999999996</c:v>
                </c:pt>
                <c:pt idx="16">
                  <c:v>0.69267599999999996</c:v>
                </c:pt>
                <c:pt idx="17">
                  <c:v>0.73596830000000002</c:v>
                </c:pt>
                <c:pt idx="18">
                  <c:v>0.77926050000000002</c:v>
                </c:pt>
                <c:pt idx="19">
                  <c:v>0.82255279999999997</c:v>
                </c:pt>
                <c:pt idx="20">
                  <c:v>0.86584499999999998</c:v>
                </c:pt>
                <c:pt idx="21">
                  <c:v>0.90913730000000004</c:v>
                </c:pt>
                <c:pt idx="22">
                  <c:v>0.95242950000000004</c:v>
                </c:pt>
                <c:pt idx="23">
                  <c:v>0.99572179999999999</c:v>
                </c:pt>
                <c:pt idx="24">
                  <c:v>1.0390140000000001</c:v>
                </c:pt>
                <c:pt idx="25">
                  <c:v>1.082306</c:v>
                </c:pt>
                <c:pt idx="26">
                  <c:v>1.125599</c:v>
                </c:pt>
                <c:pt idx="27">
                  <c:v>1.1688909999999999</c:v>
                </c:pt>
                <c:pt idx="28">
                  <c:v>1.212183</c:v>
                </c:pt>
                <c:pt idx="29">
                  <c:v>1.2554749999999999</c:v>
                </c:pt>
                <c:pt idx="30">
                  <c:v>1.2987679999999999</c:v>
                </c:pt>
                <c:pt idx="31">
                  <c:v>1.34206</c:v>
                </c:pt>
                <c:pt idx="32">
                  <c:v>1.3853519999999999</c:v>
                </c:pt>
                <c:pt idx="33">
                  <c:v>1.428644</c:v>
                </c:pt>
                <c:pt idx="34">
                  <c:v>1.4719370000000001</c:v>
                </c:pt>
                <c:pt idx="35">
                  <c:v>1.5152289999999999</c:v>
                </c:pt>
                <c:pt idx="36">
                  <c:v>1.558521</c:v>
                </c:pt>
                <c:pt idx="37">
                  <c:v>1.6018129999999999</c:v>
                </c:pt>
                <c:pt idx="38">
                  <c:v>1.645106</c:v>
                </c:pt>
                <c:pt idx="39">
                  <c:v>1.6883980000000001</c:v>
                </c:pt>
                <c:pt idx="40">
                  <c:v>1.73169</c:v>
                </c:pt>
                <c:pt idx="41">
                  <c:v>1.7749820000000001</c:v>
                </c:pt>
                <c:pt idx="42">
                  <c:v>1.8182750000000001</c:v>
                </c:pt>
                <c:pt idx="43">
                  <c:v>1.861567</c:v>
                </c:pt>
                <c:pt idx="44">
                  <c:v>1.9048590000000001</c:v>
                </c:pt>
                <c:pt idx="45">
                  <c:v>1.948151</c:v>
                </c:pt>
                <c:pt idx="46">
                  <c:v>1.991444</c:v>
                </c:pt>
                <c:pt idx="47">
                  <c:v>2.0347360000000001</c:v>
                </c:pt>
                <c:pt idx="48">
                  <c:v>2.0780280000000002</c:v>
                </c:pt>
                <c:pt idx="49">
                  <c:v>2.1213199999999999</c:v>
                </c:pt>
                <c:pt idx="50">
                  <c:v>2.1646130000000001</c:v>
                </c:pt>
                <c:pt idx="51">
                  <c:v>2.2079049999999998</c:v>
                </c:pt>
                <c:pt idx="52">
                  <c:v>2.2511969999999999</c:v>
                </c:pt>
                <c:pt idx="53">
                  <c:v>2.294489</c:v>
                </c:pt>
                <c:pt idx="54">
                  <c:v>2.3377819999999998</c:v>
                </c:pt>
                <c:pt idx="55">
                  <c:v>2.3810739999999999</c:v>
                </c:pt>
                <c:pt idx="56">
                  <c:v>2.424366</c:v>
                </c:pt>
                <c:pt idx="57">
                  <c:v>2.4676580000000001</c:v>
                </c:pt>
                <c:pt idx="58">
                  <c:v>2.5109509999999999</c:v>
                </c:pt>
                <c:pt idx="59">
                  <c:v>2.554243</c:v>
                </c:pt>
                <c:pt idx="60">
                  <c:v>2.5975350000000001</c:v>
                </c:pt>
                <c:pt idx="61">
                  <c:v>2.6408269999999998</c:v>
                </c:pt>
                <c:pt idx="62">
                  <c:v>2.6841200000000001</c:v>
                </c:pt>
                <c:pt idx="63">
                  <c:v>2.7274120000000002</c:v>
                </c:pt>
                <c:pt idx="64">
                  <c:v>2.7707039999999998</c:v>
                </c:pt>
                <c:pt idx="65">
                  <c:v>2.8139959999999999</c:v>
                </c:pt>
                <c:pt idx="66">
                  <c:v>2.8572890000000002</c:v>
                </c:pt>
                <c:pt idx="67">
                  <c:v>2.9005809999999999</c:v>
                </c:pt>
                <c:pt idx="68">
                  <c:v>2.943873</c:v>
                </c:pt>
                <c:pt idx="69">
                  <c:v>2.9871650000000001</c:v>
                </c:pt>
                <c:pt idx="70">
                  <c:v>3.0304579999999999</c:v>
                </c:pt>
                <c:pt idx="71">
                  <c:v>3.07375</c:v>
                </c:pt>
                <c:pt idx="72">
                  <c:v>3.1170420000000001</c:v>
                </c:pt>
                <c:pt idx="73">
                  <c:v>3.1603340000000002</c:v>
                </c:pt>
                <c:pt idx="74">
                  <c:v>3.203627</c:v>
                </c:pt>
                <c:pt idx="75">
                  <c:v>3.2469190000000001</c:v>
                </c:pt>
                <c:pt idx="76">
                  <c:v>3.2902110000000002</c:v>
                </c:pt>
                <c:pt idx="77">
                  <c:v>3.3335029999999999</c:v>
                </c:pt>
                <c:pt idx="78">
                  <c:v>3.3767960000000001</c:v>
                </c:pt>
                <c:pt idx="79">
                  <c:v>3.4200879999999998</c:v>
                </c:pt>
                <c:pt idx="80">
                  <c:v>3.4633799999999999</c:v>
                </c:pt>
                <c:pt idx="81">
                  <c:v>3.506672</c:v>
                </c:pt>
                <c:pt idx="82">
                  <c:v>3.5499649999999998</c:v>
                </c:pt>
                <c:pt idx="83">
                  <c:v>3.5932569999999999</c:v>
                </c:pt>
                <c:pt idx="84">
                  <c:v>3.636549</c:v>
                </c:pt>
                <c:pt idx="85">
                  <c:v>3.6798410000000001</c:v>
                </c:pt>
                <c:pt idx="86">
                  <c:v>3.7231339999999999</c:v>
                </c:pt>
                <c:pt idx="87">
                  <c:v>3.7664260000000001</c:v>
                </c:pt>
                <c:pt idx="88">
                  <c:v>3.8097180000000002</c:v>
                </c:pt>
                <c:pt idx="89">
                  <c:v>3.8530099999999998</c:v>
                </c:pt>
                <c:pt idx="90">
                  <c:v>3.8963030000000001</c:v>
                </c:pt>
                <c:pt idx="91">
                  <c:v>3.9395950000000002</c:v>
                </c:pt>
                <c:pt idx="92">
                  <c:v>3.9828869999999998</c:v>
                </c:pt>
                <c:pt idx="93">
                  <c:v>4.026179</c:v>
                </c:pt>
                <c:pt idx="94">
                  <c:v>4.0694720000000002</c:v>
                </c:pt>
                <c:pt idx="95">
                  <c:v>4.1127640000000003</c:v>
                </c:pt>
                <c:pt idx="96">
                  <c:v>4.1560560000000004</c:v>
                </c:pt>
                <c:pt idx="97">
                  <c:v>4.1993479999999996</c:v>
                </c:pt>
                <c:pt idx="98">
                  <c:v>4.2426409999999999</c:v>
                </c:pt>
                <c:pt idx="99">
                  <c:v>4.285933</c:v>
                </c:pt>
                <c:pt idx="100">
                  <c:v>4.3292250000000001</c:v>
                </c:pt>
                <c:pt idx="101">
                  <c:v>4.3725170000000002</c:v>
                </c:pt>
                <c:pt idx="102">
                  <c:v>4.4158099999999996</c:v>
                </c:pt>
                <c:pt idx="103">
                  <c:v>4.4591019999999997</c:v>
                </c:pt>
                <c:pt idx="104">
                  <c:v>4.5023939999999998</c:v>
                </c:pt>
                <c:pt idx="105">
                  <c:v>4.5456859999999999</c:v>
                </c:pt>
                <c:pt idx="106">
                  <c:v>4.5889790000000001</c:v>
                </c:pt>
                <c:pt idx="107">
                  <c:v>4.6322710000000002</c:v>
                </c:pt>
                <c:pt idx="108">
                  <c:v>4.6755630000000004</c:v>
                </c:pt>
                <c:pt idx="109">
                  <c:v>4.7188549999999996</c:v>
                </c:pt>
                <c:pt idx="110">
                  <c:v>4.7621479999999998</c:v>
                </c:pt>
                <c:pt idx="111">
                  <c:v>4.8054399999999999</c:v>
                </c:pt>
                <c:pt idx="112">
                  <c:v>4.848732</c:v>
                </c:pt>
                <c:pt idx="113">
                  <c:v>4.8920240000000002</c:v>
                </c:pt>
                <c:pt idx="114">
                  <c:v>4.9353170000000004</c:v>
                </c:pt>
                <c:pt idx="115">
                  <c:v>4.9786089999999996</c:v>
                </c:pt>
                <c:pt idx="116">
                  <c:v>5.0219009999999997</c:v>
                </c:pt>
                <c:pt idx="117">
                  <c:v>5.0651929999999998</c:v>
                </c:pt>
                <c:pt idx="118">
                  <c:v>5.1084860000000001</c:v>
                </c:pt>
                <c:pt idx="119">
                  <c:v>5.1517780000000002</c:v>
                </c:pt>
                <c:pt idx="120">
                  <c:v>5.1950700000000003</c:v>
                </c:pt>
                <c:pt idx="121">
                  <c:v>5.2383620000000004</c:v>
                </c:pt>
                <c:pt idx="122">
                  <c:v>5.2816549999999998</c:v>
                </c:pt>
                <c:pt idx="123">
                  <c:v>5.3249469999999999</c:v>
                </c:pt>
                <c:pt idx="124">
                  <c:v>5.368239</c:v>
                </c:pt>
                <c:pt idx="125">
                  <c:v>5.4115310000000001</c:v>
                </c:pt>
                <c:pt idx="126">
                  <c:v>5.4548240000000003</c:v>
                </c:pt>
                <c:pt idx="127">
                  <c:v>5.4981159999999996</c:v>
                </c:pt>
                <c:pt idx="128">
                  <c:v>5.5414079999999997</c:v>
                </c:pt>
                <c:pt idx="129">
                  <c:v>5.5846999999999998</c:v>
                </c:pt>
                <c:pt idx="130">
                  <c:v>5.627993</c:v>
                </c:pt>
                <c:pt idx="131">
                  <c:v>5.6712850000000001</c:v>
                </c:pt>
                <c:pt idx="132">
                  <c:v>5.7145770000000002</c:v>
                </c:pt>
                <c:pt idx="133">
                  <c:v>5.7578699999999996</c:v>
                </c:pt>
                <c:pt idx="134">
                  <c:v>5.8011619999999997</c:v>
                </c:pt>
                <c:pt idx="135">
                  <c:v>5.8444539999999998</c:v>
                </c:pt>
                <c:pt idx="136">
                  <c:v>5.8877459999999999</c:v>
                </c:pt>
                <c:pt idx="137">
                  <c:v>5.9310390000000002</c:v>
                </c:pt>
                <c:pt idx="138">
                  <c:v>5.9743310000000003</c:v>
                </c:pt>
                <c:pt idx="139">
                  <c:v>6.0176230000000004</c:v>
                </c:pt>
                <c:pt idx="140">
                  <c:v>6.0609149999999996</c:v>
                </c:pt>
                <c:pt idx="141">
                  <c:v>6.1042079999999999</c:v>
                </c:pt>
                <c:pt idx="142">
                  <c:v>6.1475</c:v>
                </c:pt>
                <c:pt idx="143">
                  <c:v>6.1907920000000001</c:v>
                </c:pt>
                <c:pt idx="144">
                  <c:v>6.2340840000000002</c:v>
                </c:pt>
                <c:pt idx="145">
                  <c:v>6.2773770000000004</c:v>
                </c:pt>
                <c:pt idx="146">
                  <c:v>6.3206689999999996</c:v>
                </c:pt>
                <c:pt idx="147">
                  <c:v>6.3639609999999998</c:v>
                </c:pt>
                <c:pt idx="148">
                  <c:v>6.4072529999999999</c:v>
                </c:pt>
                <c:pt idx="149">
                  <c:v>6.4505460000000001</c:v>
                </c:pt>
                <c:pt idx="150">
                  <c:v>6.4938380000000002</c:v>
                </c:pt>
                <c:pt idx="151">
                  <c:v>6.5371300000000003</c:v>
                </c:pt>
                <c:pt idx="152">
                  <c:v>6.5804220000000004</c:v>
                </c:pt>
                <c:pt idx="153">
                  <c:v>6.6237149999999998</c:v>
                </c:pt>
                <c:pt idx="154">
                  <c:v>6.6670069999999999</c:v>
                </c:pt>
                <c:pt idx="155">
                  <c:v>6.710299</c:v>
                </c:pt>
                <c:pt idx="156">
                  <c:v>6.7535910000000001</c:v>
                </c:pt>
                <c:pt idx="157">
                  <c:v>6.7968840000000004</c:v>
                </c:pt>
                <c:pt idx="158">
                  <c:v>6.8401759999999996</c:v>
                </c:pt>
                <c:pt idx="159">
                  <c:v>6.8834679999999997</c:v>
                </c:pt>
                <c:pt idx="160">
                  <c:v>6.9267599999999998</c:v>
                </c:pt>
                <c:pt idx="161">
                  <c:v>6.9700530000000001</c:v>
                </c:pt>
                <c:pt idx="162">
                  <c:v>7.0133450000000002</c:v>
                </c:pt>
                <c:pt idx="163">
                  <c:v>7.0566370000000003</c:v>
                </c:pt>
                <c:pt idx="164">
                  <c:v>7.0999290000000004</c:v>
                </c:pt>
                <c:pt idx="165">
                  <c:v>7.1432219999999997</c:v>
                </c:pt>
                <c:pt idx="166">
                  <c:v>7.1865139999999998</c:v>
                </c:pt>
                <c:pt idx="167">
                  <c:v>7.229806</c:v>
                </c:pt>
                <c:pt idx="168">
                  <c:v>7.2730980000000001</c:v>
                </c:pt>
                <c:pt idx="169">
                  <c:v>7.3163910000000003</c:v>
                </c:pt>
                <c:pt idx="170">
                  <c:v>7.3596830000000004</c:v>
                </c:pt>
                <c:pt idx="171">
                  <c:v>7.4029749999999996</c:v>
                </c:pt>
                <c:pt idx="172">
                  <c:v>7.4462669999999997</c:v>
                </c:pt>
                <c:pt idx="173">
                  <c:v>7.48956</c:v>
                </c:pt>
                <c:pt idx="174">
                  <c:v>7.5328520000000001</c:v>
                </c:pt>
                <c:pt idx="175">
                  <c:v>7.5761440000000002</c:v>
                </c:pt>
                <c:pt idx="176">
                  <c:v>7.6194360000000003</c:v>
                </c:pt>
                <c:pt idx="177">
                  <c:v>7.6627289999999997</c:v>
                </c:pt>
                <c:pt idx="178">
                  <c:v>7.7060209999999998</c:v>
                </c:pt>
                <c:pt idx="179">
                  <c:v>7.7493129999999999</c:v>
                </c:pt>
                <c:pt idx="180">
                  <c:v>7.792605</c:v>
                </c:pt>
                <c:pt idx="181">
                  <c:v>7.8358980000000003</c:v>
                </c:pt>
                <c:pt idx="182">
                  <c:v>7.8791900000000004</c:v>
                </c:pt>
                <c:pt idx="183">
                  <c:v>7.9224819999999996</c:v>
                </c:pt>
                <c:pt idx="184">
                  <c:v>7.9657739999999997</c:v>
                </c:pt>
                <c:pt idx="185">
                  <c:v>8.0090669999999999</c:v>
                </c:pt>
                <c:pt idx="186">
                  <c:v>8.0523589999999992</c:v>
                </c:pt>
                <c:pt idx="187">
                  <c:v>8.0956510000000002</c:v>
                </c:pt>
                <c:pt idx="188">
                  <c:v>8.1389429999999994</c:v>
                </c:pt>
                <c:pt idx="189">
                  <c:v>8.1822359999999996</c:v>
                </c:pt>
                <c:pt idx="190">
                  <c:v>8.2255280000000006</c:v>
                </c:pt>
                <c:pt idx="191">
                  <c:v>8.2688199999999998</c:v>
                </c:pt>
                <c:pt idx="192">
                  <c:v>8.3121120000000008</c:v>
                </c:pt>
                <c:pt idx="193">
                  <c:v>8.3554049999999993</c:v>
                </c:pt>
                <c:pt idx="194">
                  <c:v>8.3986970000000003</c:v>
                </c:pt>
                <c:pt idx="195">
                  <c:v>8.4419889999999995</c:v>
                </c:pt>
                <c:pt idx="196">
                  <c:v>8.4852810000000005</c:v>
                </c:pt>
                <c:pt idx="197">
                  <c:v>8.5285740000000008</c:v>
                </c:pt>
                <c:pt idx="198">
                  <c:v>8.571866</c:v>
                </c:pt>
                <c:pt idx="199">
                  <c:v>8.6151579999999992</c:v>
                </c:pt>
                <c:pt idx="200">
                  <c:v>8.6584500000000002</c:v>
                </c:pt>
                <c:pt idx="201">
                  <c:v>8.7017430000000004</c:v>
                </c:pt>
                <c:pt idx="202">
                  <c:v>8.7450349999999997</c:v>
                </c:pt>
                <c:pt idx="203">
                  <c:v>8.7883270000000007</c:v>
                </c:pt>
                <c:pt idx="204">
                  <c:v>8.8316189999999999</c:v>
                </c:pt>
                <c:pt idx="205">
                  <c:v>8.8749120000000001</c:v>
                </c:pt>
                <c:pt idx="206">
                  <c:v>8.9182039999999994</c:v>
                </c:pt>
                <c:pt idx="207">
                  <c:v>8.9614960000000004</c:v>
                </c:pt>
                <c:pt idx="208">
                  <c:v>9.0047879999999996</c:v>
                </c:pt>
                <c:pt idx="209">
                  <c:v>9.0480809999999998</c:v>
                </c:pt>
                <c:pt idx="210">
                  <c:v>9.0913730000000008</c:v>
                </c:pt>
                <c:pt idx="211">
                  <c:v>9.134665</c:v>
                </c:pt>
                <c:pt idx="212">
                  <c:v>9.1779569999999993</c:v>
                </c:pt>
                <c:pt idx="213">
                  <c:v>9.2212499999999995</c:v>
                </c:pt>
                <c:pt idx="214">
                  <c:v>9.2645420000000005</c:v>
                </c:pt>
                <c:pt idx="215">
                  <c:v>9.3078339999999997</c:v>
                </c:pt>
                <c:pt idx="216">
                  <c:v>9.3511260000000007</c:v>
                </c:pt>
                <c:pt idx="217">
                  <c:v>9.3944189999999992</c:v>
                </c:pt>
                <c:pt idx="218">
                  <c:v>9.4377110000000002</c:v>
                </c:pt>
                <c:pt idx="219">
                  <c:v>9.4810029999999994</c:v>
                </c:pt>
                <c:pt idx="220">
                  <c:v>9.5242950000000004</c:v>
                </c:pt>
                <c:pt idx="221">
                  <c:v>9.5675880000000006</c:v>
                </c:pt>
                <c:pt idx="222">
                  <c:v>9.6108799999999999</c:v>
                </c:pt>
                <c:pt idx="223">
                  <c:v>9.6541720000000009</c:v>
                </c:pt>
                <c:pt idx="224">
                  <c:v>9.6974640000000001</c:v>
                </c:pt>
                <c:pt idx="225">
                  <c:v>9.7407570000000003</c:v>
                </c:pt>
                <c:pt idx="226">
                  <c:v>9.7840489999999996</c:v>
                </c:pt>
                <c:pt idx="227">
                  <c:v>9.8273410000000005</c:v>
                </c:pt>
                <c:pt idx="228">
                  <c:v>9.8706329999999998</c:v>
                </c:pt>
                <c:pt idx="229">
                  <c:v>9.913926</c:v>
                </c:pt>
                <c:pt idx="230">
                  <c:v>9.9572179999999992</c:v>
                </c:pt>
                <c:pt idx="231">
                  <c:v>10.00051</c:v>
                </c:pt>
                <c:pt idx="232">
                  <c:v>10.043799999999999</c:v>
                </c:pt>
                <c:pt idx="233">
                  <c:v>10.08709</c:v>
                </c:pt>
                <c:pt idx="234">
                  <c:v>10.13039</c:v>
                </c:pt>
                <c:pt idx="235">
                  <c:v>10.173679999999999</c:v>
                </c:pt>
                <c:pt idx="236">
                  <c:v>10.21697</c:v>
                </c:pt>
                <c:pt idx="237">
                  <c:v>10.260260000000001</c:v>
                </c:pt>
                <c:pt idx="238">
                  <c:v>10.303559999999999</c:v>
                </c:pt>
                <c:pt idx="239">
                  <c:v>10.34685</c:v>
                </c:pt>
                <c:pt idx="240">
                  <c:v>10.390140000000001</c:v>
                </c:pt>
                <c:pt idx="241">
                  <c:v>10.43343</c:v>
                </c:pt>
                <c:pt idx="242">
                  <c:v>10.47672</c:v>
                </c:pt>
                <c:pt idx="243">
                  <c:v>10.520020000000001</c:v>
                </c:pt>
                <c:pt idx="244">
                  <c:v>10.56331</c:v>
                </c:pt>
                <c:pt idx="245">
                  <c:v>10.6066</c:v>
                </c:pt>
                <c:pt idx="246">
                  <c:v>10.649889999999999</c:v>
                </c:pt>
                <c:pt idx="247">
                  <c:v>10.69319</c:v>
                </c:pt>
                <c:pt idx="248">
                  <c:v>10.73648</c:v>
                </c:pt>
                <c:pt idx="249">
                  <c:v>10.779769999999999</c:v>
                </c:pt>
                <c:pt idx="250">
                  <c:v>10.82306</c:v>
                </c:pt>
                <c:pt idx="251">
                  <c:v>10.86636</c:v>
                </c:pt>
                <c:pt idx="252">
                  <c:v>10.909649999999999</c:v>
                </c:pt>
                <c:pt idx="253">
                  <c:v>10.95294</c:v>
                </c:pt>
                <c:pt idx="254">
                  <c:v>10.996230000000001</c:v>
                </c:pt>
                <c:pt idx="255">
                  <c:v>11.03952</c:v>
                </c:pt>
                <c:pt idx="256">
                  <c:v>11.08282</c:v>
                </c:pt>
                <c:pt idx="257">
                  <c:v>11.126110000000001</c:v>
                </c:pt>
                <c:pt idx="258">
                  <c:v>11.1694</c:v>
                </c:pt>
                <c:pt idx="259">
                  <c:v>11.21269</c:v>
                </c:pt>
                <c:pt idx="260">
                  <c:v>11.255990000000001</c:v>
                </c:pt>
                <c:pt idx="261">
                  <c:v>11.29928</c:v>
                </c:pt>
                <c:pt idx="262">
                  <c:v>11.34257</c:v>
                </c:pt>
                <c:pt idx="263">
                  <c:v>11.385859999999999</c:v>
                </c:pt>
                <c:pt idx="264">
                  <c:v>11.42915</c:v>
                </c:pt>
                <c:pt idx="265">
                  <c:v>11.47245</c:v>
                </c:pt>
                <c:pt idx="266">
                  <c:v>11.515739999999999</c:v>
                </c:pt>
                <c:pt idx="267">
                  <c:v>11.55903</c:v>
                </c:pt>
                <c:pt idx="268">
                  <c:v>11.602320000000001</c:v>
                </c:pt>
                <c:pt idx="269">
                  <c:v>11.645619999999999</c:v>
                </c:pt>
                <c:pt idx="270">
                  <c:v>11.68891</c:v>
                </c:pt>
                <c:pt idx="271">
                  <c:v>11.732200000000001</c:v>
                </c:pt>
                <c:pt idx="272">
                  <c:v>11.77549</c:v>
                </c:pt>
                <c:pt idx="273">
                  <c:v>11.81878</c:v>
                </c:pt>
                <c:pt idx="274">
                  <c:v>11.862080000000001</c:v>
                </c:pt>
                <c:pt idx="275">
                  <c:v>11.90537</c:v>
                </c:pt>
                <c:pt idx="276">
                  <c:v>11.94866</c:v>
                </c:pt>
                <c:pt idx="277">
                  <c:v>11.991949999999999</c:v>
                </c:pt>
                <c:pt idx="278">
                  <c:v>12.03525</c:v>
                </c:pt>
                <c:pt idx="279">
                  <c:v>12.07854</c:v>
                </c:pt>
                <c:pt idx="280">
                  <c:v>12.121829999999999</c:v>
                </c:pt>
                <c:pt idx="281">
                  <c:v>12.16512</c:v>
                </c:pt>
                <c:pt idx="282">
                  <c:v>12.20842</c:v>
                </c:pt>
                <c:pt idx="283">
                  <c:v>12.251709999999999</c:v>
                </c:pt>
                <c:pt idx="284">
                  <c:v>12.295</c:v>
                </c:pt>
                <c:pt idx="285">
                  <c:v>12.338290000000001</c:v>
                </c:pt>
                <c:pt idx="286">
                  <c:v>12.38158</c:v>
                </c:pt>
                <c:pt idx="287">
                  <c:v>12.42488</c:v>
                </c:pt>
                <c:pt idx="288">
                  <c:v>12.468170000000001</c:v>
                </c:pt>
                <c:pt idx="289">
                  <c:v>12.51146</c:v>
                </c:pt>
                <c:pt idx="290">
                  <c:v>12.55475</c:v>
                </c:pt>
                <c:pt idx="291">
                  <c:v>12.598050000000001</c:v>
                </c:pt>
                <c:pt idx="292">
                  <c:v>12.64134</c:v>
                </c:pt>
                <c:pt idx="293">
                  <c:v>12.68463</c:v>
                </c:pt>
                <c:pt idx="294">
                  <c:v>12.727919999999999</c:v>
                </c:pt>
                <c:pt idx="295">
                  <c:v>12.77121</c:v>
                </c:pt>
                <c:pt idx="296">
                  <c:v>12.81451</c:v>
                </c:pt>
                <c:pt idx="297">
                  <c:v>12.857799999999999</c:v>
                </c:pt>
                <c:pt idx="298">
                  <c:v>12.90109</c:v>
                </c:pt>
                <c:pt idx="299">
                  <c:v>12.944380000000001</c:v>
                </c:pt>
                <c:pt idx="300">
                  <c:v>12.987679999999999</c:v>
                </c:pt>
                <c:pt idx="301">
                  <c:v>13.03097</c:v>
                </c:pt>
                <c:pt idx="302">
                  <c:v>13.074260000000001</c:v>
                </c:pt>
                <c:pt idx="303">
                  <c:v>13.11755</c:v>
                </c:pt>
                <c:pt idx="304">
                  <c:v>13.16084</c:v>
                </c:pt>
                <c:pt idx="305">
                  <c:v>13.204140000000001</c:v>
                </c:pt>
                <c:pt idx="306">
                  <c:v>13.24743</c:v>
                </c:pt>
                <c:pt idx="307">
                  <c:v>13.29072</c:v>
                </c:pt>
                <c:pt idx="308">
                  <c:v>13.334009999999999</c:v>
                </c:pt>
                <c:pt idx="309">
                  <c:v>13.37731</c:v>
                </c:pt>
                <c:pt idx="310">
                  <c:v>13.4206</c:v>
                </c:pt>
                <c:pt idx="311">
                  <c:v>13.463889999999999</c:v>
                </c:pt>
                <c:pt idx="312">
                  <c:v>13.50718</c:v>
                </c:pt>
                <c:pt idx="313">
                  <c:v>13.550470000000001</c:v>
                </c:pt>
                <c:pt idx="314">
                  <c:v>13.593769999999999</c:v>
                </c:pt>
                <c:pt idx="315">
                  <c:v>13.63706</c:v>
                </c:pt>
                <c:pt idx="316">
                  <c:v>13.680350000000001</c:v>
                </c:pt>
                <c:pt idx="317">
                  <c:v>13.72364</c:v>
                </c:pt>
                <c:pt idx="318">
                  <c:v>13.76694</c:v>
                </c:pt>
                <c:pt idx="319">
                  <c:v>13.810230000000001</c:v>
                </c:pt>
                <c:pt idx="320">
                  <c:v>13.85352</c:v>
                </c:pt>
                <c:pt idx="321">
                  <c:v>13.89681</c:v>
                </c:pt>
                <c:pt idx="322">
                  <c:v>13.940110000000001</c:v>
                </c:pt>
                <c:pt idx="323">
                  <c:v>13.9834</c:v>
                </c:pt>
                <c:pt idx="324">
                  <c:v>14.02669</c:v>
                </c:pt>
                <c:pt idx="325">
                  <c:v>14.069979999999999</c:v>
                </c:pt>
                <c:pt idx="326">
                  <c:v>14.11327</c:v>
                </c:pt>
                <c:pt idx="327">
                  <c:v>14.15657</c:v>
                </c:pt>
                <c:pt idx="328">
                  <c:v>14.199859999999999</c:v>
                </c:pt>
                <c:pt idx="329">
                  <c:v>14.24315</c:v>
                </c:pt>
                <c:pt idx="330">
                  <c:v>14.286440000000001</c:v>
                </c:pt>
                <c:pt idx="331">
                  <c:v>14.329739999999999</c:v>
                </c:pt>
                <c:pt idx="332">
                  <c:v>14.37303</c:v>
                </c:pt>
                <c:pt idx="333">
                  <c:v>14.416320000000001</c:v>
                </c:pt>
                <c:pt idx="334">
                  <c:v>14.45961</c:v>
                </c:pt>
                <c:pt idx="335">
                  <c:v>14.5029</c:v>
                </c:pt>
                <c:pt idx="336">
                  <c:v>14.546200000000001</c:v>
                </c:pt>
                <c:pt idx="337">
                  <c:v>14.58949</c:v>
                </c:pt>
                <c:pt idx="338">
                  <c:v>14.63278</c:v>
                </c:pt>
                <c:pt idx="339">
                  <c:v>14.676069999999999</c:v>
                </c:pt>
                <c:pt idx="340">
                  <c:v>14.71937</c:v>
                </c:pt>
                <c:pt idx="341">
                  <c:v>14.76266</c:v>
                </c:pt>
                <c:pt idx="342">
                  <c:v>14.805949999999999</c:v>
                </c:pt>
                <c:pt idx="343">
                  <c:v>14.84924</c:v>
                </c:pt>
                <c:pt idx="344">
                  <c:v>14.892530000000001</c:v>
                </c:pt>
                <c:pt idx="345">
                  <c:v>14.935829999999999</c:v>
                </c:pt>
                <c:pt idx="346">
                  <c:v>14.97912</c:v>
                </c:pt>
                <c:pt idx="347">
                  <c:v>15.022410000000001</c:v>
                </c:pt>
                <c:pt idx="348">
                  <c:v>15.0657</c:v>
                </c:pt>
                <c:pt idx="349">
                  <c:v>15.109</c:v>
                </c:pt>
                <c:pt idx="350">
                  <c:v>15.152290000000001</c:v>
                </c:pt>
                <c:pt idx="351">
                  <c:v>15.19558</c:v>
                </c:pt>
                <c:pt idx="352">
                  <c:v>15.23887</c:v>
                </c:pt>
                <c:pt idx="353">
                  <c:v>15.282159999999999</c:v>
                </c:pt>
                <c:pt idx="354">
                  <c:v>15.32546</c:v>
                </c:pt>
                <c:pt idx="355">
                  <c:v>15.36875</c:v>
                </c:pt>
                <c:pt idx="356">
                  <c:v>15.412039999999999</c:v>
                </c:pt>
                <c:pt idx="357">
                  <c:v>15.45533</c:v>
                </c:pt>
                <c:pt idx="358">
                  <c:v>15.49863</c:v>
                </c:pt>
                <c:pt idx="359">
                  <c:v>15.541919999999999</c:v>
                </c:pt>
                <c:pt idx="360">
                  <c:v>15.58521</c:v>
                </c:pt>
                <c:pt idx="361">
                  <c:v>15.628500000000001</c:v>
                </c:pt>
                <c:pt idx="362">
                  <c:v>15.671799999999999</c:v>
                </c:pt>
                <c:pt idx="363">
                  <c:v>15.71509</c:v>
                </c:pt>
                <c:pt idx="364">
                  <c:v>15.758380000000001</c:v>
                </c:pt>
                <c:pt idx="365">
                  <c:v>15.80167</c:v>
                </c:pt>
                <c:pt idx="366">
                  <c:v>15.84496</c:v>
                </c:pt>
                <c:pt idx="367">
                  <c:v>15.888260000000001</c:v>
                </c:pt>
                <c:pt idx="368">
                  <c:v>15.93155</c:v>
                </c:pt>
                <c:pt idx="369">
                  <c:v>15.97484</c:v>
                </c:pt>
                <c:pt idx="370">
                  <c:v>16.018129999999999</c:v>
                </c:pt>
                <c:pt idx="371">
                  <c:v>16.061430000000001</c:v>
                </c:pt>
                <c:pt idx="372">
                  <c:v>16.10472</c:v>
                </c:pt>
                <c:pt idx="373">
                  <c:v>16.148009999999999</c:v>
                </c:pt>
                <c:pt idx="374">
                  <c:v>16.191299999999998</c:v>
                </c:pt>
                <c:pt idx="375">
                  <c:v>16.234590000000001</c:v>
                </c:pt>
                <c:pt idx="376">
                  <c:v>16.277889999999999</c:v>
                </c:pt>
                <c:pt idx="377">
                  <c:v>16.321179999999998</c:v>
                </c:pt>
                <c:pt idx="378">
                  <c:v>16.364470000000001</c:v>
                </c:pt>
                <c:pt idx="379">
                  <c:v>16.40776</c:v>
                </c:pt>
                <c:pt idx="380">
                  <c:v>16.451059999999998</c:v>
                </c:pt>
                <c:pt idx="381">
                  <c:v>16.494350000000001</c:v>
                </c:pt>
                <c:pt idx="382">
                  <c:v>16.53764</c:v>
                </c:pt>
                <c:pt idx="383">
                  <c:v>16.580929999999999</c:v>
                </c:pt>
                <c:pt idx="384">
                  <c:v>16.624220000000001</c:v>
                </c:pt>
                <c:pt idx="385">
                  <c:v>16.66752</c:v>
                </c:pt>
                <c:pt idx="386">
                  <c:v>16.710809999999999</c:v>
                </c:pt>
                <c:pt idx="387">
                  <c:v>16.754100000000001</c:v>
                </c:pt>
                <c:pt idx="388">
                  <c:v>16.79739</c:v>
                </c:pt>
                <c:pt idx="389">
                  <c:v>16.840689999999999</c:v>
                </c:pt>
                <c:pt idx="390">
                  <c:v>16.883980000000001</c:v>
                </c:pt>
                <c:pt idx="391">
                  <c:v>16.92727</c:v>
                </c:pt>
                <c:pt idx="392">
                  <c:v>16.970559999999999</c:v>
                </c:pt>
                <c:pt idx="393">
                  <c:v>17.013860000000001</c:v>
                </c:pt>
                <c:pt idx="394">
                  <c:v>17.05715</c:v>
                </c:pt>
                <c:pt idx="395">
                  <c:v>17.100439999999999</c:v>
                </c:pt>
                <c:pt idx="396">
                  <c:v>17.143730000000001</c:v>
                </c:pt>
                <c:pt idx="397">
                  <c:v>17.18702</c:v>
                </c:pt>
                <c:pt idx="398">
                  <c:v>17.230319999999999</c:v>
                </c:pt>
                <c:pt idx="399">
                  <c:v>17.273610000000001</c:v>
                </c:pt>
                <c:pt idx="400">
                  <c:v>17.3169</c:v>
                </c:pt>
                <c:pt idx="401">
                  <c:v>17.360189999999999</c:v>
                </c:pt>
                <c:pt idx="402">
                  <c:v>17.403490000000001</c:v>
                </c:pt>
                <c:pt idx="403">
                  <c:v>17.44678</c:v>
                </c:pt>
                <c:pt idx="404">
                  <c:v>17.490069999999999</c:v>
                </c:pt>
                <c:pt idx="405">
                  <c:v>17.533359999999998</c:v>
                </c:pt>
                <c:pt idx="406">
                  <c:v>17.576650000000001</c:v>
                </c:pt>
                <c:pt idx="407">
                  <c:v>17.619949999999999</c:v>
                </c:pt>
                <c:pt idx="408">
                  <c:v>17.663239999999998</c:v>
                </c:pt>
                <c:pt idx="409">
                  <c:v>17.706530000000001</c:v>
                </c:pt>
                <c:pt idx="410">
                  <c:v>17.74982</c:v>
                </c:pt>
                <c:pt idx="411">
                  <c:v>17.793119999999998</c:v>
                </c:pt>
                <c:pt idx="412">
                  <c:v>17.836410000000001</c:v>
                </c:pt>
                <c:pt idx="413">
                  <c:v>17.8797</c:v>
                </c:pt>
                <c:pt idx="414">
                  <c:v>17.922989999999999</c:v>
                </c:pt>
                <c:pt idx="415">
                  <c:v>17.966280000000001</c:v>
                </c:pt>
                <c:pt idx="416">
                  <c:v>18.00958</c:v>
                </c:pt>
                <c:pt idx="417">
                  <c:v>18.052869999999999</c:v>
                </c:pt>
                <c:pt idx="418">
                  <c:v>18.096160000000001</c:v>
                </c:pt>
                <c:pt idx="419">
                  <c:v>18.13945</c:v>
                </c:pt>
                <c:pt idx="420">
                  <c:v>18.182749999999999</c:v>
                </c:pt>
                <c:pt idx="421">
                  <c:v>18.226040000000001</c:v>
                </c:pt>
                <c:pt idx="422">
                  <c:v>18.26933</c:v>
                </c:pt>
                <c:pt idx="423">
                  <c:v>18.312619999999999</c:v>
                </c:pt>
                <c:pt idx="424">
                  <c:v>18.355910000000002</c:v>
                </c:pt>
                <c:pt idx="425">
                  <c:v>18.39921</c:v>
                </c:pt>
                <c:pt idx="426">
                  <c:v>18.442499999999999</c:v>
                </c:pt>
                <c:pt idx="427">
                  <c:v>18.485790000000001</c:v>
                </c:pt>
                <c:pt idx="428">
                  <c:v>18.52908</c:v>
                </c:pt>
                <c:pt idx="429">
                  <c:v>18.572379999999999</c:v>
                </c:pt>
                <c:pt idx="430">
                  <c:v>18.615670000000001</c:v>
                </c:pt>
                <c:pt idx="431">
                  <c:v>18.65896</c:v>
                </c:pt>
                <c:pt idx="432">
                  <c:v>18.702249999999999</c:v>
                </c:pt>
                <c:pt idx="433">
                  <c:v>18.745550000000001</c:v>
                </c:pt>
                <c:pt idx="434">
                  <c:v>18.78884</c:v>
                </c:pt>
                <c:pt idx="435">
                  <c:v>18.832129999999999</c:v>
                </c:pt>
                <c:pt idx="436">
                  <c:v>18.875419999999998</c:v>
                </c:pt>
                <c:pt idx="437">
                  <c:v>18.918710000000001</c:v>
                </c:pt>
                <c:pt idx="438">
                  <c:v>18.962009999999999</c:v>
                </c:pt>
                <c:pt idx="439">
                  <c:v>19.005299999999998</c:v>
                </c:pt>
                <c:pt idx="440">
                  <c:v>19.048590000000001</c:v>
                </c:pt>
                <c:pt idx="441">
                  <c:v>19.09188</c:v>
                </c:pt>
                <c:pt idx="442">
                  <c:v>19.135179999999998</c:v>
                </c:pt>
                <c:pt idx="443">
                  <c:v>19.178470000000001</c:v>
                </c:pt>
                <c:pt idx="444">
                  <c:v>19.22176</c:v>
                </c:pt>
                <c:pt idx="445">
                  <c:v>19.265049999999999</c:v>
                </c:pt>
                <c:pt idx="446">
                  <c:v>19.308340000000001</c:v>
                </c:pt>
                <c:pt idx="447">
                  <c:v>19.35164</c:v>
                </c:pt>
                <c:pt idx="448">
                  <c:v>19.394929999999999</c:v>
                </c:pt>
                <c:pt idx="449">
                  <c:v>19.438220000000001</c:v>
                </c:pt>
                <c:pt idx="450">
                  <c:v>19.48151</c:v>
                </c:pt>
                <c:pt idx="451">
                  <c:v>19.524809999999999</c:v>
                </c:pt>
                <c:pt idx="452">
                  <c:v>19.568100000000001</c:v>
                </c:pt>
                <c:pt idx="453">
                  <c:v>19.61139</c:v>
                </c:pt>
                <c:pt idx="454">
                  <c:v>19.654679999999999</c:v>
                </c:pt>
                <c:pt idx="455">
                  <c:v>19.697970000000002</c:v>
                </c:pt>
                <c:pt idx="456">
                  <c:v>19.74127</c:v>
                </c:pt>
                <c:pt idx="457">
                  <c:v>19.784559999999999</c:v>
                </c:pt>
                <c:pt idx="458">
                  <c:v>19.827850000000002</c:v>
                </c:pt>
                <c:pt idx="459">
                  <c:v>19.87114</c:v>
                </c:pt>
                <c:pt idx="460">
                  <c:v>19.914439999999999</c:v>
                </c:pt>
                <c:pt idx="461">
                  <c:v>19.957730000000002</c:v>
                </c:pt>
                <c:pt idx="462">
                  <c:v>20.00102</c:v>
                </c:pt>
                <c:pt idx="463">
                  <c:v>20.044309999999999</c:v>
                </c:pt>
                <c:pt idx="464">
                  <c:v>20.087599999999998</c:v>
                </c:pt>
                <c:pt idx="465">
                  <c:v>20.1309</c:v>
                </c:pt>
                <c:pt idx="466">
                  <c:v>20.174189999999999</c:v>
                </c:pt>
                <c:pt idx="467">
                  <c:v>20.217479999999998</c:v>
                </c:pt>
                <c:pt idx="468">
                  <c:v>20.260770000000001</c:v>
                </c:pt>
                <c:pt idx="469">
                  <c:v>20.304069999999999</c:v>
                </c:pt>
                <c:pt idx="470">
                  <c:v>20.347359999999998</c:v>
                </c:pt>
                <c:pt idx="471">
                  <c:v>20.390650000000001</c:v>
                </c:pt>
                <c:pt idx="472">
                  <c:v>20.43394</c:v>
                </c:pt>
                <c:pt idx="473">
                  <c:v>20.477239999999998</c:v>
                </c:pt>
                <c:pt idx="474">
                  <c:v>20.520530000000001</c:v>
                </c:pt>
                <c:pt idx="475">
                  <c:v>20.56382</c:v>
                </c:pt>
                <c:pt idx="476">
                  <c:v>20.607109999999999</c:v>
                </c:pt>
                <c:pt idx="477">
                  <c:v>20.650400000000001</c:v>
                </c:pt>
                <c:pt idx="478">
                  <c:v>20.6937</c:v>
                </c:pt>
                <c:pt idx="479">
                  <c:v>20.736989999999999</c:v>
                </c:pt>
                <c:pt idx="480">
                  <c:v>20.780280000000001</c:v>
                </c:pt>
                <c:pt idx="481">
                  <c:v>20.82357</c:v>
                </c:pt>
                <c:pt idx="482">
                  <c:v>20.866869999999999</c:v>
                </c:pt>
                <c:pt idx="483">
                  <c:v>20.910160000000001</c:v>
                </c:pt>
                <c:pt idx="484">
                  <c:v>20.95345</c:v>
                </c:pt>
                <c:pt idx="485">
                  <c:v>20.996739999999999</c:v>
                </c:pt>
                <c:pt idx="486">
                  <c:v>21.040030000000002</c:v>
                </c:pt>
                <c:pt idx="487">
                  <c:v>21.08333</c:v>
                </c:pt>
                <c:pt idx="488">
                  <c:v>21.126619999999999</c:v>
                </c:pt>
                <c:pt idx="489">
                  <c:v>21.169910000000002</c:v>
                </c:pt>
                <c:pt idx="490">
                  <c:v>21.213200000000001</c:v>
                </c:pt>
                <c:pt idx="491">
                  <c:v>21.256499999999999</c:v>
                </c:pt>
                <c:pt idx="492">
                  <c:v>21.299790000000002</c:v>
                </c:pt>
                <c:pt idx="493">
                  <c:v>21.34308</c:v>
                </c:pt>
                <c:pt idx="494">
                  <c:v>21.386369999999999</c:v>
                </c:pt>
                <c:pt idx="495">
                  <c:v>21.429659999999998</c:v>
                </c:pt>
                <c:pt idx="496">
                  <c:v>21.47296</c:v>
                </c:pt>
                <c:pt idx="497">
                  <c:v>21.516249999999999</c:v>
                </c:pt>
                <c:pt idx="498">
                  <c:v>21.559539999999998</c:v>
                </c:pt>
                <c:pt idx="499">
                  <c:v>21.602830000000001</c:v>
                </c:pt>
                <c:pt idx="500">
                  <c:v>21.646129999999999</c:v>
                </c:pt>
                <c:pt idx="501">
                  <c:v>21.689419999999998</c:v>
                </c:pt>
                <c:pt idx="502">
                  <c:v>21.732710000000001</c:v>
                </c:pt>
                <c:pt idx="503">
                  <c:v>21.776</c:v>
                </c:pt>
                <c:pt idx="504">
                  <c:v>21.819289999999999</c:v>
                </c:pt>
                <c:pt idx="505">
                  <c:v>21.862590000000001</c:v>
                </c:pt>
                <c:pt idx="506">
                  <c:v>21.90588</c:v>
                </c:pt>
                <c:pt idx="507">
                  <c:v>21.949169999999999</c:v>
                </c:pt>
                <c:pt idx="508">
                  <c:v>21.992460000000001</c:v>
                </c:pt>
                <c:pt idx="509">
                  <c:v>22.03576</c:v>
                </c:pt>
                <c:pt idx="510">
                  <c:v>22.079049999999999</c:v>
                </c:pt>
                <c:pt idx="511">
                  <c:v>22.122340000000001</c:v>
                </c:pt>
                <c:pt idx="512">
                  <c:v>22.16563</c:v>
                </c:pt>
                <c:pt idx="513">
                  <c:v>22.208929999999999</c:v>
                </c:pt>
                <c:pt idx="514">
                  <c:v>22.252220000000001</c:v>
                </c:pt>
                <c:pt idx="515">
                  <c:v>22.29551</c:v>
                </c:pt>
                <c:pt idx="516">
                  <c:v>22.338799999999999</c:v>
                </c:pt>
                <c:pt idx="517">
                  <c:v>22.382090000000002</c:v>
                </c:pt>
                <c:pt idx="518">
                  <c:v>22.42539</c:v>
                </c:pt>
                <c:pt idx="519">
                  <c:v>22.468679999999999</c:v>
                </c:pt>
                <c:pt idx="520">
                  <c:v>22.511970000000002</c:v>
                </c:pt>
                <c:pt idx="521">
                  <c:v>22.555260000000001</c:v>
                </c:pt>
                <c:pt idx="522">
                  <c:v>22.598559999999999</c:v>
                </c:pt>
                <c:pt idx="523">
                  <c:v>22.641850000000002</c:v>
                </c:pt>
                <c:pt idx="524">
                  <c:v>22.685140000000001</c:v>
                </c:pt>
                <c:pt idx="525">
                  <c:v>22.728429999999999</c:v>
                </c:pt>
                <c:pt idx="526">
                  <c:v>22.771719999999998</c:v>
                </c:pt>
                <c:pt idx="527">
                  <c:v>22.815020000000001</c:v>
                </c:pt>
                <c:pt idx="528">
                  <c:v>22.858309999999999</c:v>
                </c:pt>
                <c:pt idx="529">
                  <c:v>22.901599999999998</c:v>
                </c:pt>
                <c:pt idx="530">
                  <c:v>22.944890000000001</c:v>
                </c:pt>
                <c:pt idx="531">
                  <c:v>22.988189999999999</c:v>
                </c:pt>
                <c:pt idx="532">
                  <c:v>23.031479999999998</c:v>
                </c:pt>
                <c:pt idx="533">
                  <c:v>23.074770000000001</c:v>
                </c:pt>
                <c:pt idx="534">
                  <c:v>23.11806</c:v>
                </c:pt>
                <c:pt idx="535">
                  <c:v>23.161349999999999</c:v>
                </c:pt>
                <c:pt idx="536">
                  <c:v>23.204650000000001</c:v>
                </c:pt>
                <c:pt idx="537">
                  <c:v>23.24794</c:v>
                </c:pt>
                <c:pt idx="538">
                  <c:v>23.291229999999999</c:v>
                </c:pt>
                <c:pt idx="539">
                  <c:v>23.334520000000001</c:v>
                </c:pt>
                <c:pt idx="540">
                  <c:v>23.37782</c:v>
                </c:pt>
                <c:pt idx="541">
                  <c:v>23.421109999999999</c:v>
                </c:pt>
                <c:pt idx="542">
                  <c:v>23.464400000000001</c:v>
                </c:pt>
                <c:pt idx="543">
                  <c:v>23.50769</c:v>
                </c:pt>
                <c:pt idx="544">
                  <c:v>23.550989999999999</c:v>
                </c:pt>
                <c:pt idx="545">
                  <c:v>23.594280000000001</c:v>
                </c:pt>
                <c:pt idx="546">
                  <c:v>23.63757</c:v>
                </c:pt>
                <c:pt idx="547">
                  <c:v>23.680859999999999</c:v>
                </c:pt>
                <c:pt idx="548">
                  <c:v>23.724150000000002</c:v>
                </c:pt>
                <c:pt idx="549">
                  <c:v>23.76745</c:v>
                </c:pt>
                <c:pt idx="550">
                  <c:v>23.810739999999999</c:v>
                </c:pt>
                <c:pt idx="551">
                  <c:v>23.854030000000002</c:v>
                </c:pt>
                <c:pt idx="552">
                  <c:v>23.897320000000001</c:v>
                </c:pt>
                <c:pt idx="553">
                  <c:v>23.940619999999999</c:v>
                </c:pt>
                <c:pt idx="554">
                  <c:v>23.983910000000002</c:v>
                </c:pt>
                <c:pt idx="555">
                  <c:v>24.027200000000001</c:v>
                </c:pt>
                <c:pt idx="556">
                  <c:v>24.070489999999999</c:v>
                </c:pt>
                <c:pt idx="557">
                  <c:v>24.113779999999998</c:v>
                </c:pt>
                <c:pt idx="558">
                  <c:v>24.157080000000001</c:v>
                </c:pt>
                <c:pt idx="559">
                  <c:v>24.200369999999999</c:v>
                </c:pt>
                <c:pt idx="560">
                  <c:v>24.243659999999998</c:v>
                </c:pt>
                <c:pt idx="561">
                  <c:v>24.286950000000001</c:v>
                </c:pt>
                <c:pt idx="562">
                  <c:v>24.330249999999999</c:v>
                </c:pt>
                <c:pt idx="563">
                  <c:v>24.373539999999998</c:v>
                </c:pt>
                <c:pt idx="564">
                  <c:v>24.416830000000001</c:v>
                </c:pt>
                <c:pt idx="565">
                  <c:v>24.46012</c:v>
                </c:pt>
                <c:pt idx="566">
                  <c:v>24.503409999999999</c:v>
                </c:pt>
                <c:pt idx="567">
                  <c:v>24.546710000000001</c:v>
                </c:pt>
                <c:pt idx="568">
                  <c:v>24.59</c:v>
                </c:pt>
                <c:pt idx="569">
                  <c:v>24.633289999999999</c:v>
                </c:pt>
                <c:pt idx="570">
                  <c:v>24.676580000000001</c:v>
                </c:pt>
                <c:pt idx="571">
                  <c:v>24.71988</c:v>
                </c:pt>
                <c:pt idx="572">
                  <c:v>24.763169999999999</c:v>
                </c:pt>
                <c:pt idx="573">
                  <c:v>24.806460000000001</c:v>
                </c:pt>
                <c:pt idx="574">
                  <c:v>24.84975</c:v>
                </c:pt>
                <c:pt idx="575">
                  <c:v>24.893039999999999</c:v>
                </c:pt>
                <c:pt idx="576">
                  <c:v>24.936340000000001</c:v>
                </c:pt>
                <c:pt idx="577">
                  <c:v>24.97963</c:v>
                </c:pt>
                <c:pt idx="578">
                  <c:v>25.022919999999999</c:v>
                </c:pt>
                <c:pt idx="579">
                  <c:v>25.066210000000002</c:v>
                </c:pt>
                <c:pt idx="580">
                  <c:v>25.10951</c:v>
                </c:pt>
                <c:pt idx="581">
                  <c:v>25.152799999999999</c:v>
                </c:pt>
                <c:pt idx="582">
                  <c:v>25.196090000000002</c:v>
                </c:pt>
                <c:pt idx="583">
                  <c:v>25.239380000000001</c:v>
                </c:pt>
                <c:pt idx="584">
                  <c:v>25.282679999999999</c:v>
                </c:pt>
                <c:pt idx="585">
                  <c:v>25.325970000000002</c:v>
                </c:pt>
                <c:pt idx="586">
                  <c:v>25.369260000000001</c:v>
                </c:pt>
                <c:pt idx="587">
                  <c:v>25.41255</c:v>
                </c:pt>
                <c:pt idx="588">
                  <c:v>25.455839999999998</c:v>
                </c:pt>
                <c:pt idx="589">
                  <c:v>25.499140000000001</c:v>
                </c:pt>
                <c:pt idx="590">
                  <c:v>25.54243</c:v>
                </c:pt>
                <c:pt idx="591">
                  <c:v>25.585719999999998</c:v>
                </c:pt>
                <c:pt idx="592">
                  <c:v>25.629010000000001</c:v>
                </c:pt>
                <c:pt idx="593">
                  <c:v>25.67231</c:v>
                </c:pt>
                <c:pt idx="594">
                  <c:v>25.715599999999998</c:v>
                </c:pt>
                <c:pt idx="595">
                  <c:v>25.758890000000001</c:v>
                </c:pt>
                <c:pt idx="596">
                  <c:v>25.80218</c:v>
                </c:pt>
                <c:pt idx="597">
                  <c:v>25.845469999999999</c:v>
                </c:pt>
                <c:pt idx="598">
                  <c:v>25.888770000000001</c:v>
                </c:pt>
                <c:pt idx="599">
                  <c:v>25.93206</c:v>
                </c:pt>
                <c:pt idx="600">
                  <c:v>25.975349999999999</c:v>
                </c:pt>
                <c:pt idx="601">
                  <c:v>26.018640000000001</c:v>
                </c:pt>
                <c:pt idx="602">
                  <c:v>26.06194</c:v>
                </c:pt>
                <c:pt idx="603">
                  <c:v>26.105229999999999</c:v>
                </c:pt>
                <c:pt idx="604">
                  <c:v>26.148520000000001</c:v>
                </c:pt>
                <c:pt idx="605">
                  <c:v>26.19181</c:v>
                </c:pt>
                <c:pt idx="606">
                  <c:v>26.235099999999999</c:v>
                </c:pt>
                <c:pt idx="607">
                  <c:v>26.278400000000001</c:v>
                </c:pt>
                <c:pt idx="608">
                  <c:v>26.32169</c:v>
                </c:pt>
                <c:pt idx="609">
                  <c:v>26.364979999999999</c:v>
                </c:pt>
                <c:pt idx="610">
                  <c:v>26.408270000000002</c:v>
                </c:pt>
                <c:pt idx="611">
                  <c:v>26.45157</c:v>
                </c:pt>
                <c:pt idx="612">
                  <c:v>26.494859999999999</c:v>
                </c:pt>
                <c:pt idx="613">
                  <c:v>26.538150000000002</c:v>
                </c:pt>
                <c:pt idx="614">
                  <c:v>26.581440000000001</c:v>
                </c:pt>
                <c:pt idx="615">
                  <c:v>26.62473</c:v>
                </c:pt>
                <c:pt idx="616">
                  <c:v>26.668030000000002</c:v>
                </c:pt>
                <c:pt idx="617">
                  <c:v>26.711320000000001</c:v>
                </c:pt>
                <c:pt idx="618">
                  <c:v>26.75461</c:v>
                </c:pt>
                <c:pt idx="619">
                  <c:v>26.797899999999998</c:v>
                </c:pt>
                <c:pt idx="620">
                  <c:v>26.841200000000001</c:v>
                </c:pt>
                <c:pt idx="621">
                  <c:v>26.88449</c:v>
                </c:pt>
                <c:pt idx="622">
                  <c:v>26.927779999999998</c:v>
                </c:pt>
                <c:pt idx="623">
                  <c:v>26.971070000000001</c:v>
                </c:pt>
                <c:pt idx="624">
                  <c:v>27.01437</c:v>
                </c:pt>
                <c:pt idx="625">
                  <c:v>27.057659999999998</c:v>
                </c:pt>
                <c:pt idx="626">
                  <c:v>27.100950000000001</c:v>
                </c:pt>
                <c:pt idx="627">
                  <c:v>27.14424</c:v>
                </c:pt>
                <c:pt idx="628">
                  <c:v>27.187529999999999</c:v>
                </c:pt>
                <c:pt idx="629">
                  <c:v>27.230830000000001</c:v>
                </c:pt>
                <c:pt idx="630">
                  <c:v>27.27412</c:v>
                </c:pt>
                <c:pt idx="631">
                  <c:v>27.317409999999999</c:v>
                </c:pt>
                <c:pt idx="632">
                  <c:v>27.360700000000001</c:v>
                </c:pt>
                <c:pt idx="633">
                  <c:v>27.404</c:v>
                </c:pt>
                <c:pt idx="634">
                  <c:v>27.447289999999999</c:v>
                </c:pt>
                <c:pt idx="635">
                  <c:v>27.490580000000001</c:v>
                </c:pt>
                <c:pt idx="636">
                  <c:v>27.53387</c:v>
                </c:pt>
                <c:pt idx="637">
                  <c:v>27.577159999999999</c:v>
                </c:pt>
                <c:pt idx="638">
                  <c:v>27.620460000000001</c:v>
                </c:pt>
                <c:pt idx="639">
                  <c:v>27.66375</c:v>
                </c:pt>
                <c:pt idx="640">
                  <c:v>27.707039999999999</c:v>
                </c:pt>
                <c:pt idx="641">
                  <c:v>27.750330000000002</c:v>
                </c:pt>
                <c:pt idx="642">
                  <c:v>27.79363</c:v>
                </c:pt>
                <c:pt idx="643">
                  <c:v>27.836919999999999</c:v>
                </c:pt>
                <c:pt idx="644">
                  <c:v>27.880210000000002</c:v>
                </c:pt>
                <c:pt idx="645">
                  <c:v>27.923500000000001</c:v>
                </c:pt>
                <c:pt idx="646">
                  <c:v>27.96679</c:v>
                </c:pt>
                <c:pt idx="647">
                  <c:v>28.010090000000002</c:v>
                </c:pt>
                <c:pt idx="648">
                  <c:v>28.053380000000001</c:v>
                </c:pt>
                <c:pt idx="649">
                  <c:v>28.09667</c:v>
                </c:pt>
                <c:pt idx="650">
                  <c:v>28.139959999999999</c:v>
                </c:pt>
                <c:pt idx="651">
                  <c:v>28.183260000000001</c:v>
                </c:pt>
                <c:pt idx="652">
                  <c:v>28.22655</c:v>
                </c:pt>
                <c:pt idx="653">
                  <c:v>28.269839999999999</c:v>
                </c:pt>
                <c:pt idx="654">
                  <c:v>28.313130000000001</c:v>
                </c:pt>
                <c:pt idx="655">
                  <c:v>28.35643</c:v>
                </c:pt>
                <c:pt idx="656">
                  <c:v>28.399719999999999</c:v>
                </c:pt>
                <c:pt idx="657">
                  <c:v>28.443010000000001</c:v>
                </c:pt>
                <c:pt idx="658">
                  <c:v>28.4863</c:v>
                </c:pt>
                <c:pt idx="659">
                  <c:v>28.529589999999999</c:v>
                </c:pt>
                <c:pt idx="660">
                  <c:v>28.572890000000001</c:v>
                </c:pt>
                <c:pt idx="661">
                  <c:v>28.61618</c:v>
                </c:pt>
                <c:pt idx="662">
                  <c:v>28.659469999999999</c:v>
                </c:pt>
                <c:pt idx="663">
                  <c:v>28.702760000000001</c:v>
                </c:pt>
                <c:pt idx="664">
                  <c:v>28.74606</c:v>
                </c:pt>
                <c:pt idx="665">
                  <c:v>28.789349999999999</c:v>
                </c:pt>
                <c:pt idx="666">
                  <c:v>28.832640000000001</c:v>
                </c:pt>
                <c:pt idx="667">
                  <c:v>28.87593</c:v>
                </c:pt>
                <c:pt idx="668">
                  <c:v>28.919219999999999</c:v>
                </c:pt>
                <c:pt idx="669">
                  <c:v>28.962520000000001</c:v>
                </c:pt>
                <c:pt idx="670">
                  <c:v>29.00581</c:v>
                </c:pt>
                <c:pt idx="671">
                  <c:v>29.049099999999999</c:v>
                </c:pt>
                <c:pt idx="672">
                  <c:v>29.092390000000002</c:v>
                </c:pt>
                <c:pt idx="673">
                  <c:v>29.13569</c:v>
                </c:pt>
                <c:pt idx="674">
                  <c:v>29.178979999999999</c:v>
                </c:pt>
                <c:pt idx="675">
                  <c:v>29.222270000000002</c:v>
                </c:pt>
                <c:pt idx="676">
                  <c:v>29.265560000000001</c:v>
                </c:pt>
                <c:pt idx="677">
                  <c:v>29.30885</c:v>
                </c:pt>
                <c:pt idx="678">
                  <c:v>29.352150000000002</c:v>
                </c:pt>
                <c:pt idx="679">
                  <c:v>29.395440000000001</c:v>
                </c:pt>
                <c:pt idx="680">
                  <c:v>29.43873</c:v>
                </c:pt>
                <c:pt idx="681">
                  <c:v>29.482019999999999</c:v>
                </c:pt>
                <c:pt idx="682">
                  <c:v>29.525320000000001</c:v>
                </c:pt>
                <c:pt idx="683">
                  <c:v>29.56861</c:v>
                </c:pt>
                <c:pt idx="684">
                  <c:v>29.611899999999999</c:v>
                </c:pt>
                <c:pt idx="685">
                  <c:v>29.655190000000001</c:v>
                </c:pt>
                <c:pt idx="686">
                  <c:v>29.69848</c:v>
                </c:pt>
                <c:pt idx="687">
                  <c:v>29.741779999999999</c:v>
                </c:pt>
                <c:pt idx="688">
                  <c:v>29.785070000000001</c:v>
                </c:pt>
                <c:pt idx="689">
                  <c:v>29.82836</c:v>
                </c:pt>
                <c:pt idx="690">
                  <c:v>29.871649999999999</c:v>
                </c:pt>
                <c:pt idx="691">
                  <c:v>29.914950000000001</c:v>
                </c:pt>
                <c:pt idx="692">
                  <c:v>29.95824</c:v>
                </c:pt>
                <c:pt idx="693">
                  <c:v>30.001529999999999</c:v>
                </c:pt>
                <c:pt idx="694">
                  <c:v>30.044820000000001</c:v>
                </c:pt>
                <c:pt idx="695">
                  <c:v>30.08812</c:v>
                </c:pt>
                <c:pt idx="696">
                  <c:v>30.131409999999999</c:v>
                </c:pt>
                <c:pt idx="697">
                  <c:v>30.174700000000001</c:v>
                </c:pt>
                <c:pt idx="698">
                  <c:v>30.21799</c:v>
                </c:pt>
                <c:pt idx="699">
                  <c:v>30.261279999999999</c:v>
                </c:pt>
                <c:pt idx="700">
                  <c:v>30.304580000000001</c:v>
                </c:pt>
                <c:pt idx="701">
                  <c:v>30.34787</c:v>
                </c:pt>
                <c:pt idx="702">
                  <c:v>30.391159999999999</c:v>
                </c:pt>
                <c:pt idx="703">
                  <c:v>30.434449999999998</c:v>
                </c:pt>
                <c:pt idx="704">
                  <c:v>30.47775</c:v>
                </c:pt>
                <c:pt idx="705">
                  <c:v>30.521039999999999</c:v>
                </c:pt>
                <c:pt idx="706">
                  <c:v>30.564330000000002</c:v>
                </c:pt>
                <c:pt idx="707">
                  <c:v>30.607620000000001</c:v>
                </c:pt>
                <c:pt idx="708">
                  <c:v>30.65091</c:v>
                </c:pt>
                <c:pt idx="709">
                  <c:v>30.694210000000002</c:v>
                </c:pt>
                <c:pt idx="710">
                  <c:v>30.737500000000001</c:v>
                </c:pt>
                <c:pt idx="711">
                  <c:v>30.78079</c:v>
                </c:pt>
                <c:pt idx="712">
                  <c:v>30.824079999999999</c:v>
                </c:pt>
                <c:pt idx="713">
                  <c:v>30.867380000000001</c:v>
                </c:pt>
                <c:pt idx="714">
                  <c:v>30.91067</c:v>
                </c:pt>
                <c:pt idx="715">
                  <c:v>30.953959999999999</c:v>
                </c:pt>
                <c:pt idx="716">
                  <c:v>30.997250000000001</c:v>
                </c:pt>
                <c:pt idx="717">
                  <c:v>31.04054</c:v>
                </c:pt>
                <c:pt idx="718">
                  <c:v>31.083839999999999</c:v>
                </c:pt>
                <c:pt idx="719">
                  <c:v>31.127130000000001</c:v>
                </c:pt>
                <c:pt idx="720">
                  <c:v>31.17042</c:v>
                </c:pt>
                <c:pt idx="721">
                  <c:v>31.213709999999999</c:v>
                </c:pt>
                <c:pt idx="722">
                  <c:v>31.257010000000001</c:v>
                </c:pt>
                <c:pt idx="723">
                  <c:v>31.3003</c:v>
                </c:pt>
                <c:pt idx="724">
                  <c:v>31.343589999999999</c:v>
                </c:pt>
                <c:pt idx="725">
                  <c:v>31.386880000000001</c:v>
                </c:pt>
                <c:pt idx="726">
                  <c:v>31.43017</c:v>
                </c:pt>
                <c:pt idx="727">
                  <c:v>31.473469999999999</c:v>
                </c:pt>
                <c:pt idx="728">
                  <c:v>31.516760000000001</c:v>
                </c:pt>
                <c:pt idx="729">
                  <c:v>31.56005</c:v>
                </c:pt>
                <c:pt idx="730">
                  <c:v>31.603339999999999</c:v>
                </c:pt>
                <c:pt idx="731">
                  <c:v>31.646640000000001</c:v>
                </c:pt>
                <c:pt idx="732">
                  <c:v>31.68993</c:v>
                </c:pt>
                <c:pt idx="733">
                  <c:v>31.733219999999999</c:v>
                </c:pt>
                <c:pt idx="734">
                  <c:v>31.776509999999998</c:v>
                </c:pt>
                <c:pt idx="735">
                  <c:v>31.81981</c:v>
                </c:pt>
                <c:pt idx="736">
                  <c:v>31.863099999999999</c:v>
                </c:pt>
                <c:pt idx="737">
                  <c:v>31.906389999999998</c:v>
                </c:pt>
                <c:pt idx="738">
                  <c:v>31.949680000000001</c:v>
                </c:pt>
                <c:pt idx="739">
                  <c:v>31.99297</c:v>
                </c:pt>
                <c:pt idx="740">
                  <c:v>32.036270000000002</c:v>
                </c:pt>
                <c:pt idx="741">
                  <c:v>32.079560000000001</c:v>
                </c:pt>
                <c:pt idx="742">
                  <c:v>32.12285</c:v>
                </c:pt>
                <c:pt idx="743">
                  <c:v>32.166139999999999</c:v>
                </c:pt>
                <c:pt idx="744">
                  <c:v>32.209440000000001</c:v>
                </c:pt>
                <c:pt idx="745">
                  <c:v>32.25273</c:v>
                </c:pt>
                <c:pt idx="746">
                  <c:v>32.296019999999999</c:v>
                </c:pt>
                <c:pt idx="747">
                  <c:v>32.339309999999998</c:v>
                </c:pt>
                <c:pt idx="748">
                  <c:v>32.382599999999996</c:v>
                </c:pt>
                <c:pt idx="749">
                  <c:v>32.425899999999999</c:v>
                </c:pt>
                <c:pt idx="750">
                  <c:v>32.469189999999998</c:v>
                </c:pt>
                <c:pt idx="751">
                  <c:v>32.512479999999996</c:v>
                </c:pt>
                <c:pt idx="752">
                  <c:v>32.555770000000003</c:v>
                </c:pt>
                <c:pt idx="753">
                  <c:v>32.599069999999998</c:v>
                </c:pt>
                <c:pt idx="754">
                  <c:v>32.642359999999996</c:v>
                </c:pt>
                <c:pt idx="755">
                  <c:v>32.685650000000003</c:v>
                </c:pt>
                <c:pt idx="756">
                  <c:v>32.728940000000001</c:v>
                </c:pt>
                <c:pt idx="757">
                  <c:v>32.77223</c:v>
                </c:pt>
                <c:pt idx="758">
                  <c:v>32.815530000000003</c:v>
                </c:pt>
                <c:pt idx="759">
                  <c:v>32.858820000000001</c:v>
                </c:pt>
                <c:pt idx="760">
                  <c:v>32.90211</c:v>
                </c:pt>
                <c:pt idx="761">
                  <c:v>32.945399999999999</c:v>
                </c:pt>
                <c:pt idx="762">
                  <c:v>32.988700000000001</c:v>
                </c:pt>
                <c:pt idx="763">
                  <c:v>33.03199</c:v>
                </c:pt>
                <c:pt idx="764">
                  <c:v>33.075279999999999</c:v>
                </c:pt>
                <c:pt idx="765">
                  <c:v>33.118569999999998</c:v>
                </c:pt>
                <c:pt idx="766">
                  <c:v>33.161859999999997</c:v>
                </c:pt>
                <c:pt idx="767">
                  <c:v>33.205159999999999</c:v>
                </c:pt>
                <c:pt idx="768">
                  <c:v>33.248449999999998</c:v>
                </c:pt>
                <c:pt idx="769">
                  <c:v>33.291739999999997</c:v>
                </c:pt>
                <c:pt idx="770">
                  <c:v>33.335030000000003</c:v>
                </c:pt>
                <c:pt idx="771">
                  <c:v>33.378329999999998</c:v>
                </c:pt>
                <c:pt idx="772">
                  <c:v>33.421619999999997</c:v>
                </c:pt>
                <c:pt idx="773">
                  <c:v>33.464910000000003</c:v>
                </c:pt>
                <c:pt idx="774">
                  <c:v>33.508200000000002</c:v>
                </c:pt>
                <c:pt idx="775">
                  <c:v>33.551499999999997</c:v>
                </c:pt>
                <c:pt idx="776">
                  <c:v>33.594790000000003</c:v>
                </c:pt>
                <c:pt idx="777">
                  <c:v>33.638080000000002</c:v>
                </c:pt>
                <c:pt idx="778">
                  <c:v>33.681370000000001</c:v>
                </c:pt>
                <c:pt idx="779">
                  <c:v>33.72466</c:v>
                </c:pt>
                <c:pt idx="780">
                  <c:v>33.767960000000002</c:v>
                </c:pt>
                <c:pt idx="781">
                  <c:v>33.811250000000001</c:v>
                </c:pt>
                <c:pt idx="782">
                  <c:v>33.85454</c:v>
                </c:pt>
                <c:pt idx="783">
                  <c:v>33.897829999999999</c:v>
                </c:pt>
                <c:pt idx="784">
                  <c:v>33.941130000000001</c:v>
                </c:pt>
                <c:pt idx="785">
                  <c:v>33.98442</c:v>
                </c:pt>
                <c:pt idx="786">
                  <c:v>34.027709999999999</c:v>
                </c:pt>
                <c:pt idx="787">
                  <c:v>34.070999999999998</c:v>
                </c:pt>
                <c:pt idx="788">
                  <c:v>34.114289999999997</c:v>
                </c:pt>
                <c:pt idx="789">
                  <c:v>34.157589999999999</c:v>
                </c:pt>
                <c:pt idx="790">
                  <c:v>34.200879999999998</c:v>
                </c:pt>
                <c:pt idx="791">
                  <c:v>34.244169999999997</c:v>
                </c:pt>
                <c:pt idx="792">
                  <c:v>34.287460000000003</c:v>
                </c:pt>
                <c:pt idx="793">
                  <c:v>34.330759999999998</c:v>
                </c:pt>
                <c:pt idx="794">
                  <c:v>34.374049999999997</c:v>
                </c:pt>
                <c:pt idx="795">
                  <c:v>34.417340000000003</c:v>
                </c:pt>
                <c:pt idx="796">
                  <c:v>34.460630000000002</c:v>
                </c:pt>
                <c:pt idx="797">
                  <c:v>34.503920000000001</c:v>
                </c:pt>
                <c:pt idx="798">
                  <c:v>34.547220000000003</c:v>
                </c:pt>
                <c:pt idx="799">
                  <c:v>34.590510000000002</c:v>
                </c:pt>
                <c:pt idx="800">
                  <c:v>34.633800000000001</c:v>
                </c:pt>
                <c:pt idx="801">
                  <c:v>34.67709</c:v>
                </c:pt>
                <c:pt idx="802">
                  <c:v>34.720390000000002</c:v>
                </c:pt>
                <c:pt idx="803">
                  <c:v>34.763680000000001</c:v>
                </c:pt>
                <c:pt idx="804">
                  <c:v>34.80697</c:v>
                </c:pt>
                <c:pt idx="805">
                  <c:v>34.850259999999999</c:v>
                </c:pt>
                <c:pt idx="806">
                  <c:v>34.893560000000001</c:v>
                </c:pt>
                <c:pt idx="807">
                  <c:v>34.93685</c:v>
                </c:pt>
                <c:pt idx="808">
                  <c:v>34.980139999999999</c:v>
                </c:pt>
                <c:pt idx="809">
                  <c:v>35.023429999999998</c:v>
                </c:pt>
                <c:pt idx="810">
                  <c:v>35.066719999999997</c:v>
                </c:pt>
                <c:pt idx="811">
                  <c:v>35.110019999999999</c:v>
                </c:pt>
                <c:pt idx="812">
                  <c:v>35.153309999999998</c:v>
                </c:pt>
                <c:pt idx="813">
                  <c:v>35.196599999999997</c:v>
                </c:pt>
                <c:pt idx="814">
                  <c:v>35.239890000000003</c:v>
                </c:pt>
                <c:pt idx="815">
                  <c:v>35.283189999999998</c:v>
                </c:pt>
                <c:pt idx="816">
                  <c:v>35.326479999999997</c:v>
                </c:pt>
                <c:pt idx="817">
                  <c:v>35.369770000000003</c:v>
                </c:pt>
                <c:pt idx="818">
                  <c:v>35.413060000000002</c:v>
                </c:pt>
                <c:pt idx="819">
                  <c:v>35.45635</c:v>
                </c:pt>
                <c:pt idx="820">
                  <c:v>35.499650000000003</c:v>
                </c:pt>
                <c:pt idx="821">
                  <c:v>35.542940000000002</c:v>
                </c:pt>
                <c:pt idx="822">
                  <c:v>35.58623</c:v>
                </c:pt>
                <c:pt idx="823">
                  <c:v>35.629519999999999</c:v>
                </c:pt>
                <c:pt idx="824">
                  <c:v>35.672820000000002</c:v>
                </c:pt>
                <c:pt idx="825">
                  <c:v>35.71611</c:v>
                </c:pt>
                <c:pt idx="826">
                  <c:v>35.759399999999999</c:v>
                </c:pt>
                <c:pt idx="827">
                  <c:v>35.802689999999998</c:v>
                </c:pt>
                <c:pt idx="828">
                  <c:v>35.845979999999997</c:v>
                </c:pt>
                <c:pt idx="829">
                  <c:v>35.889279999999999</c:v>
                </c:pt>
                <c:pt idx="830">
                  <c:v>35.932569999999998</c:v>
                </c:pt>
                <c:pt idx="831">
                  <c:v>35.975859999999997</c:v>
                </c:pt>
                <c:pt idx="832">
                  <c:v>36.019150000000003</c:v>
                </c:pt>
                <c:pt idx="833">
                  <c:v>36.062449999999998</c:v>
                </c:pt>
                <c:pt idx="834">
                  <c:v>36.105739999999997</c:v>
                </c:pt>
                <c:pt idx="835">
                  <c:v>36.149030000000003</c:v>
                </c:pt>
                <c:pt idx="836">
                  <c:v>36.192320000000002</c:v>
                </c:pt>
                <c:pt idx="837">
                  <c:v>36.235610000000001</c:v>
                </c:pt>
                <c:pt idx="838">
                  <c:v>36.278910000000003</c:v>
                </c:pt>
                <c:pt idx="839">
                  <c:v>36.322200000000002</c:v>
                </c:pt>
                <c:pt idx="840">
                  <c:v>36.365490000000001</c:v>
                </c:pt>
                <c:pt idx="841">
                  <c:v>36.40878</c:v>
                </c:pt>
                <c:pt idx="842">
                  <c:v>36.452080000000002</c:v>
                </c:pt>
                <c:pt idx="843">
                  <c:v>36.495370000000001</c:v>
                </c:pt>
                <c:pt idx="844">
                  <c:v>36.53866</c:v>
                </c:pt>
                <c:pt idx="845">
                  <c:v>36.581949999999999</c:v>
                </c:pt>
                <c:pt idx="846">
                  <c:v>36.625250000000001</c:v>
                </c:pt>
                <c:pt idx="847">
                  <c:v>36.66854</c:v>
                </c:pt>
                <c:pt idx="848">
                  <c:v>36.711829999999999</c:v>
                </c:pt>
                <c:pt idx="849">
                  <c:v>36.755119999999998</c:v>
                </c:pt>
                <c:pt idx="850">
                  <c:v>36.798409999999997</c:v>
                </c:pt>
                <c:pt idx="851">
                  <c:v>36.841709999999999</c:v>
                </c:pt>
                <c:pt idx="852">
                  <c:v>36.884999999999998</c:v>
                </c:pt>
                <c:pt idx="853">
                  <c:v>36.928289999999997</c:v>
                </c:pt>
                <c:pt idx="854">
                  <c:v>36.971580000000003</c:v>
                </c:pt>
                <c:pt idx="855">
                  <c:v>37.014879999999998</c:v>
                </c:pt>
                <c:pt idx="856">
                  <c:v>37.058169999999997</c:v>
                </c:pt>
                <c:pt idx="857">
                  <c:v>37.101460000000003</c:v>
                </c:pt>
                <c:pt idx="858">
                  <c:v>37.144750000000002</c:v>
                </c:pt>
                <c:pt idx="859">
                  <c:v>37.188040000000001</c:v>
                </c:pt>
                <c:pt idx="860">
                  <c:v>37.231340000000003</c:v>
                </c:pt>
                <c:pt idx="861">
                  <c:v>37.274630000000002</c:v>
                </c:pt>
                <c:pt idx="862">
                  <c:v>37.317920000000001</c:v>
                </c:pt>
                <c:pt idx="863">
                  <c:v>37.36121</c:v>
                </c:pt>
                <c:pt idx="864">
                  <c:v>37.404510000000002</c:v>
                </c:pt>
                <c:pt idx="865">
                  <c:v>37.447800000000001</c:v>
                </c:pt>
                <c:pt idx="866">
                  <c:v>37.49109</c:v>
                </c:pt>
                <c:pt idx="867">
                  <c:v>37.534379999999999</c:v>
                </c:pt>
                <c:pt idx="868">
                  <c:v>37.577669999999998</c:v>
                </c:pt>
                <c:pt idx="869">
                  <c:v>37.62097</c:v>
                </c:pt>
                <c:pt idx="870">
                  <c:v>37.664259999999999</c:v>
                </c:pt>
                <c:pt idx="871">
                  <c:v>37.707549999999998</c:v>
                </c:pt>
                <c:pt idx="872">
                  <c:v>37.750839999999997</c:v>
                </c:pt>
                <c:pt idx="873">
                  <c:v>37.794139999999999</c:v>
                </c:pt>
                <c:pt idx="874">
                  <c:v>37.837429999999998</c:v>
                </c:pt>
                <c:pt idx="875">
                  <c:v>37.880719999999997</c:v>
                </c:pt>
                <c:pt idx="876">
                  <c:v>37.924010000000003</c:v>
                </c:pt>
                <c:pt idx="877">
                  <c:v>37.967300000000002</c:v>
                </c:pt>
                <c:pt idx="878">
                  <c:v>38.010599999999997</c:v>
                </c:pt>
                <c:pt idx="879">
                  <c:v>38.053890000000003</c:v>
                </c:pt>
                <c:pt idx="880">
                  <c:v>38.097180000000002</c:v>
                </c:pt>
                <c:pt idx="881">
                  <c:v>38.140470000000001</c:v>
                </c:pt>
                <c:pt idx="882">
                  <c:v>38.183770000000003</c:v>
                </c:pt>
                <c:pt idx="883">
                  <c:v>38.227060000000002</c:v>
                </c:pt>
                <c:pt idx="884">
                  <c:v>38.270350000000001</c:v>
                </c:pt>
                <c:pt idx="885">
                  <c:v>38.313639999999999</c:v>
                </c:pt>
                <c:pt idx="886">
                  <c:v>38.356940000000002</c:v>
                </c:pt>
                <c:pt idx="887">
                  <c:v>38.400230000000001</c:v>
                </c:pt>
                <c:pt idx="888">
                  <c:v>38.443519999999999</c:v>
                </c:pt>
                <c:pt idx="889">
                  <c:v>38.486809999999998</c:v>
                </c:pt>
                <c:pt idx="890">
                  <c:v>38.530099999999997</c:v>
                </c:pt>
                <c:pt idx="891">
                  <c:v>38.573399999999999</c:v>
                </c:pt>
                <c:pt idx="892">
                  <c:v>38.616689999999998</c:v>
                </c:pt>
                <c:pt idx="893">
                  <c:v>38.659979999999997</c:v>
                </c:pt>
                <c:pt idx="894">
                  <c:v>38.703270000000003</c:v>
                </c:pt>
                <c:pt idx="895">
                  <c:v>38.746569999999998</c:v>
                </c:pt>
                <c:pt idx="896">
                  <c:v>38.789859999999997</c:v>
                </c:pt>
                <c:pt idx="897">
                  <c:v>38.833150000000003</c:v>
                </c:pt>
                <c:pt idx="898">
                  <c:v>38.876440000000002</c:v>
                </c:pt>
                <c:pt idx="899">
                  <c:v>38.919730000000001</c:v>
                </c:pt>
                <c:pt idx="900">
                  <c:v>38.963030000000003</c:v>
                </c:pt>
                <c:pt idx="901">
                  <c:v>39.006320000000002</c:v>
                </c:pt>
                <c:pt idx="902">
                  <c:v>39.049610000000001</c:v>
                </c:pt>
                <c:pt idx="903">
                  <c:v>39.0929</c:v>
                </c:pt>
                <c:pt idx="904">
                  <c:v>39.136200000000002</c:v>
                </c:pt>
                <c:pt idx="905">
                  <c:v>39.179490000000001</c:v>
                </c:pt>
                <c:pt idx="906">
                  <c:v>39.22278</c:v>
                </c:pt>
                <c:pt idx="907">
                  <c:v>39.266069999999999</c:v>
                </c:pt>
                <c:pt idx="908">
                  <c:v>39.309359999999998</c:v>
                </c:pt>
                <c:pt idx="909">
                  <c:v>39.35266</c:v>
                </c:pt>
                <c:pt idx="910">
                  <c:v>39.395949999999999</c:v>
                </c:pt>
                <c:pt idx="911">
                  <c:v>39.439239999999998</c:v>
                </c:pt>
                <c:pt idx="912">
                  <c:v>39.482529999999997</c:v>
                </c:pt>
                <c:pt idx="913">
                  <c:v>39.525829999999999</c:v>
                </c:pt>
                <c:pt idx="914">
                  <c:v>39.569119999999998</c:v>
                </c:pt>
                <c:pt idx="915">
                  <c:v>39.612409999999997</c:v>
                </c:pt>
                <c:pt idx="916">
                  <c:v>39.655700000000003</c:v>
                </c:pt>
                <c:pt idx="917">
                  <c:v>39.698999999999998</c:v>
                </c:pt>
                <c:pt idx="918">
                  <c:v>39.742289999999997</c:v>
                </c:pt>
                <c:pt idx="919">
                  <c:v>39.785580000000003</c:v>
                </c:pt>
                <c:pt idx="920">
                  <c:v>39.828870000000002</c:v>
                </c:pt>
                <c:pt idx="921">
                  <c:v>39.872160000000001</c:v>
                </c:pt>
                <c:pt idx="922">
                  <c:v>39.915460000000003</c:v>
                </c:pt>
                <c:pt idx="923">
                  <c:v>39.958750000000002</c:v>
                </c:pt>
                <c:pt idx="924">
                  <c:v>40.002040000000001</c:v>
                </c:pt>
                <c:pt idx="925">
                  <c:v>40.04533</c:v>
                </c:pt>
                <c:pt idx="926">
                  <c:v>40.088630000000002</c:v>
                </c:pt>
                <c:pt idx="927">
                  <c:v>40.131920000000001</c:v>
                </c:pt>
                <c:pt idx="928">
                  <c:v>40.17521</c:v>
                </c:pt>
                <c:pt idx="929">
                  <c:v>40.218499999999999</c:v>
                </c:pt>
                <c:pt idx="930">
                  <c:v>40.261789999999998</c:v>
                </c:pt>
                <c:pt idx="931">
                  <c:v>40.30509</c:v>
                </c:pt>
                <c:pt idx="932">
                  <c:v>40.348379999999999</c:v>
                </c:pt>
                <c:pt idx="933">
                  <c:v>40.391669999999998</c:v>
                </c:pt>
                <c:pt idx="934">
                  <c:v>40.434959999999997</c:v>
                </c:pt>
                <c:pt idx="935">
                  <c:v>40.478259999999999</c:v>
                </c:pt>
                <c:pt idx="936">
                  <c:v>40.521549999999998</c:v>
                </c:pt>
                <c:pt idx="937">
                  <c:v>40.564839999999997</c:v>
                </c:pt>
                <c:pt idx="938">
                  <c:v>40.608130000000003</c:v>
                </c:pt>
                <c:pt idx="939">
                  <c:v>40.651420000000002</c:v>
                </c:pt>
                <c:pt idx="940">
                  <c:v>40.694719999999997</c:v>
                </c:pt>
                <c:pt idx="941">
                  <c:v>40.738010000000003</c:v>
                </c:pt>
                <c:pt idx="942">
                  <c:v>40.781300000000002</c:v>
                </c:pt>
                <c:pt idx="943">
                  <c:v>40.824590000000001</c:v>
                </c:pt>
                <c:pt idx="944">
                  <c:v>40.867890000000003</c:v>
                </c:pt>
                <c:pt idx="945">
                  <c:v>40.911180000000002</c:v>
                </c:pt>
                <c:pt idx="946">
                  <c:v>40.954470000000001</c:v>
                </c:pt>
                <c:pt idx="947">
                  <c:v>40.99776</c:v>
                </c:pt>
                <c:pt idx="948">
                  <c:v>41.041049999999998</c:v>
                </c:pt>
                <c:pt idx="949">
                  <c:v>41.084350000000001</c:v>
                </c:pt>
                <c:pt idx="950">
                  <c:v>41.12764</c:v>
                </c:pt>
                <c:pt idx="951">
                  <c:v>41.170929999999998</c:v>
                </c:pt>
                <c:pt idx="952">
                  <c:v>41.214219999999997</c:v>
                </c:pt>
                <c:pt idx="953">
                  <c:v>41.25752</c:v>
                </c:pt>
                <c:pt idx="954">
                  <c:v>41.300809999999998</c:v>
                </c:pt>
                <c:pt idx="955">
                  <c:v>41.344099999999997</c:v>
                </c:pt>
                <c:pt idx="956">
                  <c:v>41.387390000000003</c:v>
                </c:pt>
                <c:pt idx="957">
                  <c:v>41.430689999999998</c:v>
                </c:pt>
                <c:pt idx="958">
                  <c:v>41.473979999999997</c:v>
                </c:pt>
                <c:pt idx="959">
                  <c:v>41.517270000000003</c:v>
                </c:pt>
                <c:pt idx="960">
                  <c:v>41.560560000000002</c:v>
                </c:pt>
                <c:pt idx="961">
                  <c:v>41.603850000000001</c:v>
                </c:pt>
                <c:pt idx="962">
                  <c:v>41.647150000000003</c:v>
                </c:pt>
                <c:pt idx="963">
                  <c:v>41.690440000000002</c:v>
                </c:pt>
                <c:pt idx="964">
                  <c:v>41.733730000000001</c:v>
                </c:pt>
                <c:pt idx="965">
                  <c:v>41.77702</c:v>
                </c:pt>
                <c:pt idx="966">
                  <c:v>41.820320000000002</c:v>
                </c:pt>
                <c:pt idx="967">
                  <c:v>41.863610000000001</c:v>
                </c:pt>
                <c:pt idx="968">
                  <c:v>41.9069</c:v>
                </c:pt>
                <c:pt idx="969">
                  <c:v>41.950189999999999</c:v>
                </c:pt>
                <c:pt idx="970">
                  <c:v>41.993479999999998</c:v>
                </c:pt>
                <c:pt idx="971">
                  <c:v>42.03678</c:v>
                </c:pt>
                <c:pt idx="972">
                  <c:v>42.080069999999999</c:v>
                </c:pt>
                <c:pt idx="973">
                  <c:v>42.123359999999998</c:v>
                </c:pt>
                <c:pt idx="974">
                  <c:v>42.166649999999997</c:v>
                </c:pt>
                <c:pt idx="975">
                  <c:v>42.209949999999999</c:v>
                </c:pt>
                <c:pt idx="976">
                  <c:v>42.253239999999998</c:v>
                </c:pt>
                <c:pt idx="977">
                  <c:v>42.296529999999997</c:v>
                </c:pt>
                <c:pt idx="978">
                  <c:v>42.339820000000003</c:v>
                </c:pt>
                <c:pt idx="979">
                  <c:v>42.383110000000002</c:v>
                </c:pt>
                <c:pt idx="980">
                  <c:v>42.426409999999997</c:v>
                </c:pt>
                <c:pt idx="981">
                  <c:v>42.469700000000003</c:v>
                </c:pt>
                <c:pt idx="982">
                  <c:v>42.512990000000002</c:v>
                </c:pt>
                <c:pt idx="983">
                  <c:v>42.556280000000001</c:v>
                </c:pt>
                <c:pt idx="984">
                  <c:v>42.599580000000003</c:v>
                </c:pt>
                <c:pt idx="985">
                  <c:v>42.642870000000002</c:v>
                </c:pt>
                <c:pt idx="986">
                  <c:v>42.686160000000001</c:v>
                </c:pt>
                <c:pt idx="987">
                  <c:v>42.72945</c:v>
                </c:pt>
                <c:pt idx="988">
                  <c:v>42.772739999999999</c:v>
                </c:pt>
                <c:pt idx="989">
                  <c:v>42.816040000000001</c:v>
                </c:pt>
                <c:pt idx="990">
                  <c:v>42.85933</c:v>
                </c:pt>
                <c:pt idx="991">
                  <c:v>42.902619999999999</c:v>
                </c:pt>
                <c:pt idx="992">
                  <c:v>42.945909999999998</c:v>
                </c:pt>
                <c:pt idx="993">
                  <c:v>42.98921</c:v>
                </c:pt>
                <c:pt idx="994">
                  <c:v>43.032499999999999</c:v>
                </c:pt>
                <c:pt idx="995">
                  <c:v>43.075789999999998</c:v>
                </c:pt>
                <c:pt idx="996">
                  <c:v>43.119079999999997</c:v>
                </c:pt>
                <c:pt idx="997">
                  <c:v>43.162379999999999</c:v>
                </c:pt>
                <c:pt idx="998">
                  <c:v>43.205669999999998</c:v>
                </c:pt>
                <c:pt idx="999">
                  <c:v>43.248959999999997</c:v>
                </c:pt>
                <c:pt idx="1000">
                  <c:v>43.292250000000003</c:v>
                </c:pt>
              </c:numCache>
            </c:numRef>
          </c:xVal>
          <c:yVal>
            <c:numRef>
              <c:f>'KF Ex 1'!$E$13:$E$1013</c:f>
              <c:numCache>
                <c:formatCode>General</c:formatCode>
                <c:ptCount val="1001"/>
                <c:pt idx="0">
                  <c:v>212.13200000000001</c:v>
                </c:pt>
                <c:pt idx="1">
                  <c:v>211.70779999999999</c:v>
                </c:pt>
                <c:pt idx="2">
                  <c:v>211.2835</c:v>
                </c:pt>
                <c:pt idx="3">
                  <c:v>210.85919999999999</c:v>
                </c:pt>
                <c:pt idx="4">
                  <c:v>210.435</c:v>
                </c:pt>
                <c:pt idx="5">
                  <c:v>210.01070000000001</c:v>
                </c:pt>
                <c:pt idx="6">
                  <c:v>209.5864</c:v>
                </c:pt>
                <c:pt idx="7">
                  <c:v>209.16220000000001</c:v>
                </c:pt>
                <c:pt idx="8">
                  <c:v>208.7379</c:v>
                </c:pt>
                <c:pt idx="9">
                  <c:v>208.31370000000001</c:v>
                </c:pt>
                <c:pt idx="10">
                  <c:v>207.88939999999999</c:v>
                </c:pt>
                <c:pt idx="11">
                  <c:v>207.46510000000001</c:v>
                </c:pt>
                <c:pt idx="12">
                  <c:v>207.04089999999999</c:v>
                </c:pt>
                <c:pt idx="13">
                  <c:v>206.61660000000001</c:v>
                </c:pt>
                <c:pt idx="14">
                  <c:v>206.19229999999999</c:v>
                </c:pt>
                <c:pt idx="15">
                  <c:v>205.7681</c:v>
                </c:pt>
                <c:pt idx="16">
                  <c:v>205.34379999999999</c:v>
                </c:pt>
                <c:pt idx="17">
                  <c:v>204.9195</c:v>
                </c:pt>
                <c:pt idx="18">
                  <c:v>204.49529999999999</c:v>
                </c:pt>
                <c:pt idx="19">
                  <c:v>204.071</c:v>
                </c:pt>
                <c:pt idx="20">
                  <c:v>203.64680000000001</c:v>
                </c:pt>
                <c:pt idx="21">
                  <c:v>203.2225</c:v>
                </c:pt>
                <c:pt idx="22">
                  <c:v>202.79820000000001</c:v>
                </c:pt>
                <c:pt idx="23">
                  <c:v>202.374</c:v>
                </c:pt>
                <c:pt idx="24">
                  <c:v>201.94970000000001</c:v>
                </c:pt>
                <c:pt idx="25">
                  <c:v>201.52539999999999</c:v>
                </c:pt>
                <c:pt idx="26">
                  <c:v>201.10120000000001</c:v>
                </c:pt>
                <c:pt idx="27">
                  <c:v>200.67689999999999</c:v>
                </c:pt>
                <c:pt idx="28">
                  <c:v>200.2526</c:v>
                </c:pt>
                <c:pt idx="29">
                  <c:v>199.82839999999999</c:v>
                </c:pt>
                <c:pt idx="30">
                  <c:v>199.4041</c:v>
                </c:pt>
                <c:pt idx="31">
                  <c:v>198.97980000000001</c:v>
                </c:pt>
                <c:pt idx="32">
                  <c:v>198.5556</c:v>
                </c:pt>
                <c:pt idx="33">
                  <c:v>198.13130000000001</c:v>
                </c:pt>
                <c:pt idx="34">
                  <c:v>197.7071</c:v>
                </c:pt>
                <c:pt idx="35">
                  <c:v>197.28280000000001</c:v>
                </c:pt>
                <c:pt idx="36">
                  <c:v>196.85849999999999</c:v>
                </c:pt>
                <c:pt idx="37">
                  <c:v>196.43430000000001</c:v>
                </c:pt>
                <c:pt idx="38">
                  <c:v>196.01</c:v>
                </c:pt>
                <c:pt idx="39">
                  <c:v>195.5857</c:v>
                </c:pt>
                <c:pt idx="40">
                  <c:v>195.16149999999999</c:v>
                </c:pt>
                <c:pt idx="41">
                  <c:v>194.7372</c:v>
                </c:pt>
                <c:pt idx="42">
                  <c:v>194.31290000000001</c:v>
                </c:pt>
                <c:pt idx="43">
                  <c:v>193.8887</c:v>
                </c:pt>
                <c:pt idx="44">
                  <c:v>193.46440000000001</c:v>
                </c:pt>
                <c:pt idx="45">
                  <c:v>193.0402</c:v>
                </c:pt>
                <c:pt idx="46">
                  <c:v>192.61590000000001</c:v>
                </c:pt>
                <c:pt idx="47">
                  <c:v>192.19159999999999</c:v>
                </c:pt>
                <c:pt idx="48">
                  <c:v>191.76740000000001</c:v>
                </c:pt>
                <c:pt idx="49">
                  <c:v>191.34309999999999</c:v>
                </c:pt>
                <c:pt idx="50">
                  <c:v>190.9188</c:v>
                </c:pt>
                <c:pt idx="51">
                  <c:v>190.49459999999999</c:v>
                </c:pt>
                <c:pt idx="52">
                  <c:v>190.0703</c:v>
                </c:pt>
                <c:pt idx="53">
                  <c:v>189.64599999999999</c:v>
                </c:pt>
                <c:pt idx="54">
                  <c:v>189.2218</c:v>
                </c:pt>
                <c:pt idx="55">
                  <c:v>188.79750000000001</c:v>
                </c:pt>
                <c:pt idx="56">
                  <c:v>188.3732</c:v>
                </c:pt>
                <c:pt idx="57">
                  <c:v>187.94900000000001</c:v>
                </c:pt>
                <c:pt idx="58">
                  <c:v>187.5247</c:v>
                </c:pt>
                <c:pt idx="59">
                  <c:v>187.10050000000001</c:v>
                </c:pt>
                <c:pt idx="60">
                  <c:v>186.67619999999999</c:v>
                </c:pt>
                <c:pt idx="61">
                  <c:v>186.25190000000001</c:v>
                </c:pt>
                <c:pt idx="62">
                  <c:v>185.82769999999999</c:v>
                </c:pt>
                <c:pt idx="63">
                  <c:v>185.4034</c:v>
                </c:pt>
                <c:pt idx="64">
                  <c:v>184.97909999999999</c:v>
                </c:pt>
                <c:pt idx="65">
                  <c:v>184.5549</c:v>
                </c:pt>
                <c:pt idx="66">
                  <c:v>184.13059999999999</c:v>
                </c:pt>
                <c:pt idx="67">
                  <c:v>183.7063</c:v>
                </c:pt>
                <c:pt idx="68">
                  <c:v>183.28210000000001</c:v>
                </c:pt>
                <c:pt idx="69">
                  <c:v>182.8578</c:v>
                </c:pt>
                <c:pt idx="70">
                  <c:v>182.43350000000001</c:v>
                </c:pt>
                <c:pt idx="71">
                  <c:v>182.0093</c:v>
                </c:pt>
                <c:pt idx="72">
                  <c:v>181.58500000000001</c:v>
                </c:pt>
                <c:pt idx="73">
                  <c:v>181.16079999999999</c:v>
                </c:pt>
                <c:pt idx="74">
                  <c:v>180.73650000000001</c:v>
                </c:pt>
                <c:pt idx="75">
                  <c:v>180.31219999999999</c:v>
                </c:pt>
                <c:pt idx="76">
                  <c:v>179.88800000000001</c:v>
                </c:pt>
                <c:pt idx="77">
                  <c:v>179.46369999999999</c:v>
                </c:pt>
                <c:pt idx="78">
                  <c:v>179.0394</c:v>
                </c:pt>
                <c:pt idx="79">
                  <c:v>178.61519999999999</c:v>
                </c:pt>
                <c:pt idx="80">
                  <c:v>178.1909</c:v>
                </c:pt>
                <c:pt idx="81">
                  <c:v>177.76660000000001</c:v>
                </c:pt>
                <c:pt idx="82">
                  <c:v>177.3424</c:v>
                </c:pt>
                <c:pt idx="83">
                  <c:v>176.91810000000001</c:v>
                </c:pt>
                <c:pt idx="84">
                  <c:v>176.4939</c:v>
                </c:pt>
                <c:pt idx="85">
                  <c:v>176.06960000000001</c:v>
                </c:pt>
                <c:pt idx="86">
                  <c:v>175.64529999999999</c:v>
                </c:pt>
                <c:pt idx="87">
                  <c:v>175.22110000000001</c:v>
                </c:pt>
                <c:pt idx="88">
                  <c:v>174.79679999999999</c:v>
                </c:pt>
                <c:pt idx="89">
                  <c:v>174.3725</c:v>
                </c:pt>
                <c:pt idx="90">
                  <c:v>173.94829999999999</c:v>
                </c:pt>
                <c:pt idx="91">
                  <c:v>173.524</c:v>
                </c:pt>
                <c:pt idx="92">
                  <c:v>173.09970000000001</c:v>
                </c:pt>
                <c:pt idx="93">
                  <c:v>172.6755</c:v>
                </c:pt>
                <c:pt idx="94">
                  <c:v>172.25120000000001</c:v>
                </c:pt>
                <c:pt idx="95">
                  <c:v>171.82689999999999</c:v>
                </c:pt>
                <c:pt idx="96">
                  <c:v>171.40270000000001</c:v>
                </c:pt>
                <c:pt idx="97">
                  <c:v>170.97839999999999</c:v>
                </c:pt>
                <c:pt idx="98">
                  <c:v>170.55420000000001</c:v>
                </c:pt>
                <c:pt idx="99">
                  <c:v>170.12989999999999</c:v>
                </c:pt>
                <c:pt idx="100">
                  <c:v>169.7056</c:v>
                </c:pt>
                <c:pt idx="101">
                  <c:v>169.28139999999999</c:v>
                </c:pt>
                <c:pt idx="102">
                  <c:v>168.8571</c:v>
                </c:pt>
                <c:pt idx="103">
                  <c:v>168.43279999999999</c:v>
                </c:pt>
                <c:pt idx="104">
                  <c:v>168.0086</c:v>
                </c:pt>
                <c:pt idx="105">
                  <c:v>167.58430000000001</c:v>
                </c:pt>
                <c:pt idx="106">
                  <c:v>167.16</c:v>
                </c:pt>
                <c:pt idx="107">
                  <c:v>166.73580000000001</c:v>
                </c:pt>
                <c:pt idx="108">
                  <c:v>166.3115</c:v>
                </c:pt>
                <c:pt idx="109">
                  <c:v>165.88730000000001</c:v>
                </c:pt>
                <c:pt idx="110">
                  <c:v>165.46299999999999</c:v>
                </c:pt>
                <c:pt idx="111">
                  <c:v>165.03870000000001</c:v>
                </c:pt>
                <c:pt idx="112">
                  <c:v>164.61449999999999</c:v>
                </c:pt>
                <c:pt idx="113">
                  <c:v>164.1902</c:v>
                </c:pt>
                <c:pt idx="114">
                  <c:v>163.76589999999999</c:v>
                </c:pt>
                <c:pt idx="115">
                  <c:v>163.3417</c:v>
                </c:pt>
                <c:pt idx="116">
                  <c:v>162.91739999999999</c:v>
                </c:pt>
                <c:pt idx="117">
                  <c:v>162.4931</c:v>
                </c:pt>
                <c:pt idx="118">
                  <c:v>162.06890000000001</c:v>
                </c:pt>
                <c:pt idx="119">
                  <c:v>161.6446</c:v>
                </c:pt>
                <c:pt idx="120">
                  <c:v>161.22030000000001</c:v>
                </c:pt>
                <c:pt idx="121">
                  <c:v>160.7961</c:v>
                </c:pt>
                <c:pt idx="122">
                  <c:v>160.37180000000001</c:v>
                </c:pt>
                <c:pt idx="123">
                  <c:v>159.94759999999999</c:v>
                </c:pt>
                <c:pt idx="124">
                  <c:v>159.52330000000001</c:v>
                </c:pt>
                <c:pt idx="125">
                  <c:v>159.09899999999999</c:v>
                </c:pt>
                <c:pt idx="126">
                  <c:v>158.6748</c:v>
                </c:pt>
                <c:pt idx="127">
                  <c:v>158.25049999999999</c:v>
                </c:pt>
                <c:pt idx="128">
                  <c:v>157.8262</c:v>
                </c:pt>
                <c:pt idx="129">
                  <c:v>157.40199999999999</c:v>
                </c:pt>
                <c:pt idx="130">
                  <c:v>156.9777</c:v>
                </c:pt>
                <c:pt idx="131">
                  <c:v>156.55340000000001</c:v>
                </c:pt>
                <c:pt idx="132">
                  <c:v>156.1292</c:v>
                </c:pt>
                <c:pt idx="133">
                  <c:v>155.70490000000001</c:v>
                </c:pt>
                <c:pt idx="134">
                  <c:v>155.28059999999999</c:v>
                </c:pt>
                <c:pt idx="135">
                  <c:v>154.85640000000001</c:v>
                </c:pt>
                <c:pt idx="136">
                  <c:v>154.43209999999999</c:v>
                </c:pt>
                <c:pt idx="137">
                  <c:v>154.00790000000001</c:v>
                </c:pt>
                <c:pt idx="138">
                  <c:v>153.58359999999999</c:v>
                </c:pt>
                <c:pt idx="139">
                  <c:v>153.1593</c:v>
                </c:pt>
                <c:pt idx="140">
                  <c:v>152.73509999999999</c:v>
                </c:pt>
                <c:pt idx="141">
                  <c:v>152.3108</c:v>
                </c:pt>
                <c:pt idx="142">
                  <c:v>151.88650000000001</c:v>
                </c:pt>
                <c:pt idx="143">
                  <c:v>151.4623</c:v>
                </c:pt>
                <c:pt idx="144">
                  <c:v>151.03800000000001</c:v>
                </c:pt>
                <c:pt idx="145">
                  <c:v>150.61369999999999</c:v>
                </c:pt>
                <c:pt idx="146">
                  <c:v>150.18950000000001</c:v>
                </c:pt>
                <c:pt idx="147">
                  <c:v>149.76519999999999</c:v>
                </c:pt>
                <c:pt idx="148">
                  <c:v>149.34100000000001</c:v>
                </c:pt>
                <c:pt idx="149">
                  <c:v>148.91669999999999</c:v>
                </c:pt>
                <c:pt idx="150">
                  <c:v>148.4924</c:v>
                </c:pt>
                <c:pt idx="151">
                  <c:v>148.06819999999999</c:v>
                </c:pt>
                <c:pt idx="152">
                  <c:v>147.6439</c:v>
                </c:pt>
                <c:pt idx="153">
                  <c:v>147.21960000000001</c:v>
                </c:pt>
                <c:pt idx="154">
                  <c:v>146.7954</c:v>
                </c:pt>
                <c:pt idx="155">
                  <c:v>146.37110000000001</c:v>
                </c:pt>
                <c:pt idx="156">
                  <c:v>145.9468</c:v>
                </c:pt>
                <c:pt idx="157">
                  <c:v>145.52260000000001</c:v>
                </c:pt>
                <c:pt idx="158">
                  <c:v>145.09829999999999</c:v>
                </c:pt>
                <c:pt idx="159">
                  <c:v>144.67400000000001</c:v>
                </c:pt>
                <c:pt idx="160">
                  <c:v>144.24979999999999</c:v>
                </c:pt>
                <c:pt idx="161">
                  <c:v>143.82550000000001</c:v>
                </c:pt>
                <c:pt idx="162">
                  <c:v>143.40129999999999</c:v>
                </c:pt>
                <c:pt idx="163">
                  <c:v>142.977</c:v>
                </c:pt>
                <c:pt idx="164">
                  <c:v>142.55269999999999</c:v>
                </c:pt>
                <c:pt idx="165">
                  <c:v>142.1285</c:v>
                </c:pt>
                <c:pt idx="166">
                  <c:v>141.70419999999999</c:v>
                </c:pt>
                <c:pt idx="167">
                  <c:v>141.2799</c:v>
                </c:pt>
                <c:pt idx="168">
                  <c:v>140.85570000000001</c:v>
                </c:pt>
                <c:pt idx="169">
                  <c:v>140.4314</c:v>
                </c:pt>
                <c:pt idx="170">
                  <c:v>140.00710000000001</c:v>
                </c:pt>
                <c:pt idx="171">
                  <c:v>139.5829</c:v>
                </c:pt>
                <c:pt idx="172">
                  <c:v>139.15860000000001</c:v>
                </c:pt>
                <c:pt idx="173">
                  <c:v>138.73439999999999</c:v>
                </c:pt>
                <c:pt idx="174">
                  <c:v>138.31010000000001</c:v>
                </c:pt>
                <c:pt idx="175">
                  <c:v>137.88579999999999</c:v>
                </c:pt>
                <c:pt idx="176">
                  <c:v>137.4616</c:v>
                </c:pt>
                <c:pt idx="177">
                  <c:v>137.03729999999999</c:v>
                </c:pt>
                <c:pt idx="178">
                  <c:v>136.613</c:v>
                </c:pt>
                <c:pt idx="179">
                  <c:v>136.18879999999999</c:v>
                </c:pt>
                <c:pt idx="180">
                  <c:v>135.7645</c:v>
                </c:pt>
                <c:pt idx="181">
                  <c:v>135.34020000000001</c:v>
                </c:pt>
                <c:pt idx="182">
                  <c:v>134.916</c:v>
                </c:pt>
                <c:pt idx="183">
                  <c:v>134.49170000000001</c:v>
                </c:pt>
                <c:pt idx="184">
                  <c:v>134.06739999999999</c:v>
                </c:pt>
                <c:pt idx="185">
                  <c:v>133.64320000000001</c:v>
                </c:pt>
                <c:pt idx="186">
                  <c:v>133.21889999999999</c:v>
                </c:pt>
                <c:pt idx="187">
                  <c:v>132.79470000000001</c:v>
                </c:pt>
                <c:pt idx="188">
                  <c:v>132.37039999999999</c:v>
                </c:pt>
                <c:pt idx="189">
                  <c:v>131.9461</c:v>
                </c:pt>
                <c:pt idx="190">
                  <c:v>131.52189999999999</c:v>
                </c:pt>
                <c:pt idx="191">
                  <c:v>131.0976</c:v>
                </c:pt>
                <c:pt idx="192">
                  <c:v>130.67330000000001</c:v>
                </c:pt>
                <c:pt idx="193">
                  <c:v>130.2491</c:v>
                </c:pt>
                <c:pt idx="194">
                  <c:v>129.82480000000001</c:v>
                </c:pt>
                <c:pt idx="195">
                  <c:v>129.40049999999999</c:v>
                </c:pt>
                <c:pt idx="196">
                  <c:v>128.97630000000001</c:v>
                </c:pt>
                <c:pt idx="197">
                  <c:v>128.55199999999999</c:v>
                </c:pt>
                <c:pt idx="198">
                  <c:v>128.1277</c:v>
                </c:pt>
                <c:pt idx="199">
                  <c:v>127.70350000000001</c:v>
                </c:pt>
                <c:pt idx="200">
                  <c:v>127.2792</c:v>
                </c:pt>
                <c:pt idx="201">
                  <c:v>126.855</c:v>
                </c:pt>
                <c:pt idx="202">
                  <c:v>126.4307</c:v>
                </c:pt>
                <c:pt idx="203">
                  <c:v>126.0064</c:v>
                </c:pt>
                <c:pt idx="204">
                  <c:v>125.5822</c:v>
                </c:pt>
                <c:pt idx="205">
                  <c:v>125.1579</c:v>
                </c:pt>
                <c:pt idx="206">
                  <c:v>124.7336</c:v>
                </c:pt>
                <c:pt idx="207">
                  <c:v>124.3094</c:v>
                </c:pt>
                <c:pt idx="208">
                  <c:v>123.88509999999999</c:v>
                </c:pt>
                <c:pt idx="209">
                  <c:v>123.46080000000001</c:v>
                </c:pt>
                <c:pt idx="210">
                  <c:v>123.03660000000001</c:v>
                </c:pt>
                <c:pt idx="211">
                  <c:v>122.6123</c:v>
                </c:pt>
                <c:pt idx="212">
                  <c:v>122.18810000000001</c:v>
                </c:pt>
                <c:pt idx="213">
                  <c:v>121.7638</c:v>
                </c:pt>
                <c:pt idx="214">
                  <c:v>121.3395</c:v>
                </c:pt>
                <c:pt idx="215">
                  <c:v>120.9153</c:v>
                </c:pt>
                <c:pt idx="216">
                  <c:v>120.491</c:v>
                </c:pt>
                <c:pt idx="217">
                  <c:v>120.0667</c:v>
                </c:pt>
                <c:pt idx="218">
                  <c:v>119.6425</c:v>
                </c:pt>
                <c:pt idx="219">
                  <c:v>119.2182</c:v>
                </c:pt>
                <c:pt idx="220">
                  <c:v>118.79389999999999</c:v>
                </c:pt>
                <c:pt idx="221">
                  <c:v>118.36969999999999</c:v>
                </c:pt>
                <c:pt idx="222">
                  <c:v>117.94540000000001</c:v>
                </c:pt>
                <c:pt idx="223">
                  <c:v>117.5211</c:v>
                </c:pt>
                <c:pt idx="224">
                  <c:v>117.09690000000001</c:v>
                </c:pt>
                <c:pt idx="225">
                  <c:v>116.6726</c:v>
                </c:pt>
                <c:pt idx="226">
                  <c:v>116.2484</c:v>
                </c:pt>
                <c:pt idx="227">
                  <c:v>115.8241</c:v>
                </c:pt>
                <c:pt idx="228">
                  <c:v>115.3998</c:v>
                </c:pt>
                <c:pt idx="229">
                  <c:v>114.9756</c:v>
                </c:pt>
                <c:pt idx="230">
                  <c:v>114.5513</c:v>
                </c:pt>
                <c:pt idx="231">
                  <c:v>114.127</c:v>
                </c:pt>
                <c:pt idx="232">
                  <c:v>113.7028</c:v>
                </c:pt>
                <c:pt idx="233">
                  <c:v>113.27849999999999</c:v>
                </c:pt>
                <c:pt idx="234">
                  <c:v>112.85420000000001</c:v>
                </c:pt>
                <c:pt idx="235">
                  <c:v>112.43</c:v>
                </c:pt>
                <c:pt idx="236">
                  <c:v>112.0057</c:v>
                </c:pt>
                <c:pt idx="237">
                  <c:v>111.58150000000001</c:v>
                </c:pt>
                <c:pt idx="238">
                  <c:v>111.1572</c:v>
                </c:pt>
                <c:pt idx="239">
                  <c:v>110.7329</c:v>
                </c:pt>
                <c:pt idx="240">
                  <c:v>110.3087</c:v>
                </c:pt>
                <c:pt idx="241">
                  <c:v>109.8844</c:v>
                </c:pt>
                <c:pt idx="242">
                  <c:v>109.4601</c:v>
                </c:pt>
                <c:pt idx="243">
                  <c:v>109.0359</c:v>
                </c:pt>
                <c:pt idx="244">
                  <c:v>108.6116</c:v>
                </c:pt>
                <c:pt idx="245">
                  <c:v>108.18729999999999</c:v>
                </c:pt>
                <c:pt idx="246">
                  <c:v>107.76309999999999</c:v>
                </c:pt>
                <c:pt idx="247">
                  <c:v>107.33880000000001</c:v>
                </c:pt>
                <c:pt idx="248">
                  <c:v>106.9145</c:v>
                </c:pt>
                <c:pt idx="249">
                  <c:v>106.4903</c:v>
                </c:pt>
                <c:pt idx="250">
                  <c:v>106.066</c:v>
                </c:pt>
                <c:pt idx="251">
                  <c:v>105.6418</c:v>
                </c:pt>
                <c:pt idx="252">
                  <c:v>105.2175</c:v>
                </c:pt>
                <c:pt idx="253">
                  <c:v>104.7932</c:v>
                </c:pt>
                <c:pt idx="254">
                  <c:v>104.369</c:v>
                </c:pt>
                <c:pt idx="255">
                  <c:v>103.9447</c:v>
                </c:pt>
                <c:pt idx="256">
                  <c:v>103.5204</c:v>
                </c:pt>
                <c:pt idx="257">
                  <c:v>103.0962</c:v>
                </c:pt>
                <c:pt idx="258">
                  <c:v>102.67189999999999</c:v>
                </c:pt>
                <c:pt idx="259">
                  <c:v>102.24760000000001</c:v>
                </c:pt>
                <c:pt idx="260">
                  <c:v>101.82340000000001</c:v>
                </c:pt>
                <c:pt idx="261">
                  <c:v>101.3991</c:v>
                </c:pt>
                <c:pt idx="262">
                  <c:v>100.9748</c:v>
                </c:pt>
                <c:pt idx="263">
                  <c:v>100.5506</c:v>
                </c:pt>
                <c:pt idx="264">
                  <c:v>100.1263</c:v>
                </c:pt>
                <c:pt idx="265">
                  <c:v>99.702060000000003</c:v>
                </c:pt>
                <c:pt idx="266">
                  <c:v>99.277789999999996</c:v>
                </c:pt>
                <c:pt idx="267">
                  <c:v>98.853530000000006</c:v>
                </c:pt>
                <c:pt idx="268">
                  <c:v>98.429259999999999</c:v>
                </c:pt>
                <c:pt idx="269">
                  <c:v>98.004999999999995</c:v>
                </c:pt>
                <c:pt idx="270">
                  <c:v>97.580740000000006</c:v>
                </c:pt>
                <c:pt idx="271">
                  <c:v>97.156469999999999</c:v>
                </c:pt>
                <c:pt idx="272">
                  <c:v>96.732209999999995</c:v>
                </c:pt>
                <c:pt idx="273">
                  <c:v>96.307940000000002</c:v>
                </c:pt>
                <c:pt idx="274">
                  <c:v>95.883679999999998</c:v>
                </c:pt>
                <c:pt idx="275">
                  <c:v>95.459419999999994</c:v>
                </c:pt>
                <c:pt idx="276">
                  <c:v>95.035150000000002</c:v>
                </c:pt>
                <c:pt idx="277">
                  <c:v>94.610889999999998</c:v>
                </c:pt>
                <c:pt idx="278">
                  <c:v>94.186620000000005</c:v>
                </c:pt>
                <c:pt idx="279">
                  <c:v>93.762360000000001</c:v>
                </c:pt>
                <c:pt idx="280">
                  <c:v>93.338099999999997</c:v>
                </c:pt>
                <c:pt idx="281">
                  <c:v>92.913830000000004</c:v>
                </c:pt>
                <c:pt idx="282">
                  <c:v>92.489570000000001</c:v>
                </c:pt>
                <c:pt idx="283">
                  <c:v>92.065299999999993</c:v>
                </c:pt>
                <c:pt idx="284">
                  <c:v>91.641040000000004</c:v>
                </c:pt>
                <c:pt idx="285">
                  <c:v>91.216769999999997</c:v>
                </c:pt>
                <c:pt idx="286">
                  <c:v>90.792509999999993</c:v>
                </c:pt>
                <c:pt idx="287">
                  <c:v>90.368250000000003</c:v>
                </c:pt>
                <c:pt idx="288">
                  <c:v>89.943979999999996</c:v>
                </c:pt>
                <c:pt idx="289">
                  <c:v>89.519720000000007</c:v>
                </c:pt>
                <c:pt idx="290">
                  <c:v>89.09545</c:v>
                </c:pt>
                <c:pt idx="291">
                  <c:v>88.671189999999996</c:v>
                </c:pt>
                <c:pt idx="292">
                  <c:v>88.246930000000006</c:v>
                </c:pt>
                <c:pt idx="293">
                  <c:v>87.822659999999999</c:v>
                </c:pt>
                <c:pt idx="294">
                  <c:v>87.398399999999995</c:v>
                </c:pt>
                <c:pt idx="295">
                  <c:v>86.974130000000002</c:v>
                </c:pt>
                <c:pt idx="296">
                  <c:v>86.549869999999999</c:v>
                </c:pt>
                <c:pt idx="297">
                  <c:v>86.125609999999995</c:v>
                </c:pt>
                <c:pt idx="298">
                  <c:v>85.701340000000002</c:v>
                </c:pt>
                <c:pt idx="299">
                  <c:v>85.277079999999998</c:v>
                </c:pt>
                <c:pt idx="300">
                  <c:v>84.852810000000005</c:v>
                </c:pt>
                <c:pt idx="301">
                  <c:v>84.428550000000001</c:v>
                </c:pt>
                <c:pt idx="302">
                  <c:v>84.004289999999997</c:v>
                </c:pt>
                <c:pt idx="303">
                  <c:v>83.580020000000005</c:v>
                </c:pt>
                <c:pt idx="304">
                  <c:v>83.155760000000001</c:v>
                </c:pt>
                <c:pt idx="305">
                  <c:v>82.731489999999994</c:v>
                </c:pt>
                <c:pt idx="306">
                  <c:v>82.307230000000004</c:v>
                </c:pt>
                <c:pt idx="307">
                  <c:v>81.88297</c:v>
                </c:pt>
                <c:pt idx="308">
                  <c:v>81.458699999999993</c:v>
                </c:pt>
                <c:pt idx="309">
                  <c:v>81.034440000000004</c:v>
                </c:pt>
                <c:pt idx="310">
                  <c:v>80.610169999999997</c:v>
                </c:pt>
                <c:pt idx="311">
                  <c:v>80.185910000000007</c:v>
                </c:pt>
                <c:pt idx="312">
                  <c:v>79.76164</c:v>
                </c:pt>
                <c:pt idx="313">
                  <c:v>79.337379999999996</c:v>
                </c:pt>
                <c:pt idx="314">
                  <c:v>78.913120000000006</c:v>
                </c:pt>
                <c:pt idx="315">
                  <c:v>78.488849999999999</c:v>
                </c:pt>
                <c:pt idx="316">
                  <c:v>78.064589999999995</c:v>
                </c:pt>
                <c:pt idx="317">
                  <c:v>77.640320000000003</c:v>
                </c:pt>
                <c:pt idx="318">
                  <c:v>77.216059999999999</c:v>
                </c:pt>
                <c:pt idx="319">
                  <c:v>76.791799999999995</c:v>
                </c:pt>
                <c:pt idx="320">
                  <c:v>76.367530000000002</c:v>
                </c:pt>
                <c:pt idx="321">
                  <c:v>75.943269999999998</c:v>
                </c:pt>
                <c:pt idx="322">
                  <c:v>75.519000000000005</c:v>
                </c:pt>
                <c:pt idx="323">
                  <c:v>75.094740000000002</c:v>
                </c:pt>
                <c:pt idx="324">
                  <c:v>74.670479999999998</c:v>
                </c:pt>
                <c:pt idx="325">
                  <c:v>74.246210000000005</c:v>
                </c:pt>
                <c:pt idx="326">
                  <c:v>73.821950000000001</c:v>
                </c:pt>
                <c:pt idx="327">
                  <c:v>73.397679999999994</c:v>
                </c:pt>
                <c:pt idx="328">
                  <c:v>72.973420000000004</c:v>
                </c:pt>
                <c:pt idx="329">
                  <c:v>72.549160000000001</c:v>
                </c:pt>
                <c:pt idx="330">
                  <c:v>72.124889999999994</c:v>
                </c:pt>
                <c:pt idx="331">
                  <c:v>71.700630000000004</c:v>
                </c:pt>
                <c:pt idx="332">
                  <c:v>71.276359999999997</c:v>
                </c:pt>
                <c:pt idx="333">
                  <c:v>70.852099999999993</c:v>
                </c:pt>
                <c:pt idx="334">
                  <c:v>70.427840000000003</c:v>
                </c:pt>
                <c:pt idx="335">
                  <c:v>70.003569999999996</c:v>
                </c:pt>
                <c:pt idx="336">
                  <c:v>69.579310000000007</c:v>
                </c:pt>
                <c:pt idx="337">
                  <c:v>69.15504</c:v>
                </c:pt>
                <c:pt idx="338">
                  <c:v>68.730779999999996</c:v>
                </c:pt>
                <c:pt idx="339">
                  <c:v>68.306520000000006</c:v>
                </c:pt>
                <c:pt idx="340">
                  <c:v>67.882249999999999</c:v>
                </c:pt>
                <c:pt idx="341">
                  <c:v>67.457989999999995</c:v>
                </c:pt>
                <c:pt idx="342">
                  <c:v>67.033720000000002</c:v>
                </c:pt>
                <c:pt idx="343">
                  <c:v>66.609459999999999</c:v>
                </c:pt>
                <c:pt idx="344">
                  <c:v>66.185190000000006</c:v>
                </c:pt>
                <c:pt idx="345">
                  <c:v>65.760930000000002</c:v>
                </c:pt>
                <c:pt idx="346">
                  <c:v>65.336669999999998</c:v>
                </c:pt>
                <c:pt idx="347">
                  <c:v>64.912400000000005</c:v>
                </c:pt>
                <c:pt idx="348">
                  <c:v>64.488140000000001</c:v>
                </c:pt>
                <c:pt idx="349">
                  <c:v>64.063869999999994</c:v>
                </c:pt>
                <c:pt idx="350">
                  <c:v>63.639609999999998</c:v>
                </c:pt>
                <c:pt idx="351">
                  <c:v>63.215350000000001</c:v>
                </c:pt>
                <c:pt idx="352">
                  <c:v>62.791080000000001</c:v>
                </c:pt>
                <c:pt idx="353">
                  <c:v>62.366819999999997</c:v>
                </c:pt>
                <c:pt idx="354">
                  <c:v>61.942549999999997</c:v>
                </c:pt>
                <c:pt idx="355">
                  <c:v>61.51829</c:v>
                </c:pt>
                <c:pt idx="356">
                  <c:v>61.094029999999997</c:v>
                </c:pt>
                <c:pt idx="357">
                  <c:v>60.669759999999997</c:v>
                </c:pt>
                <c:pt idx="358">
                  <c:v>60.2455</c:v>
                </c:pt>
                <c:pt idx="359">
                  <c:v>59.82123</c:v>
                </c:pt>
                <c:pt idx="360">
                  <c:v>59.396970000000003</c:v>
                </c:pt>
                <c:pt idx="361">
                  <c:v>58.972709999999999</c:v>
                </c:pt>
                <c:pt idx="362">
                  <c:v>58.548439999999999</c:v>
                </c:pt>
                <c:pt idx="363">
                  <c:v>58.124180000000003</c:v>
                </c:pt>
                <c:pt idx="364">
                  <c:v>57.699910000000003</c:v>
                </c:pt>
                <c:pt idx="365">
                  <c:v>57.275649999999999</c:v>
                </c:pt>
                <c:pt idx="366">
                  <c:v>56.851390000000002</c:v>
                </c:pt>
                <c:pt idx="367">
                  <c:v>56.427120000000002</c:v>
                </c:pt>
                <c:pt idx="368">
                  <c:v>56.002859999999998</c:v>
                </c:pt>
                <c:pt idx="369">
                  <c:v>55.578589999999998</c:v>
                </c:pt>
                <c:pt idx="370">
                  <c:v>55.154330000000002</c:v>
                </c:pt>
                <c:pt idx="371">
                  <c:v>54.730060000000002</c:v>
                </c:pt>
                <c:pt idx="372">
                  <c:v>54.305799999999998</c:v>
                </c:pt>
                <c:pt idx="373">
                  <c:v>53.881540000000001</c:v>
                </c:pt>
                <c:pt idx="374">
                  <c:v>53.457270000000001</c:v>
                </c:pt>
                <c:pt idx="375">
                  <c:v>53.033009999999997</c:v>
                </c:pt>
                <c:pt idx="376">
                  <c:v>52.608739999999997</c:v>
                </c:pt>
                <c:pt idx="377">
                  <c:v>52.184480000000001</c:v>
                </c:pt>
                <c:pt idx="378">
                  <c:v>51.760219999999997</c:v>
                </c:pt>
                <c:pt idx="379">
                  <c:v>51.335949999999997</c:v>
                </c:pt>
                <c:pt idx="380">
                  <c:v>50.91169</c:v>
                </c:pt>
                <c:pt idx="381">
                  <c:v>50.48742</c:v>
                </c:pt>
                <c:pt idx="382">
                  <c:v>50.063160000000003</c:v>
                </c:pt>
                <c:pt idx="383">
                  <c:v>49.6389</c:v>
                </c:pt>
                <c:pt idx="384">
                  <c:v>49.21463</c:v>
                </c:pt>
                <c:pt idx="385">
                  <c:v>48.790370000000003</c:v>
                </c:pt>
                <c:pt idx="386">
                  <c:v>48.366100000000003</c:v>
                </c:pt>
                <c:pt idx="387">
                  <c:v>47.941839999999999</c:v>
                </c:pt>
                <c:pt idx="388">
                  <c:v>47.517580000000002</c:v>
                </c:pt>
                <c:pt idx="389">
                  <c:v>47.093310000000002</c:v>
                </c:pt>
                <c:pt idx="390">
                  <c:v>46.669049999999999</c:v>
                </c:pt>
                <c:pt idx="391">
                  <c:v>46.244779999999999</c:v>
                </c:pt>
                <c:pt idx="392">
                  <c:v>45.820520000000002</c:v>
                </c:pt>
                <c:pt idx="393">
                  <c:v>45.396259999999998</c:v>
                </c:pt>
                <c:pt idx="394">
                  <c:v>44.971989999999998</c:v>
                </c:pt>
                <c:pt idx="395">
                  <c:v>44.547730000000001</c:v>
                </c:pt>
                <c:pt idx="396">
                  <c:v>44.123460000000001</c:v>
                </c:pt>
                <c:pt idx="397">
                  <c:v>43.699199999999998</c:v>
                </c:pt>
                <c:pt idx="398">
                  <c:v>43.274940000000001</c:v>
                </c:pt>
                <c:pt idx="399">
                  <c:v>42.850670000000001</c:v>
                </c:pt>
                <c:pt idx="400">
                  <c:v>42.426409999999997</c:v>
                </c:pt>
                <c:pt idx="401">
                  <c:v>42.002139999999997</c:v>
                </c:pt>
                <c:pt idx="402">
                  <c:v>41.57788</c:v>
                </c:pt>
                <c:pt idx="403">
                  <c:v>41.15361</c:v>
                </c:pt>
                <c:pt idx="404">
                  <c:v>40.729349999999997</c:v>
                </c:pt>
                <c:pt idx="405">
                  <c:v>40.30509</c:v>
                </c:pt>
                <c:pt idx="406">
                  <c:v>39.88082</c:v>
                </c:pt>
                <c:pt idx="407">
                  <c:v>39.456560000000003</c:v>
                </c:pt>
                <c:pt idx="408">
                  <c:v>39.032290000000003</c:v>
                </c:pt>
                <c:pt idx="409">
                  <c:v>38.608029999999999</c:v>
                </c:pt>
                <c:pt idx="410">
                  <c:v>38.183770000000003</c:v>
                </c:pt>
                <c:pt idx="411">
                  <c:v>37.759500000000003</c:v>
                </c:pt>
                <c:pt idx="412">
                  <c:v>37.335239999999999</c:v>
                </c:pt>
                <c:pt idx="413">
                  <c:v>36.910969999999999</c:v>
                </c:pt>
                <c:pt idx="414">
                  <c:v>36.486710000000002</c:v>
                </c:pt>
                <c:pt idx="415">
                  <c:v>36.062449999999998</c:v>
                </c:pt>
                <c:pt idx="416">
                  <c:v>35.638179999999998</c:v>
                </c:pt>
                <c:pt idx="417">
                  <c:v>35.213920000000002</c:v>
                </c:pt>
                <c:pt idx="418">
                  <c:v>34.789650000000002</c:v>
                </c:pt>
                <c:pt idx="419">
                  <c:v>34.365389999999998</c:v>
                </c:pt>
                <c:pt idx="420">
                  <c:v>33.941130000000001</c:v>
                </c:pt>
                <c:pt idx="421">
                  <c:v>33.516860000000001</c:v>
                </c:pt>
                <c:pt idx="422">
                  <c:v>33.092599999999997</c:v>
                </c:pt>
                <c:pt idx="423">
                  <c:v>32.668329999999997</c:v>
                </c:pt>
                <c:pt idx="424">
                  <c:v>32.244070000000001</c:v>
                </c:pt>
                <c:pt idx="425">
                  <c:v>31.81981</c:v>
                </c:pt>
                <c:pt idx="426">
                  <c:v>31.39554</c:v>
                </c:pt>
                <c:pt idx="427">
                  <c:v>30.97128</c:v>
                </c:pt>
                <c:pt idx="428">
                  <c:v>30.54701</c:v>
                </c:pt>
                <c:pt idx="429">
                  <c:v>30.12275</c:v>
                </c:pt>
                <c:pt idx="430">
                  <c:v>29.69848</c:v>
                </c:pt>
                <c:pt idx="431">
                  <c:v>29.27422</c:v>
                </c:pt>
                <c:pt idx="432">
                  <c:v>28.849959999999999</c:v>
                </c:pt>
                <c:pt idx="433">
                  <c:v>28.425689999999999</c:v>
                </c:pt>
                <c:pt idx="434">
                  <c:v>28.001429999999999</c:v>
                </c:pt>
                <c:pt idx="435">
                  <c:v>27.577159999999999</c:v>
                </c:pt>
                <c:pt idx="436">
                  <c:v>27.152899999999999</c:v>
                </c:pt>
                <c:pt idx="437">
                  <c:v>26.728639999999999</c:v>
                </c:pt>
                <c:pt idx="438">
                  <c:v>26.304369999999999</c:v>
                </c:pt>
                <c:pt idx="439">
                  <c:v>25.880109999999998</c:v>
                </c:pt>
                <c:pt idx="440">
                  <c:v>25.455839999999998</c:v>
                </c:pt>
                <c:pt idx="441">
                  <c:v>25.031580000000002</c:v>
                </c:pt>
                <c:pt idx="442">
                  <c:v>24.607320000000001</c:v>
                </c:pt>
                <c:pt idx="443">
                  <c:v>24.183050000000001</c:v>
                </c:pt>
                <c:pt idx="444">
                  <c:v>23.758790000000001</c:v>
                </c:pt>
                <c:pt idx="445">
                  <c:v>23.334520000000001</c:v>
                </c:pt>
                <c:pt idx="446">
                  <c:v>22.910260000000001</c:v>
                </c:pt>
                <c:pt idx="447">
                  <c:v>22.486000000000001</c:v>
                </c:pt>
                <c:pt idx="448">
                  <c:v>22.061730000000001</c:v>
                </c:pt>
                <c:pt idx="449">
                  <c:v>21.63747</c:v>
                </c:pt>
                <c:pt idx="450">
                  <c:v>21.213200000000001</c:v>
                </c:pt>
                <c:pt idx="451">
                  <c:v>20.78894</c:v>
                </c:pt>
                <c:pt idx="452">
                  <c:v>20.36468</c:v>
                </c:pt>
                <c:pt idx="453">
                  <c:v>19.94041</c:v>
                </c:pt>
                <c:pt idx="454">
                  <c:v>19.51615</c:v>
                </c:pt>
                <c:pt idx="455">
                  <c:v>19.09188</c:v>
                </c:pt>
                <c:pt idx="456">
                  <c:v>18.667619999999999</c:v>
                </c:pt>
                <c:pt idx="457">
                  <c:v>18.24335</c:v>
                </c:pt>
                <c:pt idx="458">
                  <c:v>17.819089999999999</c:v>
                </c:pt>
                <c:pt idx="459">
                  <c:v>17.394829999999999</c:v>
                </c:pt>
                <c:pt idx="460">
                  <c:v>16.970559999999999</c:v>
                </c:pt>
                <c:pt idx="461">
                  <c:v>16.546299999999999</c:v>
                </c:pt>
                <c:pt idx="462">
                  <c:v>16.122029999999999</c:v>
                </c:pt>
                <c:pt idx="463">
                  <c:v>15.69777</c:v>
                </c:pt>
                <c:pt idx="464">
                  <c:v>15.27351</c:v>
                </c:pt>
                <c:pt idx="465">
                  <c:v>14.84924</c:v>
                </c:pt>
                <c:pt idx="466">
                  <c:v>14.42498</c:v>
                </c:pt>
                <c:pt idx="467">
                  <c:v>14.00071</c:v>
                </c:pt>
                <c:pt idx="468">
                  <c:v>13.576449999999999</c:v>
                </c:pt>
                <c:pt idx="469">
                  <c:v>13.152189999999999</c:v>
                </c:pt>
                <c:pt idx="470">
                  <c:v>12.727919999999999</c:v>
                </c:pt>
                <c:pt idx="471">
                  <c:v>12.303660000000001</c:v>
                </c:pt>
                <c:pt idx="472">
                  <c:v>11.879390000000001</c:v>
                </c:pt>
                <c:pt idx="473">
                  <c:v>11.45513</c:v>
                </c:pt>
                <c:pt idx="474">
                  <c:v>11.03087</c:v>
                </c:pt>
                <c:pt idx="475">
                  <c:v>10.6066</c:v>
                </c:pt>
                <c:pt idx="476">
                  <c:v>10.18234</c:v>
                </c:pt>
                <c:pt idx="477">
                  <c:v>9.7580740000000006</c:v>
                </c:pt>
                <c:pt idx="478">
                  <c:v>9.3338099999999997</c:v>
                </c:pt>
                <c:pt idx="479">
                  <c:v>8.9095449999999996</c:v>
                </c:pt>
                <c:pt idx="480">
                  <c:v>8.4852810000000005</c:v>
                </c:pt>
                <c:pt idx="481">
                  <c:v>8.0610169999999997</c:v>
                </c:pt>
                <c:pt idx="482">
                  <c:v>7.6367529999999997</c:v>
                </c:pt>
                <c:pt idx="483">
                  <c:v>7.2124889999999997</c:v>
                </c:pt>
                <c:pt idx="484">
                  <c:v>6.7882249999999997</c:v>
                </c:pt>
                <c:pt idx="485">
                  <c:v>6.3639609999999998</c:v>
                </c:pt>
                <c:pt idx="486">
                  <c:v>5.9396969999999998</c:v>
                </c:pt>
                <c:pt idx="487">
                  <c:v>5.5154329999999998</c:v>
                </c:pt>
                <c:pt idx="488">
                  <c:v>5.0911689999999998</c:v>
                </c:pt>
                <c:pt idx="489">
                  <c:v>4.6669049999999999</c:v>
                </c:pt>
                <c:pt idx="490">
                  <c:v>4.2426409999999999</c:v>
                </c:pt>
                <c:pt idx="491">
                  <c:v>3.8183769999999999</c:v>
                </c:pt>
                <c:pt idx="492">
                  <c:v>3.3941129999999999</c:v>
                </c:pt>
                <c:pt idx="493">
                  <c:v>2.9698479999999998</c:v>
                </c:pt>
                <c:pt idx="494">
                  <c:v>2.5455839999999998</c:v>
                </c:pt>
                <c:pt idx="495">
                  <c:v>2.1213199999999999</c:v>
                </c:pt>
                <c:pt idx="496">
                  <c:v>1.6970559999999999</c:v>
                </c:pt>
                <c:pt idx="497">
                  <c:v>1.2727919999999999</c:v>
                </c:pt>
                <c:pt idx="498">
                  <c:v>0.84852810000000001</c:v>
                </c:pt>
                <c:pt idx="499">
                  <c:v>0.42426409999999998</c:v>
                </c:pt>
                <c:pt idx="500" formatCode="0.00E+00">
                  <c:v>7.1509470000000002E-13</c:v>
                </c:pt>
                <c:pt idx="501">
                  <c:v>-0.42426409999999998</c:v>
                </c:pt>
                <c:pt idx="502">
                  <c:v>-0.84852810000000001</c:v>
                </c:pt>
                <c:pt idx="503">
                  <c:v>-1.2727919999999999</c:v>
                </c:pt>
                <c:pt idx="504">
                  <c:v>-1.6970559999999999</c:v>
                </c:pt>
                <c:pt idx="505">
                  <c:v>-2.1213199999999999</c:v>
                </c:pt>
                <c:pt idx="506">
                  <c:v>-2.5455839999999998</c:v>
                </c:pt>
                <c:pt idx="507">
                  <c:v>-2.9698479999999998</c:v>
                </c:pt>
                <c:pt idx="508">
                  <c:v>-3.3941129999999999</c:v>
                </c:pt>
                <c:pt idx="509">
                  <c:v>-3.8183769999999999</c:v>
                </c:pt>
                <c:pt idx="510">
                  <c:v>-4.2426409999999999</c:v>
                </c:pt>
                <c:pt idx="511">
                  <c:v>-4.6669049999999999</c:v>
                </c:pt>
                <c:pt idx="512">
                  <c:v>-5.0911689999999998</c:v>
                </c:pt>
                <c:pt idx="513">
                  <c:v>-5.5154329999999998</c:v>
                </c:pt>
                <c:pt idx="514">
                  <c:v>-5.9396969999999998</c:v>
                </c:pt>
                <c:pt idx="515">
                  <c:v>-6.3639609999999998</c:v>
                </c:pt>
                <c:pt idx="516">
                  <c:v>-6.7882249999999997</c:v>
                </c:pt>
                <c:pt idx="517">
                  <c:v>-7.2124889999999997</c:v>
                </c:pt>
                <c:pt idx="518">
                  <c:v>-7.6367529999999997</c:v>
                </c:pt>
                <c:pt idx="519">
                  <c:v>-8.0610169999999997</c:v>
                </c:pt>
                <c:pt idx="520">
                  <c:v>-8.4852810000000005</c:v>
                </c:pt>
                <c:pt idx="521">
                  <c:v>-8.9095449999999996</c:v>
                </c:pt>
                <c:pt idx="522">
                  <c:v>-9.3338099999999997</c:v>
                </c:pt>
                <c:pt idx="523">
                  <c:v>-9.7580740000000006</c:v>
                </c:pt>
                <c:pt idx="524">
                  <c:v>-10.18234</c:v>
                </c:pt>
                <c:pt idx="525">
                  <c:v>-10.6066</c:v>
                </c:pt>
                <c:pt idx="526">
                  <c:v>-11.03087</c:v>
                </c:pt>
                <c:pt idx="527">
                  <c:v>-11.45513</c:v>
                </c:pt>
                <c:pt idx="528">
                  <c:v>-11.879390000000001</c:v>
                </c:pt>
                <c:pt idx="529">
                  <c:v>-12.303660000000001</c:v>
                </c:pt>
                <c:pt idx="530">
                  <c:v>-12.727919999999999</c:v>
                </c:pt>
                <c:pt idx="531">
                  <c:v>-13.152189999999999</c:v>
                </c:pt>
                <c:pt idx="532">
                  <c:v>-13.576449999999999</c:v>
                </c:pt>
                <c:pt idx="533">
                  <c:v>-14.00071</c:v>
                </c:pt>
                <c:pt idx="534">
                  <c:v>-14.42498</c:v>
                </c:pt>
                <c:pt idx="535">
                  <c:v>-14.84924</c:v>
                </c:pt>
                <c:pt idx="536">
                  <c:v>-15.27351</c:v>
                </c:pt>
                <c:pt idx="537">
                  <c:v>-15.69777</c:v>
                </c:pt>
                <c:pt idx="538">
                  <c:v>-16.122029999999999</c:v>
                </c:pt>
                <c:pt idx="539">
                  <c:v>-16.546299999999999</c:v>
                </c:pt>
                <c:pt idx="540">
                  <c:v>-16.970559999999999</c:v>
                </c:pt>
                <c:pt idx="541">
                  <c:v>-17.394829999999999</c:v>
                </c:pt>
                <c:pt idx="542">
                  <c:v>-17.819089999999999</c:v>
                </c:pt>
                <c:pt idx="543">
                  <c:v>-18.24335</c:v>
                </c:pt>
                <c:pt idx="544">
                  <c:v>-18.667619999999999</c:v>
                </c:pt>
                <c:pt idx="545">
                  <c:v>-19.09188</c:v>
                </c:pt>
                <c:pt idx="546">
                  <c:v>-19.51615</c:v>
                </c:pt>
                <c:pt idx="547">
                  <c:v>-19.94041</c:v>
                </c:pt>
                <c:pt idx="548">
                  <c:v>-20.36468</c:v>
                </c:pt>
                <c:pt idx="549">
                  <c:v>-20.78894</c:v>
                </c:pt>
                <c:pt idx="550">
                  <c:v>-21.213200000000001</c:v>
                </c:pt>
                <c:pt idx="551">
                  <c:v>-21.63747</c:v>
                </c:pt>
                <c:pt idx="552">
                  <c:v>-22.061730000000001</c:v>
                </c:pt>
                <c:pt idx="553">
                  <c:v>-22.486000000000001</c:v>
                </c:pt>
                <c:pt idx="554">
                  <c:v>-22.910260000000001</c:v>
                </c:pt>
                <c:pt idx="555">
                  <c:v>-23.334520000000001</c:v>
                </c:pt>
                <c:pt idx="556">
                  <c:v>-23.758790000000001</c:v>
                </c:pt>
                <c:pt idx="557">
                  <c:v>-24.183050000000001</c:v>
                </c:pt>
                <c:pt idx="558">
                  <c:v>-24.607320000000001</c:v>
                </c:pt>
                <c:pt idx="559">
                  <c:v>-25.031580000000002</c:v>
                </c:pt>
                <c:pt idx="560">
                  <c:v>-25.455839999999998</c:v>
                </c:pt>
                <c:pt idx="561">
                  <c:v>-25.880109999999998</c:v>
                </c:pt>
                <c:pt idx="562">
                  <c:v>-26.304369999999999</c:v>
                </c:pt>
                <c:pt idx="563">
                  <c:v>-26.728639999999999</c:v>
                </c:pt>
                <c:pt idx="564">
                  <c:v>-27.152899999999999</c:v>
                </c:pt>
                <c:pt idx="565">
                  <c:v>-27.577159999999999</c:v>
                </c:pt>
                <c:pt idx="566">
                  <c:v>-28.001429999999999</c:v>
                </c:pt>
                <c:pt idx="567">
                  <c:v>-28.425689999999999</c:v>
                </c:pt>
                <c:pt idx="568">
                  <c:v>-28.849959999999999</c:v>
                </c:pt>
                <c:pt idx="569">
                  <c:v>-29.27422</c:v>
                </c:pt>
                <c:pt idx="570">
                  <c:v>-29.69848</c:v>
                </c:pt>
                <c:pt idx="571">
                  <c:v>-30.12275</c:v>
                </c:pt>
                <c:pt idx="572">
                  <c:v>-30.54701</c:v>
                </c:pt>
                <c:pt idx="573">
                  <c:v>-30.97128</c:v>
                </c:pt>
                <c:pt idx="574">
                  <c:v>-31.39554</c:v>
                </c:pt>
                <c:pt idx="575">
                  <c:v>-31.81981</c:v>
                </c:pt>
                <c:pt idx="576">
                  <c:v>-32.244070000000001</c:v>
                </c:pt>
                <c:pt idx="577">
                  <c:v>-32.668329999999997</c:v>
                </c:pt>
                <c:pt idx="578">
                  <c:v>-33.092599999999997</c:v>
                </c:pt>
                <c:pt idx="579">
                  <c:v>-33.516860000000001</c:v>
                </c:pt>
                <c:pt idx="580">
                  <c:v>-33.941130000000001</c:v>
                </c:pt>
                <c:pt idx="581">
                  <c:v>-34.365389999999998</c:v>
                </c:pt>
                <c:pt idx="582">
                  <c:v>-34.789650000000002</c:v>
                </c:pt>
                <c:pt idx="583">
                  <c:v>-35.213920000000002</c:v>
                </c:pt>
                <c:pt idx="584">
                  <c:v>-35.638179999999998</c:v>
                </c:pt>
                <c:pt idx="585">
                  <c:v>-36.062449999999998</c:v>
                </c:pt>
                <c:pt idx="586">
                  <c:v>-36.486710000000002</c:v>
                </c:pt>
                <c:pt idx="587">
                  <c:v>-36.910969999999999</c:v>
                </c:pt>
                <c:pt idx="588">
                  <c:v>-37.335239999999999</c:v>
                </c:pt>
                <c:pt idx="589">
                  <c:v>-37.759500000000003</c:v>
                </c:pt>
                <c:pt idx="590">
                  <c:v>-38.183770000000003</c:v>
                </c:pt>
                <c:pt idx="591">
                  <c:v>-38.608029999999999</c:v>
                </c:pt>
                <c:pt idx="592">
                  <c:v>-39.032290000000003</c:v>
                </c:pt>
                <c:pt idx="593">
                  <c:v>-39.456560000000003</c:v>
                </c:pt>
                <c:pt idx="594">
                  <c:v>-39.88082</c:v>
                </c:pt>
                <c:pt idx="595">
                  <c:v>-40.30509</c:v>
                </c:pt>
                <c:pt idx="596">
                  <c:v>-40.729349999999997</c:v>
                </c:pt>
                <c:pt idx="597">
                  <c:v>-41.15361</c:v>
                </c:pt>
                <c:pt idx="598">
                  <c:v>-41.57788</c:v>
                </c:pt>
                <c:pt idx="599">
                  <c:v>-42.002139999999997</c:v>
                </c:pt>
                <c:pt idx="600">
                  <c:v>-42.426409999999997</c:v>
                </c:pt>
                <c:pt idx="601">
                  <c:v>-42.850670000000001</c:v>
                </c:pt>
                <c:pt idx="602">
                  <c:v>-43.274940000000001</c:v>
                </c:pt>
                <c:pt idx="603">
                  <c:v>-43.699199999999998</c:v>
                </c:pt>
                <c:pt idx="604">
                  <c:v>-44.123460000000001</c:v>
                </c:pt>
                <c:pt idx="605">
                  <c:v>-44.547730000000001</c:v>
                </c:pt>
                <c:pt idx="606">
                  <c:v>-44.971989999999998</c:v>
                </c:pt>
                <c:pt idx="607">
                  <c:v>-45.396259999999998</c:v>
                </c:pt>
                <c:pt idx="608">
                  <c:v>-45.820520000000002</c:v>
                </c:pt>
                <c:pt idx="609">
                  <c:v>-46.244779999999999</c:v>
                </c:pt>
                <c:pt idx="610">
                  <c:v>-46.669049999999999</c:v>
                </c:pt>
                <c:pt idx="611">
                  <c:v>-47.093310000000002</c:v>
                </c:pt>
                <c:pt idx="612">
                  <c:v>-47.517580000000002</c:v>
                </c:pt>
                <c:pt idx="613">
                  <c:v>-47.941839999999999</c:v>
                </c:pt>
                <c:pt idx="614">
                  <c:v>-48.366100000000003</c:v>
                </c:pt>
                <c:pt idx="615">
                  <c:v>-48.790370000000003</c:v>
                </c:pt>
                <c:pt idx="616">
                  <c:v>-49.21463</c:v>
                </c:pt>
                <c:pt idx="617">
                  <c:v>-49.6389</c:v>
                </c:pt>
                <c:pt idx="618">
                  <c:v>-50.063160000000003</c:v>
                </c:pt>
                <c:pt idx="619">
                  <c:v>-50.48742</c:v>
                </c:pt>
                <c:pt idx="620">
                  <c:v>-50.91169</c:v>
                </c:pt>
                <c:pt idx="621">
                  <c:v>-51.335949999999997</c:v>
                </c:pt>
                <c:pt idx="622">
                  <c:v>-51.760219999999997</c:v>
                </c:pt>
                <c:pt idx="623">
                  <c:v>-52.184480000000001</c:v>
                </c:pt>
                <c:pt idx="624">
                  <c:v>-52.608739999999997</c:v>
                </c:pt>
                <c:pt idx="625">
                  <c:v>-53.033009999999997</c:v>
                </c:pt>
                <c:pt idx="626">
                  <c:v>-53.457270000000001</c:v>
                </c:pt>
                <c:pt idx="627">
                  <c:v>-53.881540000000001</c:v>
                </c:pt>
                <c:pt idx="628">
                  <c:v>-54.305799999999998</c:v>
                </c:pt>
                <c:pt idx="629">
                  <c:v>-54.730060000000002</c:v>
                </c:pt>
                <c:pt idx="630">
                  <c:v>-55.154330000000002</c:v>
                </c:pt>
                <c:pt idx="631">
                  <c:v>-55.578589999999998</c:v>
                </c:pt>
                <c:pt idx="632">
                  <c:v>-56.002859999999998</c:v>
                </c:pt>
                <c:pt idx="633">
                  <c:v>-56.427120000000002</c:v>
                </c:pt>
                <c:pt idx="634">
                  <c:v>-56.851390000000002</c:v>
                </c:pt>
                <c:pt idx="635">
                  <c:v>-57.275649999999999</c:v>
                </c:pt>
                <c:pt idx="636">
                  <c:v>-57.699910000000003</c:v>
                </c:pt>
                <c:pt idx="637">
                  <c:v>-58.124180000000003</c:v>
                </c:pt>
                <c:pt idx="638">
                  <c:v>-58.548439999999999</c:v>
                </c:pt>
                <c:pt idx="639">
                  <c:v>-58.972709999999999</c:v>
                </c:pt>
                <c:pt idx="640">
                  <c:v>-59.396970000000003</c:v>
                </c:pt>
                <c:pt idx="641">
                  <c:v>-59.82123</c:v>
                </c:pt>
                <c:pt idx="642">
                  <c:v>-60.2455</c:v>
                </c:pt>
                <c:pt idx="643">
                  <c:v>-60.669759999999997</c:v>
                </c:pt>
                <c:pt idx="644">
                  <c:v>-61.094029999999997</c:v>
                </c:pt>
                <c:pt idx="645">
                  <c:v>-61.51829</c:v>
                </c:pt>
                <c:pt idx="646">
                  <c:v>-61.942549999999997</c:v>
                </c:pt>
                <c:pt idx="647">
                  <c:v>-62.366819999999997</c:v>
                </c:pt>
                <c:pt idx="648">
                  <c:v>-62.791080000000001</c:v>
                </c:pt>
                <c:pt idx="649">
                  <c:v>-63.215350000000001</c:v>
                </c:pt>
                <c:pt idx="650">
                  <c:v>-63.639609999999998</c:v>
                </c:pt>
                <c:pt idx="651">
                  <c:v>-64.063869999999994</c:v>
                </c:pt>
                <c:pt idx="652">
                  <c:v>-64.488140000000001</c:v>
                </c:pt>
                <c:pt idx="653">
                  <c:v>-64.912400000000005</c:v>
                </c:pt>
                <c:pt idx="654">
                  <c:v>-65.336669999999998</c:v>
                </c:pt>
                <c:pt idx="655">
                  <c:v>-65.760930000000002</c:v>
                </c:pt>
                <c:pt idx="656">
                  <c:v>-66.185190000000006</c:v>
                </c:pt>
                <c:pt idx="657">
                  <c:v>-66.609459999999999</c:v>
                </c:pt>
                <c:pt idx="658">
                  <c:v>-67.033720000000002</c:v>
                </c:pt>
                <c:pt idx="659">
                  <c:v>-67.457989999999995</c:v>
                </c:pt>
                <c:pt idx="660">
                  <c:v>-67.882249999999999</c:v>
                </c:pt>
                <c:pt idx="661">
                  <c:v>-68.306520000000006</c:v>
                </c:pt>
                <c:pt idx="662">
                  <c:v>-68.730779999999996</c:v>
                </c:pt>
                <c:pt idx="663">
                  <c:v>-69.15504</c:v>
                </c:pt>
                <c:pt idx="664">
                  <c:v>-69.579310000000007</c:v>
                </c:pt>
                <c:pt idx="665">
                  <c:v>-70.003569999999996</c:v>
                </c:pt>
                <c:pt idx="666">
                  <c:v>-70.427840000000003</c:v>
                </c:pt>
                <c:pt idx="667">
                  <c:v>-70.852099999999993</c:v>
                </c:pt>
                <c:pt idx="668">
                  <c:v>-71.276359999999997</c:v>
                </c:pt>
                <c:pt idx="669">
                  <c:v>-71.700630000000004</c:v>
                </c:pt>
                <c:pt idx="670">
                  <c:v>-72.124889999999994</c:v>
                </c:pt>
                <c:pt idx="671">
                  <c:v>-72.549160000000001</c:v>
                </c:pt>
                <c:pt idx="672">
                  <c:v>-72.973420000000004</c:v>
                </c:pt>
                <c:pt idx="673">
                  <c:v>-73.397679999999994</c:v>
                </c:pt>
                <c:pt idx="674">
                  <c:v>-73.821950000000001</c:v>
                </c:pt>
                <c:pt idx="675">
                  <c:v>-74.246210000000005</c:v>
                </c:pt>
                <c:pt idx="676">
                  <c:v>-74.670479999999998</c:v>
                </c:pt>
                <c:pt idx="677">
                  <c:v>-75.094740000000002</c:v>
                </c:pt>
                <c:pt idx="678">
                  <c:v>-75.519000000000005</c:v>
                </c:pt>
                <c:pt idx="679">
                  <c:v>-75.943269999999998</c:v>
                </c:pt>
                <c:pt idx="680">
                  <c:v>-76.367530000000002</c:v>
                </c:pt>
                <c:pt idx="681">
                  <c:v>-76.791799999999995</c:v>
                </c:pt>
                <c:pt idx="682">
                  <c:v>-77.216059999999999</c:v>
                </c:pt>
                <c:pt idx="683">
                  <c:v>-77.640320000000003</c:v>
                </c:pt>
                <c:pt idx="684">
                  <c:v>-78.064589999999995</c:v>
                </c:pt>
                <c:pt idx="685">
                  <c:v>-78.488849999999999</c:v>
                </c:pt>
                <c:pt idx="686">
                  <c:v>-78.913120000000006</c:v>
                </c:pt>
                <c:pt idx="687">
                  <c:v>-79.337379999999996</c:v>
                </c:pt>
                <c:pt idx="688">
                  <c:v>-79.76164</c:v>
                </c:pt>
                <c:pt idx="689">
                  <c:v>-80.185910000000007</c:v>
                </c:pt>
                <c:pt idx="690">
                  <c:v>-80.610169999999997</c:v>
                </c:pt>
                <c:pt idx="691">
                  <c:v>-81.034440000000004</c:v>
                </c:pt>
                <c:pt idx="692">
                  <c:v>-81.458699999999993</c:v>
                </c:pt>
                <c:pt idx="693">
                  <c:v>-81.88297</c:v>
                </c:pt>
                <c:pt idx="694">
                  <c:v>-82.307230000000004</c:v>
                </c:pt>
                <c:pt idx="695">
                  <c:v>-82.731489999999994</c:v>
                </c:pt>
                <c:pt idx="696">
                  <c:v>-83.155760000000001</c:v>
                </c:pt>
                <c:pt idx="697">
                  <c:v>-83.580020000000005</c:v>
                </c:pt>
                <c:pt idx="698">
                  <c:v>-84.004289999999997</c:v>
                </c:pt>
                <c:pt idx="699">
                  <c:v>-84.428550000000001</c:v>
                </c:pt>
                <c:pt idx="700">
                  <c:v>-84.852810000000005</c:v>
                </c:pt>
                <c:pt idx="701">
                  <c:v>-85.277079999999998</c:v>
                </c:pt>
                <c:pt idx="702">
                  <c:v>-85.701340000000002</c:v>
                </c:pt>
                <c:pt idx="703">
                  <c:v>-86.125609999999995</c:v>
                </c:pt>
                <c:pt idx="704">
                  <c:v>-86.549869999999999</c:v>
                </c:pt>
                <c:pt idx="705">
                  <c:v>-86.974130000000002</c:v>
                </c:pt>
                <c:pt idx="706">
                  <c:v>-87.398399999999995</c:v>
                </c:pt>
                <c:pt idx="707">
                  <c:v>-87.822659999999999</c:v>
                </c:pt>
                <c:pt idx="708">
                  <c:v>-88.246930000000006</c:v>
                </c:pt>
                <c:pt idx="709">
                  <c:v>-88.671189999999996</c:v>
                </c:pt>
                <c:pt idx="710">
                  <c:v>-89.09545</c:v>
                </c:pt>
                <c:pt idx="711">
                  <c:v>-89.519720000000007</c:v>
                </c:pt>
                <c:pt idx="712">
                  <c:v>-89.943979999999996</c:v>
                </c:pt>
                <c:pt idx="713">
                  <c:v>-90.368250000000003</c:v>
                </c:pt>
                <c:pt idx="714">
                  <c:v>-90.792509999999993</c:v>
                </c:pt>
                <c:pt idx="715">
                  <c:v>-91.216769999999997</c:v>
                </c:pt>
                <c:pt idx="716">
                  <c:v>-91.641040000000004</c:v>
                </c:pt>
                <c:pt idx="717">
                  <c:v>-92.065299999999993</c:v>
                </c:pt>
                <c:pt idx="718">
                  <c:v>-92.489570000000001</c:v>
                </c:pt>
                <c:pt idx="719">
                  <c:v>-92.913830000000004</c:v>
                </c:pt>
                <c:pt idx="720">
                  <c:v>-93.338099999999997</c:v>
                </c:pt>
                <c:pt idx="721">
                  <c:v>-93.762360000000001</c:v>
                </c:pt>
                <c:pt idx="722">
                  <c:v>-94.186620000000005</c:v>
                </c:pt>
                <c:pt idx="723">
                  <c:v>-94.610889999999998</c:v>
                </c:pt>
                <c:pt idx="724">
                  <c:v>-95.035150000000002</c:v>
                </c:pt>
                <c:pt idx="725">
                  <c:v>-95.459419999999994</c:v>
                </c:pt>
                <c:pt idx="726">
                  <c:v>-95.883679999999998</c:v>
                </c:pt>
                <c:pt idx="727">
                  <c:v>-96.307940000000002</c:v>
                </c:pt>
                <c:pt idx="728">
                  <c:v>-96.732209999999995</c:v>
                </c:pt>
                <c:pt idx="729">
                  <c:v>-97.156469999999999</c:v>
                </c:pt>
                <c:pt idx="730">
                  <c:v>-97.580740000000006</c:v>
                </c:pt>
                <c:pt idx="731">
                  <c:v>-98.004999999999995</c:v>
                </c:pt>
                <c:pt idx="732">
                  <c:v>-98.429259999999999</c:v>
                </c:pt>
                <c:pt idx="733">
                  <c:v>-98.853530000000006</c:v>
                </c:pt>
                <c:pt idx="734">
                  <c:v>-99.277789999999996</c:v>
                </c:pt>
                <c:pt idx="735">
                  <c:v>-99.702060000000003</c:v>
                </c:pt>
                <c:pt idx="736">
                  <c:v>-100.1263</c:v>
                </c:pt>
                <c:pt idx="737">
                  <c:v>-100.5506</c:v>
                </c:pt>
                <c:pt idx="738">
                  <c:v>-100.9748</c:v>
                </c:pt>
                <c:pt idx="739">
                  <c:v>-101.3991</c:v>
                </c:pt>
                <c:pt idx="740">
                  <c:v>-101.82340000000001</c:v>
                </c:pt>
                <c:pt idx="741">
                  <c:v>-102.24760000000001</c:v>
                </c:pt>
                <c:pt idx="742">
                  <c:v>-102.67189999999999</c:v>
                </c:pt>
                <c:pt idx="743">
                  <c:v>-103.0962</c:v>
                </c:pt>
                <c:pt idx="744">
                  <c:v>-103.5204</c:v>
                </c:pt>
                <c:pt idx="745">
                  <c:v>-103.9447</c:v>
                </c:pt>
                <c:pt idx="746">
                  <c:v>-104.369</c:v>
                </c:pt>
                <c:pt idx="747">
                  <c:v>-104.7932</c:v>
                </c:pt>
                <c:pt idx="748">
                  <c:v>-105.2175</c:v>
                </c:pt>
                <c:pt idx="749">
                  <c:v>-105.6418</c:v>
                </c:pt>
                <c:pt idx="750">
                  <c:v>-106.066</c:v>
                </c:pt>
                <c:pt idx="751">
                  <c:v>-106.4903</c:v>
                </c:pt>
                <c:pt idx="752">
                  <c:v>-106.9145</c:v>
                </c:pt>
                <c:pt idx="753">
                  <c:v>-107.33880000000001</c:v>
                </c:pt>
                <c:pt idx="754">
                  <c:v>-107.76309999999999</c:v>
                </c:pt>
                <c:pt idx="755">
                  <c:v>-108.18729999999999</c:v>
                </c:pt>
                <c:pt idx="756">
                  <c:v>-108.6116</c:v>
                </c:pt>
                <c:pt idx="757">
                  <c:v>-109.0359</c:v>
                </c:pt>
                <c:pt idx="758">
                  <c:v>-109.4601</c:v>
                </c:pt>
                <c:pt idx="759">
                  <c:v>-109.8844</c:v>
                </c:pt>
                <c:pt idx="760">
                  <c:v>-110.3087</c:v>
                </c:pt>
                <c:pt idx="761">
                  <c:v>-110.7329</c:v>
                </c:pt>
                <c:pt idx="762">
                  <c:v>-111.1572</c:v>
                </c:pt>
                <c:pt idx="763">
                  <c:v>-111.58150000000001</c:v>
                </c:pt>
                <c:pt idx="764">
                  <c:v>-112.0057</c:v>
                </c:pt>
                <c:pt idx="765">
                  <c:v>-112.43</c:v>
                </c:pt>
                <c:pt idx="766">
                  <c:v>-112.85420000000001</c:v>
                </c:pt>
                <c:pt idx="767">
                  <c:v>-113.27849999999999</c:v>
                </c:pt>
                <c:pt idx="768">
                  <c:v>-113.7028</c:v>
                </c:pt>
                <c:pt idx="769">
                  <c:v>-114.127</c:v>
                </c:pt>
                <c:pt idx="770">
                  <c:v>-114.5513</c:v>
                </c:pt>
                <c:pt idx="771">
                  <c:v>-114.9756</c:v>
                </c:pt>
                <c:pt idx="772">
                  <c:v>-115.3998</c:v>
                </c:pt>
                <c:pt idx="773">
                  <c:v>-115.8241</c:v>
                </c:pt>
                <c:pt idx="774">
                  <c:v>-116.2484</c:v>
                </c:pt>
                <c:pt idx="775">
                  <c:v>-116.6726</c:v>
                </c:pt>
                <c:pt idx="776">
                  <c:v>-117.09690000000001</c:v>
                </c:pt>
                <c:pt idx="777">
                  <c:v>-117.5211</c:v>
                </c:pt>
                <c:pt idx="778">
                  <c:v>-117.94540000000001</c:v>
                </c:pt>
                <c:pt idx="779">
                  <c:v>-118.36969999999999</c:v>
                </c:pt>
                <c:pt idx="780">
                  <c:v>-118.79389999999999</c:v>
                </c:pt>
                <c:pt idx="781">
                  <c:v>-119.2182</c:v>
                </c:pt>
                <c:pt idx="782">
                  <c:v>-119.6425</c:v>
                </c:pt>
                <c:pt idx="783">
                  <c:v>-120.0667</c:v>
                </c:pt>
                <c:pt idx="784">
                  <c:v>-120.491</c:v>
                </c:pt>
                <c:pt idx="785">
                  <c:v>-120.9153</c:v>
                </c:pt>
                <c:pt idx="786">
                  <c:v>-121.3395</c:v>
                </c:pt>
                <c:pt idx="787">
                  <c:v>-121.7638</c:v>
                </c:pt>
                <c:pt idx="788">
                  <c:v>-122.18810000000001</c:v>
                </c:pt>
                <c:pt idx="789">
                  <c:v>-122.6123</c:v>
                </c:pt>
                <c:pt idx="790">
                  <c:v>-123.03660000000001</c:v>
                </c:pt>
                <c:pt idx="791">
                  <c:v>-123.46080000000001</c:v>
                </c:pt>
                <c:pt idx="792">
                  <c:v>-123.88509999999999</c:v>
                </c:pt>
                <c:pt idx="793">
                  <c:v>-124.3094</c:v>
                </c:pt>
                <c:pt idx="794">
                  <c:v>-124.7336</c:v>
                </c:pt>
                <c:pt idx="795">
                  <c:v>-125.1579</c:v>
                </c:pt>
                <c:pt idx="796">
                  <c:v>-125.5822</c:v>
                </c:pt>
                <c:pt idx="797">
                  <c:v>-126.0064</c:v>
                </c:pt>
                <c:pt idx="798">
                  <c:v>-126.4307</c:v>
                </c:pt>
                <c:pt idx="799">
                  <c:v>-126.855</c:v>
                </c:pt>
                <c:pt idx="800">
                  <c:v>-127.2792</c:v>
                </c:pt>
                <c:pt idx="801">
                  <c:v>-127.70350000000001</c:v>
                </c:pt>
                <c:pt idx="802">
                  <c:v>-128.1277</c:v>
                </c:pt>
                <c:pt idx="803">
                  <c:v>-128.55199999999999</c:v>
                </c:pt>
                <c:pt idx="804">
                  <c:v>-128.97630000000001</c:v>
                </c:pt>
                <c:pt idx="805">
                  <c:v>-129.40049999999999</c:v>
                </c:pt>
                <c:pt idx="806">
                  <c:v>-129.82480000000001</c:v>
                </c:pt>
                <c:pt idx="807">
                  <c:v>-130.2491</c:v>
                </c:pt>
                <c:pt idx="808">
                  <c:v>-130.67330000000001</c:v>
                </c:pt>
                <c:pt idx="809">
                  <c:v>-131.0976</c:v>
                </c:pt>
                <c:pt idx="810">
                  <c:v>-131.52189999999999</c:v>
                </c:pt>
                <c:pt idx="811">
                  <c:v>-131.9461</c:v>
                </c:pt>
                <c:pt idx="812">
                  <c:v>-132.37039999999999</c:v>
                </c:pt>
                <c:pt idx="813">
                  <c:v>-132.79470000000001</c:v>
                </c:pt>
                <c:pt idx="814">
                  <c:v>-133.21889999999999</c:v>
                </c:pt>
                <c:pt idx="815">
                  <c:v>-133.64320000000001</c:v>
                </c:pt>
                <c:pt idx="816">
                  <c:v>-134.06739999999999</c:v>
                </c:pt>
                <c:pt idx="817">
                  <c:v>-134.49170000000001</c:v>
                </c:pt>
                <c:pt idx="818">
                  <c:v>-134.916</c:v>
                </c:pt>
                <c:pt idx="819">
                  <c:v>-135.34020000000001</c:v>
                </c:pt>
                <c:pt idx="820">
                  <c:v>-135.7645</c:v>
                </c:pt>
                <c:pt idx="821">
                  <c:v>-136.18879999999999</c:v>
                </c:pt>
                <c:pt idx="822">
                  <c:v>-136.613</c:v>
                </c:pt>
                <c:pt idx="823">
                  <c:v>-137.03729999999999</c:v>
                </c:pt>
                <c:pt idx="824">
                  <c:v>-137.4616</c:v>
                </c:pt>
                <c:pt idx="825">
                  <c:v>-137.88579999999999</c:v>
                </c:pt>
                <c:pt idx="826">
                  <c:v>-138.31010000000001</c:v>
                </c:pt>
                <c:pt idx="827">
                  <c:v>-138.73439999999999</c:v>
                </c:pt>
                <c:pt idx="828">
                  <c:v>-139.15860000000001</c:v>
                </c:pt>
                <c:pt idx="829">
                  <c:v>-139.5829</c:v>
                </c:pt>
                <c:pt idx="830">
                  <c:v>-140.00710000000001</c:v>
                </c:pt>
                <c:pt idx="831">
                  <c:v>-140.4314</c:v>
                </c:pt>
                <c:pt idx="832">
                  <c:v>-140.85570000000001</c:v>
                </c:pt>
                <c:pt idx="833">
                  <c:v>-141.2799</c:v>
                </c:pt>
                <c:pt idx="834">
                  <c:v>-141.70419999999999</c:v>
                </c:pt>
                <c:pt idx="835">
                  <c:v>-142.1285</c:v>
                </c:pt>
                <c:pt idx="836">
                  <c:v>-142.55269999999999</c:v>
                </c:pt>
                <c:pt idx="837">
                  <c:v>-142.977</c:v>
                </c:pt>
                <c:pt idx="838">
                  <c:v>-143.40129999999999</c:v>
                </c:pt>
                <c:pt idx="839">
                  <c:v>-143.82550000000001</c:v>
                </c:pt>
                <c:pt idx="840">
                  <c:v>-144.24979999999999</c:v>
                </c:pt>
                <c:pt idx="841">
                  <c:v>-144.67400000000001</c:v>
                </c:pt>
                <c:pt idx="842">
                  <c:v>-145.09829999999999</c:v>
                </c:pt>
                <c:pt idx="843">
                  <c:v>-145.52260000000001</c:v>
                </c:pt>
                <c:pt idx="844">
                  <c:v>-145.9468</c:v>
                </c:pt>
                <c:pt idx="845">
                  <c:v>-146.37110000000001</c:v>
                </c:pt>
                <c:pt idx="846">
                  <c:v>-146.7954</c:v>
                </c:pt>
                <c:pt idx="847">
                  <c:v>-147.21960000000001</c:v>
                </c:pt>
                <c:pt idx="848">
                  <c:v>-147.6439</c:v>
                </c:pt>
                <c:pt idx="849">
                  <c:v>-148.06819999999999</c:v>
                </c:pt>
                <c:pt idx="850">
                  <c:v>-148.4924</c:v>
                </c:pt>
                <c:pt idx="851">
                  <c:v>-148.91669999999999</c:v>
                </c:pt>
                <c:pt idx="852">
                  <c:v>-149.34100000000001</c:v>
                </c:pt>
                <c:pt idx="853">
                  <c:v>-149.76519999999999</c:v>
                </c:pt>
                <c:pt idx="854">
                  <c:v>-150.18950000000001</c:v>
                </c:pt>
                <c:pt idx="855">
                  <c:v>-150.61369999999999</c:v>
                </c:pt>
                <c:pt idx="856">
                  <c:v>-151.03800000000001</c:v>
                </c:pt>
                <c:pt idx="857">
                  <c:v>-151.4623</c:v>
                </c:pt>
                <c:pt idx="858">
                  <c:v>-151.88650000000001</c:v>
                </c:pt>
                <c:pt idx="859">
                  <c:v>-152.3108</c:v>
                </c:pt>
                <c:pt idx="860">
                  <c:v>-152.73509999999999</c:v>
                </c:pt>
                <c:pt idx="861">
                  <c:v>-153.1593</c:v>
                </c:pt>
                <c:pt idx="862">
                  <c:v>-153.58359999999999</c:v>
                </c:pt>
                <c:pt idx="863">
                  <c:v>-154.00790000000001</c:v>
                </c:pt>
                <c:pt idx="864">
                  <c:v>-154.43209999999999</c:v>
                </c:pt>
                <c:pt idx="865">
                  <c:v>-154.85640000000001</c:v>
                </c:pt>
                <c:pt idx="866">
                  <c:v>-155.28059999999999</c:v>
                </c:pt>
                <c:pt idx="867">
                  <c:v>-155.70490000000001</c:v>
                </c:pt>
                <c:pt idx="868">
                  <c:v>-156.1292</c:v>
                </c:pt>
                <c:pt idx="869">
                  <c:v>-156.55340000000001</c:v>
                </c:pt>
                <c:pt idx="870">
                  <c:v>-156.9777</c:v>
                </c:pt>
                <c:pt idx="871">
                  <c:v>-157.40199999999999</c:v>
                </c:pt>
                <c:pt idx="872">
                  <c:v>-157.8262</c:v>
                </c:pt>
                <c:pt idx="873">
                  <c:v>-158.25049999999999</c:v>
                </c:pt>
                <c:pt idx="874">
                  <c:v>-158.6748</c:v>
                </c:pt>
                <c:pt idx="875">
                  <c:v>-159.09899999999999</c:v>
                </c:pt>
                <c:pt idx="876">
                  <c:v>-159.52330000000001</c:v>
                </c:pt>
                <c:pt idx="877">
                  <c:v>-159.94759999999999</c:v>
                </c:pt>
                <c:pt idx="878">
                  <c:v>-160.37180000000001</c:v>
                </c:pt>
                <c:pt idx="879">
                  <c:v>-160.7961</c:v>
                </c:pt>
                <c:pt idx="880">
                  <c:v>-161.22030000000001</c:v>
                </c:pt>
                <c:pt idx="881">
                  <c:v>-161.6446</c:v>
                </c:pt>
                <c:pt idx="882">
                  <c:v>-162.06890000000001</c:v>
                </c:pt>
                <c:pt idx="883">
                  <c:v>-162.4931</c:v>
                </c:pt>
                <c:pt idx="884">
                  <c:v>-162.91739999999999</c:v>
                </c:pt>
                <c:pt idx="885">
                  <c:v>-163.3417</c:v>
                </c:pt>
                <c:pt idx="886">
                  <c:v>-163.76589999999999</c:v>
                </c:pt>
                <c:pt idx="887">
                  <c:v>-164.1902</c:v>
                </c:pt>
                <c:pt idx="888">
                  <c:v>-164.61449999999999</c:v>
                </c:pt>
                <c:pt idx="889">
                  <c:v>-165.03870000000001</c:v>
                </c:pt>
                <c:pt idx="890">
                  <c:v>-165.46299999999999</c:v>
                </c:pt>
                <c:pt idx="891">
                  <c:v>-165.88730000000001</c:v>
                </c:pt>
                <c:pt idx="892">
                  <c:v>-166.3115</c:v>
                </c:pt>
                <c:pt idx="893">
                  <c:v>-166.73580000000001</c:v>
                </c:pt>
                <c:pt idx="894">
                  <c:v>-167.16</c:v>
                </c:pt>
                <c:pt idx="895">
                  <c:v>-167.58430000000001</c:v>
                </c:pt>
                <c:pt idx="896">
                  <c:v>-168.0086</c:v>
                </c:pt>
                <c:pt idx="897">
                  <c:v>-168.43279999999999</c:v>
                </c:pt>
                <c:pt idx="898">
                  <c:v>-168.8571</c:v>
                </c:pt>
                <c:pt idx="899">
                  <c:v>-169.28139999999999</c:v>
                </c:pt>
                <c:pt idx="900">
                  <c:v>-169.7056</c:v>
                </c:pt>
                <c:pt idx="901">
                  <c:v>-170.12989999999999</c:v>
                </c:pt>
                <c:pt idx="902">
                  <c:v>-170.55420000000001</c:v>
                </c:pt>
                <c:pt idx="903">
                  <c:v>-170.97839999999999</c:v>
                </c:pt>
                <c:pt idx="904">
                  <c:v>-171.40270000000001</c:v>
                </c:pt>
                <c:pt idx="905">
                  <c:v>-171.82689999999999</c:v>
                </c:pt>
                <c:pt idx="906">
                  <c:v>-172.25120000000001</c:v>
                </c:pt>
                <c:pt idx="907">
                  <c:v>-172.6755</c:v>
                </c:pt>
                <c:pt idx="908">
                  <c:v>-173.09970000000001</c:v>
                </c:pt>
                <c:pt idx="909">
                  <c:v>-173.524</c:v>
                </c:pt>
                <c:pt idx="910">
                  <c:v>-173.94829999999999</c:v>
                </c:pt>
                <c:pt idx="911">
                  <c:v>-174.3725</c:v>
                </c:pt>
                <c:pt idx="912">
                  <c:v>-174.79679999999999</c:v>
                </c:pt>
                <c:pt idx="913">
                  <c:v>-175.22110000000001</c:v>
                </c:pt>
                <c:pt idx="914">
                  <c:v>-175.64529999999999</c:v>
                </c:pt>
                <c:pt idx="915">
                  <c:v>-176.06960000000001</c:v>
                </c:pt>
                <c:pt idx="916">
                  <c:v>-176.4939</c:v>
                </c:pt>
                <c:pt idx="917">
                  <c:v>-176.91810000000001</c:v>
                </c:pt>
                <c:pt idx="918">
                  <c:v>-177.3424</c:v>
                </c:pt>
                <c:pt idx="919">
                  <c:v>-177.76660000000001</c:v>
                </c:pt>
                <c:pt idx="920">
                  <c:v>-178.1909</c:v>
                </c:pt>
                <c:pt idx="921">
                  <c:v>-178.61519999999999</c:v>
                </c:pt>
                <c:pt idx="922">
                  <c:v>-179.0394</c:v>
                </c:pt>
                <c:pt idx="923">
                  <c:v>-179.46369999999999</c:v>
                </c:pt>
                <c:pt idx="924">
                  <c:v>-179.88800000000001</c:v>
                </c:pt>
                <c:pt idx="925">
                  <c:v>-180.31219999999999</c:v>
                </c:pt>
                <c:pt idx="926">
                  <c:v>-180.73650000000001</c:v>
                </c:pt>
                <c:pt idx="927">
                  <c:v>-181.16079999999999</c:v>
                </c:pt>
                <c:pt idx="928">
                  <c:v>-181.58500000000001</c:v>
                </c:pt>
                <c:pt idx="929">
                  <c:v>-182.0093</c:v>
                </c:pt>
                <c:pt idx="930">
                  <c:v>-182.43350000000001</c:v>
                </c:pt>
                <c:pt idx="931">
                  <c:v>-182.8578</c:v>
                </c:pt>
                <c:pt idx="932">
                  <c:v>-183.28210000000001</c:v>
                </c:pt>
                <c:pt idx="933">
                  <c:v>-183.7063</c:v>
                </c:pt>
                <c:pt idx="934">
                  <c:v>-184.13059999999999</c:v>
                </c:pt>
                <c:pt idx="935">
                  <c:v>-184.5549</c:v>
                </c:pt>
                <c:pt idx="936">
                  <c:v>-184.97909999999999</c:v>
                </c:pt>
                <c:pt idx="937">
                  <c:v>-185.4034</c:v>
                </c:pt>
                <c:pt idx="938">
                  <c:v>-185.82769999999999</c:v>
                </c:pt>
                <c:pt idx="939">
                  <c:v>-186.25190000000001</c:v>
                </c:pt>
                <c:pt idx="940">
                  <c:v>-186.67619999999999</c:v>
                </c:pt>
                <c:pt idx="941">
                  <c:v>-187.10050000000001</c:v>
                </c:pt>
                <c:pt idx="942">
                  <c:v>-187.5247</c:v>
                </c:pt>
                <c:pt idx="943">
                  <c:v>-187.94900000000001</c:v>
                </c:pt>
                <c:pt idx="944">
                  <c:v>-188.3732</c:v>
                </c:pt>
                <c:pt idx="945">
                  <c:v>-188.79750000000001</c:v>
                </c:pt>
                <c:pt idx="946">
                  <c:v>-189.2218</c:v>
                </c:pt>
                <c:pt idx="947">
                  <c:v>-189.64599999999999</c:v>
                </c:pt>
                <c:pt idx="948">
                  <c:v>-190.0703</c:v>
                </c:pt>
                <c:pt idx="949">
                  <c:v>-190.49459999999999</c:v>
                </c:pt>
                <c:pt idx="950">
                  <c:v>-190.9188</c:v>
                </c:pt>
                <c:pt idx="951">
                  <c:v>-191.34309999999999</c:v>
                </c:pt>
                <c:pt idx="952">
                  <c:v>-191.76740000000001</c:v>
                </c:pt>
                <c:pt idx="953">
                  <c:v>-192.19159999999999</c:v>
                </c:pt>
                <c:pt idx="954">
                  <c:v>-192.61590000000001</c:v>
                </c:pt>
                <c:pt idx="955">
                  <c:v>-193.0402</c:v>
                </c:pt>
                <c:pt idx="956">
                  <c:v>-193.46440000000001</c:v>
                </c:pt>
                <c:pt idx="957">
                  <c:v>-193.8887</c:v>
                </c:pt>
                <c:pt idx="958">
                  <c:v>-194.31290000000001</c:v>
                </c:pt>
                <c:pt idx="959">
                  <c:v>-194.7372</c:v>
                </c:pt>
                <c:pt idx="960">
                  <c:v>-195.16149999999999</c:v>
                </c:pt>
                <c:pt idx="961">
                  <c:v>-195.5857</c:v>
                </c:pt>
                <c:pt idx="962">
                  <c:v>-196.01</c:v>
                </c:pt>
                <c:pt idx="963">
                  <c:v>-196.43430000000001</c:v>
                </c:pt>
                <c:pt idx="964">
                  <c:v>-196.85849999999999</c:v>
                </c:pt>
                <c:pt idx="965">
                  <c:v>-197.28280000000001</c:v>
                </c:pt>
                <c:pt idx="966">
                  <c:v>-197.7071</c:v>
                </c:pt>
                <c:pt idx="967">
                  <c:v>-198.13130000000001</c:v>
                </c:pt>
                <c:pt idx="968">
                  <c:v>-198.5556</c:v>
                </c:pt>
                <c:pt idx="969">
                  <c:v>-198.97980000000001</c:v>
                </c:pt>
                <c:pt idx="970">
                  <c:v>-199.4041</c:v>
                </c:pt>
                <c:pt idx="971">
                  <c:v>-199.82839999999999</c:v>
                </c:pt>
                <c:pt idx="972">
                  <c:v>-200.2526</c:v>
                </c:pt>
                <c:pt idx="973">
                  <c:v>-200.67689999999999</c:v>
                </c:pt>
                <c:pt idx="974">
                  <c:v>-201.10120000000001</c:v>
                </c:pt>
                <c:pt idx="975">
                  <c:v>-201.52539999999999</c:v>
                </c:pt>
                <c:pt idx="976">
                  <c:v>-201.94970000000001</c:v>
                </c:pt>
                <c:pt idx="977">
                  <c:v>-202.374</c:v>
                </c:pt>
                <c:pt idx="978">
                  <c:v>-202.79820000000001</c:v>
                </c:pt>
                <c:pt idx="979">
                  <c:v>-203.2225</c:v>
                </c:pt>
                <c:pt idx="980">
                  <c:v>-203.64680000000001</c:v>
                </c:pt>
                <c:pt idx="981">
                  <c:v>-204.071</c:v>
                </c:pt>
                <c:pt idx="982">
                  <c:v>-204.49529999999999</c:v>
                </c:pt>
                <c:pt idx="983">
                  <c:v>-204.9195</c:v>
                </c:pt>
                <c:pt idx="984">
                  <c:v>-205.34379999999999</c:v>
                </c:pt>
                <c:pt idx="985">
                  <c:v>-205.7681</c:v>
                </c:pt>
                <c:pt idx="986">
                  <c:v>-206.19229999999999</c:v>
                </c:pt>
                <c:pt idx="987">
                  <c:v>-206.61660000000001</c:v>
                </c:pt>
                <c:pt idx="988">
                  <c:v>-207.04089999999999</c:v>
                </c:pt>
                <c:pt idx="989">
                  <c:v>-207.46510000000001</c:v>
                </c:pt>
                <c:pt idx="990">
                  <c:v>-207.88939999999999</c:v>
                </c:pt>
                <c:pt idx="991">
                  <c:v>-208.31370000000001</c:v>
                </c:pt>
                <c:pt idx="992">
                  <c:v>-208.7379</c:v>
                </c:pt>
                <c:pt idx="993">
                  <c:v>-209.16220000000001</c:v>
                </c:pt>
                <c:pt idx="994">
                  <c:v>-209.5864</c:v>
                </c:pt>
                <c:pt idx="995">
                  <c:v>-210.01070000000001</c:v>
                </c:pt>
                <c:pt idx="996">
                  <c:v>-210.435</c:v>
                </c:pt>
                <c:pt idx="997">
                  <c:v>-210.85919999999999</c:v>
                </c:pt>
                <c:pt idx="998">
                  <c:v>-211.2835</c:v>
                </c:pt>
                <c:pt idx="999">
                  <c:v>-211.70779999999999</c:v>
                </c:pt>
                <c:pt idx="1000">
                  <c:v>-212.13200000000001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A12-4A72-A01A-8A7380D2ECEE}"/>
            </c:ext>
          </c:extLst>
        </c:ser>
        <c:ser>
          <c:idx val="0"/>
          <c:order val="1"/>
          <c:tx>
            <c:v>Noisy Mea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'KF Ex 1'!$A$13:$A$1013</c:f>
              <c:numCache>
                <c:formatCode>General</c:formatCode>
                <c:ptCount val="1001"/>
                <c:pt idx="0">
                  <c:v>0</c:v>
                </c:pt>
                <c:pt idx="1">
                  <c:v>4.3292249999999997E-2</c:v>
                </c:pt>
                <c:pt idx="2">
                  <c:v>8.6584499999999995E-2</c:v>
                </c:pt>
                <c:pt idx="3">
                  <c:v>0.12987679999999999</c:v>
                </c:pt>
                <c:pt idx="4">
                  <c:v>0.17316899999999999</c:v>
                </c:pt>
                <c:pt idx="5">
                  <c:v>0.2164613</c:v>
                </c:pt>
                <c:pt idx="6">
                  <c:v>0.25975350000000003</c:v>
                </c:pt>
                <c:pt idx="7">
                  <c:v>0.30304579999999998</c:v>
                </c:pt>
                <c:pt idx="8">
                  <c:v>0.34633799999999998</c:v>
                </c:pt>
                <c:pt idx="9">
                  <c:v>0.38963029999999998</c:v>
                </c:pt>
                <c:pt idx="10">
                  <c:v>0.43292249999999999</c:v>
                </c:pt>
                <c:pt idx="11">
                  <c:v>0.47621479999999999</c:v>
                </c:pt>
                <c:pt idx="12">
                  <c:v>0.51950700000000005</c:v>
                </c:pt>
                <c:pt idx="13">
                  <c:v>0.5627993</c:v>
                </c:pt>
                <c:pt idx="14">
                  <c:v>0.60609150000000001</c:v>
                </c:pt>
                <c:pt idx="15">
                  <c:v>0.64938379999999996</c:v>
                </c:pt>
                <c:pt idx="16">
                  <c:v>0.69267599999999996</c:v>
                </c:pt>
                <c:pt idx="17">
                  <c:v>0.73596830000000002</c:v>
                </c:pt>
                <c:pt idx="18">
                  <c:v>0.77926050000000002</c:v>
                </c:pt>
                <c:pt idx="19">
                  <c:v>0.82255279999999997</c:v>
                </c:pt>
                <c:pt idx="20">
                  <c:v>0.86584499999999998</c:v>
                </c:pt>
                <c:pt idx="21">
                  <c:v>0.90913730000000004</c:v>
                </c:pt>
                <c:pt idx="22">
                  <c:v>0.95242950000000004</c:v>
                </c:pt>
                <c:pt idx="23">
                  <c:v>0.99572179999999999</c:v>
                </c:pt>
                <c:pt idx="24">
                  <c:v>1.0390140000000001</c:v>
                </c:pt>
                <c:pt idx="25">
                  <c:v>1.082306</c:v>
                </c:pt>
                <c:pt idx="26">
                  <c:v>1.125599</c:v>
                </c:pt>
                <c:pt idx="27">
                  <c:v>1.1688909999999999</c:v>
                </c:pt>
                <c:pt idx="28">
                  <c:v>1.212183</c:v>
                </c:pt>
                <c:pt idx="29">
                  <c:v>1.2554749999999999</c:v>
                </c:pt>
                <c:pt idx="30">
                  <c:v>1.2987679999999999</c:v>
                </c:pt>
                <c:pt idx="31">
                  <c:v>1.34206</c:v>
                </c:pt>
                <c:pt idx="32">
                  <c:v>1.3853519999999999</c:v>
                </c:pt>
                <c:pt idx="33">
                  <c:v>1.428644</c:v>
                </c:pt>
                <c:pt idx="34">
                  <c:v>1.4719370000000001</c:v>
                </c:pt>
                <c:pt idx="35">
                  <c:v>1.5152289999999999</c:v>
                </c:pt>
                <c:pt idx="36">
                  <c:v>1.558521</c:v>
                </c:pt>
                <c:pt idx="37">
                  <c:v>1.6018129999999999</c:v>
                </c:pt>
                <c:pt idx="38">
                  <c:v>1.645106</c:v>
                </c:pt>
                <c:pt idx="39">
                  <c:v>1.6883980000000001</c:v>
                </c:pt>
                <c:pt idx="40">
                  <c:v>1.73169</c:v>
                </c:pt>
                <c:pt idx="41">
                  <c:v>1.7749820000000001</c:v>
                </c:pt>
                <c:pt idx="42">
                  <c:v>1.8182750000000001</c:v>
                </c:pt>
                <c:pt idx="43">
                  <c:v>1.861567</c:v>
                </c:pt>
                <c:pt idx="44">
                  <c:v>1.9048590000000001</c:v>
                </c:pt>
                <c:pt idx="45">
                  <c:v>1.948151</c:v>
                </c:pt>
                <c:pt idx="46">
                  <c:v>1.991444</c:v>
                </c:pt>
                <c:pt idx="47">
                  <c:v>2.0347360000000001</c:v>
                </c:pt>
                <c:pt idx="48">
                  <c:v>2.0780280000000002</c:v>
                </c:pt>
                <c:pt idx="49">
                  <c:v>2.1213199999999999</c:v>
                </c:pt>
                <c:pt idx="50">
                  <c:v>2.1646130000000001</c:v>
                </c:pt>
                <c:pt idx="51">
                  <c:v>2.2079049999999998</c:v>
                </c:pt>
                <c:pt idx="52">
                  <c:v>2.2511969999999999</c:v>
                </c:pt>
                <c:pt idx="53">
                  <c:v>2.294489</c:v>
                </c:pt>
                <c:pt idx="54">
                  <c:v>2.3377819999999998</c:v>
                </c:pt>
                <c:pt idx="55">
                  <c:v>2.3810739999999999</c:v>
                </c:pt>
                <c:pt idx="56">
                  <c:v>2.424366</c:v>
                </c:pt>
                <c:pt idx="57">
                  <c:v>2.4676580000000001</c:v>
                </c:pt>
                <c:pt idx="58">
                  <c:v>2.5109509999999999</c:v>
                </c:pt>
                <c:pt idx="59">
                  <c:v>2.554243</c:v>
                </c:pt>
                <c:pt idx="60">
                  <c:v>2.5975350000000001</c:v>
                </c:pt>
                <c:pt idx="61">
                  <c:v>2.6408269999999998</c:v>
                </c:pt>
                <c:pt idx="62">
                  <c:v>2.6841200000000001</c:v>
                </c:pt>
                <c:pt idx="63">
                  <c:v>2.7274120000000002</c:v>
                </c:pt>
                <c:pt idx="64">
                  <c:v>2.7707039999999998</c:v>
                </c:pt>
                <c:pt idx="65">
                  <c:v>2.8139959999999999</c:v>
                </c:pt>
                <c:pt idx="66">
                  <c:v>2.8572890000000002</c:v>
                </c:pt>
                <c:pt idx="67">
                  <c:v>2.9005809999999999</c:v>
                </c:pt>
                <c:pt idx="68">
                  <c:v>2.943873</c:v>
                </c:pt>
                <c:pt idx="69">
                  <c:v>2.9871650000000001</c:v>
                </c:pt>
                <c:pt idx="70">
                  <c:v>3.0304579999999999</c:v>
                </c:pt>
                <c:pt idx="71">
                  <c:v>3.07375</c:v>
                </c:pt>
                <c:pt idx="72">
                  <c:v>3.1170420000000001</c:v>
                </c:pt>
                <c:pt idx="73">
                  <c:v>3.1603340000000002</c:v>
                </c:pt>
                <c:pt idx="74">
                  <c:v>3.203627</c:v>
                </c:pt>
                <c:pt idx="75">
                  <c:v>3.2469190000000001</c:v>
                </c:pt>
                <c:pt idx="76">
                  <c:v>3.2902110000000002</c:v>
                </c:pt>
                <c:pt idx="77">
                  <c:v>3.3335029999999999</c:v>
                </c:pt>
                <c:pt idx="78">
                  <c:v>3.3767960000000001</c:v>
                </c:pt>
                <c:pt idx="79">
                  <c:v>3.4200879999999998</c:v>
                </c:pt>
                <c:pt idx="80">
                  <c:v>3.4633799999999999</c:v>
                </c:pt>
                <c:pt idx="81">
                  <c:v>3.506672</c:v>
                </c:pt>
                <c:pt idx="82">
                  <c:v>3.5499649999999998</c:v>
                </c:pt>
                <c:pt idx="83">
                  <c:v>3.5932569999999999</c:v>
                </c:pt>
                <c:pt idx="84">
                  <c:v>3.636549</c:v>
                </c:pt>
                <c:pt idx="85">
                  <c:v>3.6798410000000001</c:v>
                </c:pt>
                <c:pt idx="86">
                  <c:v>3.7231339999999999</c:v>
                </c:pt>
                <c:pt idx="87">
                  <c:v>3.7664260000000001</c:v>
                </c:pt>
                <c:pt idx="88">
                  <c:v>3.8097180000000002</c:v>
                </c:pt>
                <c:pt idx="89">
                  <c:v>3.8530099999999998</c:v>
                </c:pt>
                <c:pt idx="90">
                  <c:v>3.8963030000000001</c:v>
                </c:pt>
                <c:pt idx="91">
                  <c:v>3.9395950000000002</c:v>
                </c:pt>
                <c:pt idx="92">
                  <c:v>3.9828869999999998</c:v>
                </c:pt>
                <c:pt idx="93">
                  <c:v>4.026179</c:v>
                </c:pt>
                <c:pt idx="94">
                  <c:v>4.0694720000000002</c:v>
                </c:pt>
                <c:pt idx="95">
                  <c:v>4.1127640000000003</c:v>
                </c:pt>
                <c:pt idx="96">
                  <c:v>4.1560560000000004</c:v>
                </c:pt>
                <c:pt idx="97">
                  <c:v>4.1993479999999996</c:v>
                </c:pt>
                <c:pt idx="98">
                  <c:v>4.2426409999999999</c:v>
                </c:pt>
                <c:pt idx="99">
                  <c:v>4.285933</c:v>
                </c:pt>
                <c:pt idx="100">
                  <c:v>4.3292250000000001</c:v>
                </c:pt>
                <c:pt idx="101">
                  <c:v>4.3725170000000002</c:v>
                </c:pt>
                <c:pt idx="102">
                  <c:v>4.4158099999999996</c:v>
                </c:pt>
                <c:pt idx="103">
                  <c:v>4.4591019999999997</c:v>
                </c:pt>
                <c:pt idx="104">
                  <c:v>4.5023939999999998</c:v>
                </c:pt>
                <c:pt idx="105">
                  <c:v>4.5456859999999999</c:v>
                </c:pt>
                <c:pt idx="106">
                  <c:v>4.5889790000000001</c:v>
                </c:pt>
                <c:pt idx="107">
                  <c:v>4.6322710000000002</c:v>
                </c:pt>
                <c:pt idx="108">
                  <c:v>4.6755630000000004</c:v>
                </c:pt>
                <c:pt idx="109">
                  <c:v>4.7188549999999996</c:v>
                </c:pt>
                <c:pt idx="110">
                  <c:v>4.7621479999999998</c:v>
                </c:pt>
                <c:pt idx="111">
                  <c:v>4.8054399999999999</c:v>
                </c:pt>
                <c:pt idx="112">
                  <c:v>4.848732</c:v>
                </c:pt>
                <c:pt idx="113">
                  <c:v>4.8920240000000002</c:v>
                </c:pt>
                <c:pt idx="114">
                  <c:v>4.9353170000000004</c:v>
                </c:pt>
                <c:pt idx="115">
                  <c:v>4.9786089999999996</c:v>
                </c:pt>
                <c:pt idx="116">
                  <c:v>5.0219009999999997</c:v>
                </c:pt>
                <c:pt idx="117">
                  <c:v>5.0651929999999998</c:v>
                </c:pt>
                <c:pt idx="118">
                  <c:v>5.1084860000000001</c:v>
                </c:pt>
                <c:pt idx="119">
                  <c:v>5.1517780000000002</c:v>
                </c:pt>
                <c:pt idx="120">
                  <c:v>5.1950700000000003</c:v>
                </c:pt>
                <c:pt idx="121">
                  <c:v>5.2383620000000004</c:v>
                </c:pt>
                <c:pt idx="122">
                  <c:v>5.2816549999999998</c:v>
                </c:pt>
                <c:pt idx="123">
                  <c:v>5.3249469999999999</c:v>
                </c:pt>
                <c:pt idx="124">
                  <c:v>5.368239</c:v>
                </c:pt>
                <c:pt idx="125">
                  <c:v>5.4115310000000001</c:v>
                </c:pt>
                <c:pt idx="126">
                  <c:v>5.4548240000000003</c:v>
                </c:pt>
                <c:pt idx="127">
                  <c:v>5.4981159999999996</c:v>
                </c:pt>
                <c:pt idx="128">
                  <c:v>5.5414079999999997</c:v>
                </c:pt>
                <c:pt idx="129">
                  <c:v>5.5846999999999998</c:v>
                </c:pt>
                <c:pt idx="130">
                  <c:v>5.627993</c:v>
                </c:pt>
                <c:pt idx="131">
                  <c:v>5.6712850000000001</c:v>
                </c:pt>
                <c:pt idx="132">
                  <c:v>5.7145770000000002</c:v>
                </c:pt>
                <c:pt idx="133">
                  <c:v>5.7578699999999996</c:v>
                </c:pt>
                <c:pt idx="134">
                  <c:v>5.8011619999999997</c:v>
                </c:pt>
                <c:pt idx="135">
                  <c:v>5.8444539999999998</c:v>
                </c:pt>
                <c:pt idx="136">
                  <c:v>5.8877459999999999</c:v>
                </c:pt>
                <c:pt idx="137">
                  <c:v>5.9310390000000002</c:v>
                </c:pt>
                <c:pt idx="138">
                  <c:v>5.9743310000000003</c:v>
                </c:pt>
                <c:pt idx="139">
                  <c:v>6.0176230000000004</c:v>
                </c:pt>
                <c:pt idx="140">
                  <c:v>6.0609149999999996</c:v>
                </c:pt>
                <c:pt idx="141">
                  <c:v>6.1042079999999999</c:v>
                </c:pt>
                <c:pt idx="142">
                  <c:v>6.1475</c:v>
                </c:pt>
                <c:pt idx="143">
                  <c:v>6.1907920000000001</c:v>
                </c:pt>
                <c:pt idx="144">
                  <c:v>6.2340840000000002</c:v>
                </c:pt>
                <c:pt idx="145">
                  <c:v>6.2773770000000004</c:v>
                </c:pt>
                <c:pt idx="146">
                  <c:v>6.3206689999999996</c:v>
                </c:pt>
                <c:pt idx="147">
                  <c:v>6.3639609999999998</c:v>
                </c:pt>
                <c:pt idx="148">
                  <c:v>6.4072529999999999</c:v>
                </c:pt>
                <c:pt idx="149">
                  <c:v>6.4505460000000001</c:v>
                </c:pt>
                <c:pt idx="150">
                  <c:v>6.4938380000000002</c:v>
                </c:pt>
                <c:pt idx="151">
                  <c:v>6.5371300000000003</c:v>
                </c:pt>
                <c:pt idx="152">
                  <c:v>6.5804220000000004</c:v>
                </c:pt>
                <c:pt idx="153">
                  <c:v>6.6237149999999998</c:v>
                </c:pt>
                <c:pt idx="154">
                  <c:v>6.6670069999999999</c:v>
                </c:pt>
                <c:pt idx="155">
                  <c:v>6.710299</c:v>
                </c:pt>
                <c:pt idx="156">
                  <c:v>6.7535910000000001</c:v>
                </c:pt>
                <c:pt idx="157">
                  <c:v>6.7968840000000004</c:v>
                </c:pt>
                <c:pt idx="158">
                  <c:v>6.8401759999999996</c:v>
                </c:pt>
                <c:pt idx="159">
                  <c:v>6.8834679999999997</c:v>
                </c:pt>
                <c:pt idx="160">
                  <c:v>6.9267599999999998</c:v>
                </c:pt>
                <c:pt idx="161">
                  <c:v>6.9700530000000001</c:v>
                </c:pt>
                <c:pt idx="162">
                  <c:v>7.0133450000000002</c:v>
                </c:pt>
                <c:pt idx="163">
                  <c:v>7.0566370000000003</c:v>
                </c:pt>
                <c:pt idx="164">
                  <c:v>7.0999290000000004</c:v>
                </c:pt>
                <c:pt idx="165">
                  <c:v>7.1432219999999997</c:v>
                </c:pt>
                <c:pt idx="166">
                  <c:v>7.1865139999999998</c:v>
                </c:pt>
                <c:pt idx="167">
                  <c:v>7.229806</c:v>
                </c:pt>
                <c:pt idx="168">
                  <c:v>7.2730980000000001</c:v>
                </c:pt>
                <c:pt idx="169">
                  <c:v>7.3163910000000003</c:v>
                </c:pt>
                <c:pt idx="170">
                  <c:v>7.3596830000000004</c:v>
                </c:pt>
                <c:pt idx="171">
                  <c:v>7.4029749999999996</c:v>
                </c:pt>
                <c:pt idx="172">
                  <c:v>7.4462669999999997</c:v>
                </c:pt>
                <c:pt idx="173">
                  <c:v>7.48956</c:v>
                </c:pt>
                <c:pt idx="174">
                  <c:v>7.5328520000000001</c:v>
                </c:pt>
                <c:pt idx="175">
                  <c:v>7.5761440000000002</c:v>
                </c:pt>
                <c:pt idx="176">
                  <c:v>7.6194360000000003</c:v>
                </c:pt>
                <c:pt idx="177">
                  <c:v>7.6627289999999997</c:v>
                </c:pt>
                <c:pt idx="178">
                  <c:v>7.7060209999999998</c:v>
                </c:pt>
                <c:pt idx="179">
                  <c:v>7.7493129999999999</c:v>
                </c:pt>
                <c:pt idx="180">
                  <c:v>7.792605</c:v>
                </c:pt>
                <c:pt idx="181">
                  <c:v>7.8358980000000003</c:v>
                </c:pt>
                <c:pt idx="182">
                  <c:v>7.8791900000000004</c:v>
                </c:pt>
                <c:pt idx="183">
                  <c:v>7.9224819999999996</c:v>
                </c:pt>
                <c:pt idx="184">
                  <c:v>7.9657739999999997</c:v>
                </c:pt>
                <c:pt idx="185">
                  <c:v>8.0090669999999999</c:v>
                </c:pt>
                <c:pt idx="186">
                  <c:v>8.0523589999999992</c:v>
                </c:pt>
                <c:pt idx="187">
                  <c:v>8.0956510000000002</c:v>
                </c:pt>
                <c:pt idx="188">
                  <c:v>8.1389429999999994</c:v>
                </c:pt>
                <c:pt idx="189">
                  <c:v>8.1822359999999996</c:v>
                </c:pt>
                <c:pt idx="190">
                  <c:v>8.2255280000000006</c:v>
                </c:pt>
                <c:pt idx="191">
                  <c:v>8.2688199999999998</c:v>
                </c:pt>
                <c:pt idx="192">
                  <c:v>8.3121120000000008</c:v>
                </c:pt>
                <c:pt idx="193">
                  <c:v>8.3554049999999993</c:v>
                </c:pt>
                <c:pt idx="194">
                  <c:v>8.3986970000000003</c:v>
                </c:pt>
                <c:pt idx="195">
                  <c:v>8.4419889999999995</c:v>
                </c:pt>
                <c:pt idx="196">
                  <c:v>8.4852810000000005</c:v>
                </c:pt>
                <c:pt idx="197">
                  <c:v>8.5285740000000008</c:v>
                </c:pt>
                <c:pt idx="198">
                  <c:v>8.571866</c:v>
                </c:pt>
                <c:pt idx="199">
                  <c:v>8.6151579999999992</c:v>
                </c:pt>
                <c:pt idx="200">
                  <c:v>8.6584500000000002</c:v>
                </c:pt>
                <c:pt idx="201">
                  <c:v>8.7017430000000004</c:v>
                </c:pt>
                <c:pt idx="202">
                  <c:v>8.7450349999999997</c:v>
                </c:pt>
                <c:pt idx="203">
                  <c:v>8.7883270000000007</c:v>
                </c:pt>
                <c:pt idx="204">
                  <c:v>8.8316189999999999</c:v>
                </c:pt>
                <c:pt idx="205">
                  <c:v>8.8749120000000001</c:v>
                </c:pt>
                <c:pt idx="206">
                  <c:v>8.9182039999999994</c:v>
                </c:pt>
                <c:pt idx="207">
                  <c:v>8.9614960000000004</c:v>
                </c:pt>
                <c:pt idx="208">
                  <c:v>9.0047879999999996</c:v>
                </c:pt>
                <c:pt idx="209">
                  <c:v>9.0480809999999998</c:v>
                </c:pt>
                <c:pt idx="210">
                  <c:v>9.0913730000000008</c:v>
                </c:pt>
                <c:pt idx="211">
                  <c:v>9.134665</c:v>
                </c:pt>
                <c:pt idx="212">
                  <c:v>9.1779569999999993</c:v>
                </c:pt>
                <c:pt idx="213">
                  <c:v>9.2212499999999995</c:v>
                </c:pt>
                <c:pt idx="214">
                  <c:v>9.2645420000000005</c:v>
                </c:pt>
                <c:pt idx="215">
                  <c:v>9.3078339999999997</c:v>
                </c:pt>
                <c:pt idx="216">
                  <c:v>9.3511260000000007</c:v>
                </c:pt>
                <c:pt idx="217">
                  <c:v>9.3944189999999992</c:v>
                </c:pt>
                <c:pt idx="218">
                  <c:v>9.4377110000000002</c:v>
                </c:pt>
                <c:pt idx="219">
                  <c:v>9.4810029999999994</c:v>
                </c:pt>
                <c:pt idx="220">
                  <c:v>9.5242950000000004</c:v>
                </c:pt>
                <c:pt idx="221">
                  <c:v>9.5675880000000006</c:v>
                </c:pt>
                <c:pt idx="222">
                  <c:v>9.6108799999999999</c:v>
                </c:pt>
                <c:pt idx="223">
                  <c:v>9.6541720000000009</c:v>
                </c:pt>
                <c:pt idx="224">
                  <c:v>9.6974640000000001</c:v>
                </c:pt>
                <c:pt idx="225">
                  <c:v>9.7407570000000003</c:v>
                </c:pt>
                <c:pt idx="226">
                  <c:v>9.7840489999999996</c:v>
                </c:pt>
                <c:pt idx="227">
                  <c:v>9.8273410000000005</c:v>
                </c:pt>
                <c:pt idx="228">
                  <c:v>9.8706329999999998</c:v>
                </c:pt>
                <c:pt idx="229">
                  <c:v>9.913926</c:v>
                </c:pt>
                <c:pt idx="230">
                  <c:v>9.9572179999999992</c:v>
                </c:pt>
                <c:pt idx="231">
                  <c:v>10.00051</c:v>
                </c:pt>
                <c:pt idx="232">
                  <c:v>10.043799999999999</c:v>
                </c:pt>
                <c:pt idx="233">
                  <c:v>10.08709</c:v>
                </c:pt>
                <c:pt idx="234">
                  <c:v>10.13039</c:v>
                </c:pt>
                <c:pt idx="235">
                  <c:v>10.173679999999999</c:v>
                </c:pt>
                <c:pt idx="236">
                  <c:v>10.21697</c:v>
                </c:pt>
                <c:pt idx="237">
                  <c:v>10.260260000000001</c:v>
                </c:pt>
                <c:pt idx="238">
                  <c:v>10.303559999999999</c:v>
                </c:pt>
                <c:pt idx="239">
                  <c:v>10.34685</c:v>
                </c:pt>
                <c:pt idx="240">
                  <c:v>10.390140000000001</c:v>
                </c:pt>
                <c:pt idx="241">
                  <c:v>10.43343</c:v>
                </c:pt>
                <c:pt idx="242">
                  <c:v>10.47672</c:v>
                </c:pt>
                <c:pt idx="243">
                  <c:v>10.520020000000001</c:v>
                </c:pt>
                <c:pt idx="244">
                  <c:v>10.56331</c:v>
                </c:pt>
                <c:pt idx="245">
                  <c:v>10.6066</c:v>
                </c:pt>
                <c:pt idx="246">
                  <c:v>10.649889999999999</c:v>
                </c:pt>
                <c:pt idx="247">
                  <c:v>10.69319</c:v>
                </c:pt>
                <c:pt idx="248">
                  <c:v>10.73648</c:v>
                </c:pt>
                <c:pt idx="249">
                  <c:v>10.779769999999999</c:v>
                </c:pt>
                <c:pt idx="250">
                  <c:v>10.82306</c:v>
                </c:pt>
                <c:pt idx="251">
                  <c:v>10.86636</c:v>
                </c:pt>
                <c:pt idx="252">
                  <c:v>10.909649999999999</c:v>
                </c:pt>
                <c:pt idx="253">
                  <c:v>10.95294</c:v>
                </c:pt>
                <c:pt idx="254">
                  <c:v>10.996230000000001</c:v>
                </c:pt>
                <c:pt idx="255">
                  <c:v>11.03952</c:v>
                </c:pt>
                <c:pt idx="256">
                  <c:v>11.08282</c:v>
                </c:pt>
                <c:pt idx="257">
                  <c:v>11.126110000000001</c:v>
                </c:pt>
                <c:pt idx="258">
                  <c:v>11.1694</c:v>
                </c:pt>
                <c:pt idx="259">
                  <c:v>11.21269</c:v>
                </c:pt>
                <c:pt idx="260">
                  <c:v>11.255990000000001</c:v>
                </c:pt>
                <c:pt idx="261">
                  <c:v>11.29928</c:v>
                </c:pt>
                <c:pt idx="262">
                  <c:v>11.34257</c:v>
                </c:pt>
                <c:pt idx="263">
                  <c:v>11.385859999999999</c:v>
                </c:pt>
                <c:pt idx="264">
                  <c:v>11.42915</c:v>
                </c:pt>
                <c:pt idx="265">
                  <c:v>11.47245</c:v>
                </c:pt>
                <c:pt idx="266">
                  <c:v>11.515739999999999</c:v>
                </c:pt>
                <c:pt idx="267">
                  <c:v>11.55903</c:v>
                </c:pt>
                <c:pt idx="268">
                  <c:v>11.602320000000001</c:v>
                </c:pt>
                <c:pt idx="269">
                  <c:v>11.645619999999999</c:v>
                </c:pt>
                <c:pt idx="270">
                  <c:v>11.68891</c:v>
                </c:pt>
                <c:pt idx="271">
                  <c:v>11.732200000000001</c:v>
                </c:pt>
                <c:pt idx="272">
                  <c:v>11.77549</c:v>
                </c:pt>
                <c:pt idx="273">
                  <c:v>11.81878</c:v>
                </c:pt>
                <c:pt idx="274">
                  <c:v>11.862080000000001</c:v>
                </c:pt>
                <c:pt idx="275">
                  <c:v>11.90537</c:v>
                </c:pt>
                <c:pt idx="276">
                  <c:v>11.94866</c:v>
                </c:pt>
                <c:pt idx="277">
                  <c:v>11.991949999999999</c:v>
                </c:pt>
                <c:pt idx="278">
                  <c:v>12.03525</c:v>
                </c:pt>
                <c:pt idx="279">
                  <c:v>12.07854</c:v>
                </c:pt>
                <c:pt idx="280">
                  <c:v>12.121829999999999</c:v>
                </c:pt>
                <c:pt idx="281">
                  <c:v>12.16512</c:v>
                </c:pt>
                <c:pt idx="282">
                  <c:v>12.20842</c:v>
                </c:pt>
                <c:pt idx="283">
                  <c:v>12.251709999999999</c:v>
                </c:pt>
                <c:pt idx="284">
                  <c:v>12.295</c:v>
                </c:pt>
                <c:pt idx="285">
                  <c:v>12.338290000000001</c:v>
                </c:pt>
                <c:pt idx="286">
                  <c:v>12.38158</c:v>
                </c:pt>
                <c:pt idx="287">
                  <c:v>12.42488</c:v>
                </c:pt>
                <c:pt idx="288">
                  <c:v>12.468170000000001</c:v>
                </c:pt>
                <c:pt idx="289">
                  <c:v>12.51146</c:v>
                </c:pt>
                <c:pt idx="290">
                  <c:v>12.55475</c:v>
                </c:pt>
                <c:pt idx="291">
                  <c:v>12.598050000000001</c:v>
                </c:pt>
                <c:pt idx="292">
                  <c:v>12.64134</c:v>
                </c:pt>
                <c:pt idx="293">
                  <c:v>12.68463</c:v>
                </c:pt>
                <c:pt idx="294">
                  <c:v>12.727919999999999</c:v>
                </c:pt>
                <c:pt idx="295">
                  <c:v>12.77121</c:v>
                </c:pt>
                <c:pt idx="296">
                  <c:v>12.81451</c:v>
                </c:pt>
                <c:pt idx="297">
                  <c:v>12.857799999999999</c:v>
                </c:pt>
                <c:pt idx="298">
                  <c:v>12.90109</c:v>
                </c:pt>
                <c:pt idx="299">
                  <c:v>12.944380000000001</c:v>
                </c:pt>
                <c:pt idx="300">
                  <c:v>12.987679999999999</c:v>
                </c:pt>
                <c:pt idx="301">
                  <c:v>13.03097</c:v>
                </c:pt>
                <c:pt idx="302">
                  <c:v>13.074260000000001</c:v>
                </c:pt>
                <c:pt idx="303">
                  <c:v>13.11755</c:v>
                </c:pt>
                <c:pt idx="304">
                  <c:v>13.16084</c:v>
                </c:pt>
                <c:pt idx="305">
                  <c:v>13.204140000000001</c:v>
                </c:pt>
                <c:pt idx="306">
                  <c:v>13.24743</c:v>
                </c:pt>
                <c:pt idx="307">
                  <c:v>13.29072</c:v>
                </c:pt>
                <c:pt idx="308">
                  <c:v>13.334009999999999</c:v>
                </c:pt>
                <c:pt idx="309">
                  <c:v>13.37731</c:v>
                </c:pt>
                <c:pt idx="310">
                  <c:v>13.4206</c:v>
                </c:pt>
                <c:pt idx="311">
                  <c:v>13.463889999999999</c:v>
                </c:pt>
                <c:pt idx="312">
                  <c:v>13.50718</c:v>
                </c:pt>
                <c:pt idx="313">
                  <c:v>13.550470000000001</c:v>
                </c:pt>
                <c:pt idx="314">
                  <c:v>13.593769999999999</c:v>
                </c:pt>
                <c:pt idx="315">
                  <c:v>13.63706</c:v>
                </c:pt>
                <c:pt idx="316">
                  <c:v>13.680350000000001</c:v>
                </c:pt>
                <c:pt idx="317">
                  <c:v>13.72364</c:v>
                </c:pt>
                <c:pt idx="318">
                  <c:v>13.76694</c:v>
                </c:pt>
                <c:pt idx="319">
                  <c:v>13.810230000000001</c:v>
                </c:pt>
                <c:pt idx="320">
                  <c:v>13.85352</c:v>
                </c:pt>
                <c:pt idx="321">
                  <c:v>13.89681</c:v>
                </c:pt>
                <c:pt idx="322">
                  <c:v>13.940110000000001</c:v>
                </c:pt>
                <c:pt idx="323">
                  <c:v>13.9834</c:v>
                </c:pt>
                <c:pt idx="324">
                  <c:v>14.02669</c:v>
                </c:pt>
                <c:pt idx="325">
                  <c:v>14.069979999999999</c:v>
                </c:pt>
                <c:pt idx="326">
                  <c:v>14.11327</c:v>
                </c:pt>
                <c:pt idx="327">
                  <c:v>14.15657</c:v>
                </c:pt>
                <c:pt idx="328">
                  <c:v>14.199859999999999</c:v>
                </c:pt>
                <c:pt idx="329">
                  <c:v>14.24315</c:v>
                </c:pt>
                <c:pt idx="330">
                  <c:v>14.286440000000001</c:v>
                </c:pt>
                <c:pt idx="331">
                  <c:v>14.329739999999999</c:v>
                </c:pt>
                <c:pt idx="332">
                  <c:v>14.37303</c:v>
                </c:pt>
                <c:pt idx="333">
                  <c:v>14.416320000000001</c:v>
                </c:pt>
                <c:pt idx="334">
                  <c:v>14.45961</c:v>
                </c:pt>
                <c:pt idx="335">
                  <c:v>14.5029</c:v>
                </c:pt>
                <c:pt idx="336">
                  <c:v>14.546200000000001</c:v>
                </c:pt>
                <c:pt idx="337">
                  <c:v>14.58949</c:v>
                </c:pt>
                <c:pt idx="338">
                  <c:v>14.63278</c:v>
                </c:pt>
                <c:pt idx="339">
                  <c:v>14.676069999999999</c:v>
                </c:pt>
                <c:pt idx="340">
                  <c:v>14.71937</c:v>
                </c:pt>
                <c:pt idx="341">
                  <c:v>14.76266</c:v>
                </c:pt>
                <c:pt idx="342">
                  <c:v>14.805949999999999</c:v>
                </c:pt>
                <c:pt idx="343">
                  <c:v>14.84924</c:v>
                </c:pt>
                <c:pt idx="344">
                  <c:v>14.892530000000001</c:v>
                </c:pt>
                <c:pt idx="345">
                  <c:v>14.935829999999999</c:v>
                </c:pt>
                <c:pt idx="346">
                  <c:v>14.97912</c:v>
                </c:pt>
                <c:pt idx="347">
                  <c:v>15.022410000000001</c:v>
                </c:pt>
                <c:pt idx="348">
                  <c:v>15.0657</c:v>
                </c:pt>
                <c:pt idx="349">
                  <c:v>15.109</c:v>
                </c:pt>
                <c:pt idx="350">
                  <c:v>15.152290000000001</c:v>
                </c:pt>
                <c:pt idx="351">
                  <c:v>15.19558</c:v>
                </c:pt>
                <c:pt idx="352">
                  <c:v>15.23887</c:v>
                </c:pt>
                <c:pt idx="353">
                  <c:v>15.282159999999999</c:v>
                </c:pt>
                <c:pt idx="354">
                  <c:v>15.32546</c:v>
                </c:pt>
                <c:pt idx="355">
                  <c:v>15.36875</c:v>
                </c:pt>
                <c:pt idx="356">
                  <c:v>15.412039999999999</c:v>
                </c:pt>
                <c:pt idx="357">
                  <c:v>15.45533</c:v>
                </c:pt>
                <c:pt idx="358">
                  <c:v>15.49863</c:v>
                </c:pt>
                <c:pt idx="359">
                  <c:v>15.541919999999999</c:v>
                </c:pt>
                <c:pt idx="360">
                  <c:v>15.58521</c:v>
                </c:pt>
                <c:pt idx="361">
                  <c:v>15.628500000000001</c:v>
                </c:pt>
                <c:pt idx="362">
                  <c:v>15.671799999999999</c:v>
                </c:pt>
                <c:pt idx="363">
                  <c:v>15.71509</c:v>
                </c:pt>
                <c:pt idx="364">
                  <c:v>15.758380000000001</c:v>
                </c:pt>
                <c:pt idx="365">
                  <c:v>15.80167</c:v>
                </c:pt>
                <c:pt idx="366">
                  <c:v>15.84496</c:v>
                </c:pt>
                <c:pt idx="367">
                  <c:v>15.888260000000001</c:v>
                </c:pt>
                <c:pt idx="368">
                  <c:v>15.93155</c:v>
                </c:pt>
                <c:pt idx="369">
                  <c:v>15.97484</c:v>
                </c:pt>
                <c:pt idx="370">
                  <c:v>16.018129999999999</c:v>
                </c:pt>
                <c:pt idx="371">
                  <c:v>16.061430000000001</c:v>
                </c:pt>
                <c:pt idx="372">
                  <c:v>16.10472</c:v>
                </c:pt>
                <c:pt idx="373">
                  <c:v>16.148009999999999</c:v>
                </c:pt>
                <c:pt idx="374">
                  <c:v>16.191299999999998</c:v>
                </c:pt>
                <c:pt idx="375">
                  <c:v>16.234590000000001</c:v>
                </c:pt>
                <c:pt idx="376">
                  <c:v>16.277889999999999</c:v>
                </c:pt>
                <c:pt idx="377">
                  <c:v>16.321179999999998</c:v>
                </c:pt>
                <c:pt idx="378">
                  <c:v>16.364470000000001</c:v>
                </c:pt>
                <c:pt idx="379">
                  <c:v>16.40776</c:v>
                </c:pt>
                <c:pt idx="380">
                  <c:v>16.451059999999998</c:v>
                </c:pt>
                <c:pt idx="381">
                  <c:v>16.494350000000001</c:v>
                </c:pt>
                <c:pt idx="382">
                  <c:v>16.53764</c:v>
                </c:pt>
                <c:pt idx="383">
                  <c:v>16.580929999999999</c:v>
                </c:pt>
                <c:pt idx="384">
                  <c:v>16.624220000000001</c:v>
                </c:pt>
                <c:pt idx="385">
                  <c:v>16.66752</c:v>
                </c:pt>
                <c:pt idx="386">
                  <c:v>16.710809999999999</c:v>
                </c:pt>
                <c:pt idx="387">
                  <c:v>16.754100000000001</c:v>
                </c:pt>
                <c:pt idx="388">
                  <c:v>16.79739</c:v>
                </c:pt>
                <c:pt idx="389">
                  <c:v>16.840689999999999</c:v>
                </c:pt>
                <c:pt idx="390">
                  <c:v>16.883980000000001</c:v>
                </c:pt>
                <c:pt idx="391">
                  <c:v>16.92727</c:v>
                </c:pt>
                <c:pt idx="392">
                  <c:v>16.970559999999999</c:v>
                </c:pt>
                <c:pt idx="393">
                  <c:v>17.013860000000001</c:v>
                </c:pt>
                <c:pt idx="394">
                  <c:v>17.05715</c:v>
                </c:pt>
                <c:pt idx="395">
                  <c:v>17.100439999999999</c:v>
                </c:pt>
                <c:pt idx="396">
                  <c:v>17.143730000000001</c:v>
                </c:pt>
                <c:pt idx="397">
                  <c:v>17.18702</c:v>
                </c:pt>
                <c:pt idx="398">
                  <c:v>17.230319999999999</c:v>
                </c:pt>
                <c:pt idx="399">
                  <c:v>17.273610000000001</c:v>
                </c:pt>
                <c:pt idx="400">
                  <c:v>17.3169</c:v>
                </c:pt>
                <c:pt idx="401">
                  <c:v>17.360189999999999</c:v>
                </c:pt>
                <c:pt idx="402">
                  <c:v>17.403490000000001</c:v>
                </c:pt>
                <c:pt idx="403">
                  <c:v>17.44678</c:v>
                </c:pt>
                <c:pt idx="404">
                  <c:v>17.490069999999999</c:v>
                </c:pt>
                <c:pt idx="405">
                  <c:v>17.533359999999998</c:v>
                </c:pt>
                <c:pt idx="406">
                  <c:v>17.576650000000001</c:v>
                </c:pt>
                <c:pt idx="407">
                  <c:v>17.619949999999999</c:v>
                </c:pt>
                <c:pt idx="408">
                  <c:v>17.663239999999998</c:v>
                </c:pt>
                <c:pt idx="409">
                  <c:v>17.706530000000001</c:v>
                </c:pt>
                <c:pt idx="410">
                  <c:v>17.74982</c:v>
                </c:pt>
                <c:pt idx="411">
                  <c:v>17.793119999999998</c:v>
                </c:pt>
                <c:pt idx="412">
                  <c:v>17.836410000000001</c:v>
                </c:pt>
                <c:pt idx="413">
                  <c:v>17.8797</c:v>
                </c:pt>
                <c:pt idx="414">
                  <c:v>17.922989999999999</c:v>
                </c:pt>
                <c:pt idx="415">
                  <c:v>17.966280000000001</c:v>
                </c:pt>
                <c:pt idx="416">
                  <c:v>18.00958</c:v>
                </c:pt>
                <c:pt idx="417">
                  <c:v>18.052869999999999</c:v>
                </c:pt>
                <c:pt idx="418">
                  <c:v>18.096160000000001</c:v>
                </c:pt>
                <c:pt idx="419">
                  <c:v>18.13945</c:v>
                </c:pt>
                <c:pt idx="420">
                  <c:v>18.182749999999999</c:v>
                </c:pt>
                <c:pt idx="421">
                  <c:v>18.226040000000001</c:v>
                </c:pt>
                <c:pt idx="422">
                  <c:v>18.26933</c:v>
                </c:pt>
                <c:pt idx="423">
                  <c:v>18.312619999999999</c:v>
                </c:pt>
                <c:pt idx="424">
                  <c:v>18.355910000000002</c:v>
                </c:pt>
                <c:pt idx="425">
                  <c:v>18.39921</c:v>
                </c:pt>
                <c:pt idx="426">
                  <c:v>18.442499999999999</c:v>
                </c:pt>
                <c:pt idx="427">
                  <c:v>18.485790000000001</c:v>
                </c:pt>
                <c:pt idx="428">
                  <c:v>18.52908</c:v>
                </c:pt>
                <c:pt idx="429">
                  <c:v>18.572379999999999</c:v>
                </c:pt>
                <c:pt idx="430">
                  <c:v>18.615670000000001</c:v>
                </c:pt>
                <c:pt idx="431">
                  <c:v>18.65896</c:v>
                </c:pt>
                <c:pt idx="432">
                  <c:v>18.702249999999999</c:v>
                </c:pt>
                <c:pt idx="433">
                  <c:v>18.745550000000001</c:v>
                </c:pt>
                <c:pt idx="434">
                  <c:v>18.78884</c:v>
                </c:pt>
                <c:pt idx="435">
                  <c:v>18.832129999999999</c:v>
                </c:pt>
                <c:pt idx="436">
                  <c:v>18.875419999999998</c:v>
                </c:pt>
                <c:pt idx="437">
                  <c:v>18.918710000000001</c:v>
                </c:pt>
                <c:pt idx="438">
                  <c:v>18.962009999999999</c:v>
                </c:pt>
                <c:pt idx="439">
                  <c:v>19.005299999999998</c:v>
                </c:pt>
                <c:pt idx="440">
                  <c:v>19.048590000000001</c:v>
                </c:pt>
                <c:pt idx="441">
                  <c:v>19.09188</c:v>
                </c:pt>
                <c:pt idx="442">
                  <c:v>19.135179999999998</c:v>
                </c:pt>
                <c:pt idx="443">
                  <c:v>19.178470000000001</c:v>
                </c:pt>
                <c:pt idx="444">
                  <c:v>19.22176</c:v>
                </c:pt>
                <c:pt idx="445">
                  <c:v>19.265049999999999</c:v>
                </c:pt>
                <c:pt idx="446">
                  <c:v>19.308340000000001</c:v>
                </c:pt>
                <c:pt idx="447">
                  <c:v>19.35164</c:v>
                </c:pt>
                <c:pt idx="448">
                  <c:v>19.394929999999999</c:v>
                </c:pt>
                <c:pt idx="449">
                  <c:v>19.438220000000001</c:v>
                </c:pt>
                <c:pt idx="450">
                  <c:v>19.48151</c:v>
                </c:pt>
                <c:pt idx="451">
                  <c:v>19.524809999999999</c:v>
                </c:pt>
                <c:pt idx="452">
                  <c:v>19.568100000000001</c:v>
                </c:pt>
                <c:pt idx="453">
                  <c:v>19.61139</c:v>
                </c:pt>
                <c:pt idx="454">
                  <c:v>19.654679999999999</c:v>
                </c:pt>
                <c:pt idx="455">
                  <c:v>19.697970000000002</c:v>
                </c:pt>
                <c:pt idx="456">
                  <c:v>19.74127</c:v>
                </c:pt>
                <c:pt idx="457">
                  <c:v>19.784559999999999</c:v>
                </c:pt>
                <c:pt idx="458">
                  <c:v>19.827850000000002</c:v>
                </c:pt>
                <c:pt idx="459">
                  <c:v>19.87114</c:v>
                </c:pt>
                <c:pt idx="460">
                  <c:v>19.914439999999999</c:v>
                </c:pt>
                <c:pt idx="461">
                  <c:v>19.957730000000002</c:v>
                </c:pt>
                <c:pt idx="462">
                  <c:v>20.00102</c:v>
                </c:pt>
                <c:pt idx="463">
                  <c:v>20.044309999999999</c:v>
                </c:pt>
                <c:pt idx="464">
                  <c:v>20.087599999999998</c:v>
                </c:pt>
                <c:pt idx="465">
                  <c:v>20.1309</c:v>
                </c:pt>
                <c:pt idx="466">
                  <c:v>20.174189999999999</c:v>
                </c:pt>
                <c:pt idx="467">
                  <c:v>20.217479999999998</c:v>
                </c:pt>
                <c:pt idx="468">
                  <c:v>20.260770000000001</c:v>
                </c:pt>
                <c:pt idx="469">
                  <c:v>20.304069999999999</c:v>
                </c:pt>
                <c:pt idx="470">
                  <c:v>20.347359999999998</c:v>
                </c:pt>
                <c:pt idx="471">
                  <c:v>20.390650000000001</c:v>
                </c:pt>
                <c:pt idx="472">
                  <c:v>20.43394</c:v>
                </c:pt>
                <c:pt idx="473">
                  <c:v>20.477239999999998</c:v>
                </c:pt>
                <c:pt idx="474">
                  <c:v>20.520530000000001</c:v>
                </c:pt>
                <c:pt idx="475">
                  <c:v>20.56382</c:v>
                </c:pt>
                <c:pt idx="476">
                  <c:v>20.607109999999999</c:v>
                </c:pt>
                <c:pt idx="477">
                  <c:v>20.650400000000001</c:v>
                </c:pt>
                <c:pt idx="478">
                  <c:v>20.6937</c:v>
                </c:pt>
                <c:pt idx="479">
                  <c:v>20.736989999999999</c:v>
                </c:pt>
                <c:pt idx="480">
                  <c:v>20.780280000000001</c:v>
                </c:pt>
                <c:pt idx="481">
                  <c:v>20.82357</c:v>
                </c:pt>
                <c:pt idx="482">
                  <c:v>20.866869999999999</c:v>
                </c:pt>
                <c:pt idx="483">
                  <c:v>20.910160000000001</c:v>
                </c:pt>
                <c:pt idx="484">
                  <c:v>20.95345</c:v>
                </c:pt>
                <c:pt idx="485">
                  <c:v>20.996739999999999</c:v>
                </c:pt>
                <c:pt idx="486">
                  <c:v>21.040030000000002</c:v>
                </c:pt>
                <c:pt idx="487">
                  <c:v>21.08333</c:v>
                </c:pt>
                <c:pt idx="488">
                  <c:v>21.126619999999999</c:v>
                </c:pt>
                <c:pt idx="489">
                  <c:v>21.169910000000002</c:v>
                </c:pt>
                <c:pt idx="490">
                  <c:v>21.213200000000001</c:v>
                </c:pt>
                <c:pt idx="491">
                  <c:v>21.256499999999999</c:v>
                </c:pt>
                <c:pt idx="492">
                  <c:v>21.299790000000002</c:v>
                </c:pt>
                <c:pt idx="493">
                  <c:v>21.34308</c:v>
                </c:pt>
                <c:pt idx="494">
                  <c:v>21.386369999999999</c:v>
                </c:pt>
                <c:pt idx="495">
                  <c:v>21.429659999999998</c:v>
                </c:pt>
                <c:pt idx="496">
                  <c:v>21.47296</c:v>
                </c:pt>
                <c:pt idx="497">
                  <c:v>21.516249999999999</c:v>
                </c:pt>
                <c:pt idx="498">
                  <c:v>21.559539999999998</c:v>
                </c:pt>
                <c:pt idx="499">
                  <c:v>21.602830000000001</c:v>
                </c:pt>
                <c:pt idx="500">
                  <c:v>21.646129999999999</c:v>
                </c:pt>
                <c:pt idx="501">
                  <c:v>21.689419999999998</c:v>
                </c:pt>
                <c:pt idx="502">
                  <c:v>21.732710000000001</c:v>
                </c:pt>
                <c:pt idx="503">
                  <c:v>21.776</c:v>
                </c:pt>
                <c:pt idx="504">
                  <c:v>21.819289999999999</c:v>
                </c:pt>
                <c:pt idx="505">
                  <c:v>21.862590000000001</c:v>
                </c:pt>
                <c:pt idx="506">
                  <c:v>21.90588</c:v>
                </c:pt>
                <c:pt idx="507">
                  <c:v>21.949169999999999</c:v>
                </c:pt>
                <c:pt idx="508">
                  <c:v>21.992460000000001</c:v>
                </c:pt>
                <c:pt idx="509">
                  <c:v>22.03576</c:v>
                </c:pt>
                <c:pt idx="510">
                  <c:v>22.079049999999999</c:v>
                </c:pt>
                <c:pt idx="511">
                  <c:v>22.122340000000001</c:v>
                </c:pt>
                <c:pt idx="512">
                  <c:v>22.16563</c:v>
                </c:pt>
                <c:pt idx="513">
                  <c:v>22.208929999999999</c:v>
                </c:pt>
                <c:pt idx="514">
                  <c:v>22.252220000000001</c:v>
                </c:pt>
                <c:pt idx="515">
                  <c:v>22.29551</c:v>
                </c:pt>
                <c:pt idx="516">
                  <c:v>22.338799999999999</c:v>
                </c:pt>
                <c:pt idx="517">
                  <c:v>22.382090000000002</c:v>
                </c:pt>
                <c:pt idx="518">
                  <c:v>22.42539</c:v>
                </c:pt>
                <c:pt idx="519">
                  <c:v>22.468679999999999</c:v>
                </c:pt>
                <c:pt idx="520">
                  <c:v>22.511970000000002</c:v>
                </c:pt>
                <c:pt idx="521">
                  <c:v>22.555260000000001</c:v>
                </c:pt>
                <c:pt idx="522">
                  <c:v>22.598559999999999</c:v>
                </c:pt>
                <c:pt idx="523">
                  <c:v>22.641850000000002</c:v>
                </c:pt>
                <c:pt idx="524">
                  <c:v>22.685140000000001</c:v>
                </c:pt>
                <c:pt idx="525">
                  <c:v>22.728429999999999</c:v>
                </c:pt>
                <c:pt idx="526">
                  <c:v>22.771719999999998</c:v>
                </c:pt>
                <c:pt idx="527">
                  <c:v>22.815020000000001</c:v>
                </c:pt>
                <c:pt idx="528">
                  <c:v>22.858309999999999</c:v>
                </c:pt>
                <c:pt idx="529">
                  <c:v>22.901599999999998</c:v>
                </c:pt>
                <c:pt idx="530">
                  <c:v>22.944890000000001</c:v>
                </c:pt>
                <c:pt idx="531">
                  <c:v>22.988189999999999</c:v>
                </c:pt>
                <c:pt idx="532">
                  <c:v>23.031479999999998</c:v>
                </c:pt>
                <c:pt idx="533">
                  <c:v>23.074770000000001</c:v>
                </c:pt>
                <c:pt idx="534">
                  <c:v>23.11806</c:v>
                </c:pt>
                <c:pt idx="535">
                  <c:v>23.161349999999999</c:v>
                </c:pt>
                <c:pt idx="536">
                  <c:v>23.204650000000001</c:v>
                </c:pt>
                <c:pt idx="537">
                  <c:v>23.24794</c:v>
                </c:pt>
                <c:pt idx="538">
                  <c:v>23.291229999999999</c:v>
                </c:pt>
                <c:pt idx="539">
                  <c:v>23.334520000000001</c:v>
                </c:pt>
                <c:pt idx="540">
                  <c:v>23.37782</c:v>
                </c:pt>
                <c:pt idx="541">
                  <c:v>23.421109999999999</c:v>
                </c:pt>
                <c:pt idx="542">
                  <c:v>23.464400000000001</c:v>
                </c:pt>
                <c:pt idx="543">
                  <c:v>23.50769</c:v>
                </c:pt>
                <c:pt idx="544">
                  <c:v>23.550989999999999</c:v>
                </c:pt>
                <c:pt idx="545">
                  <c:v>23.594280000000001</c:v>
                </c:pt>
                <c:pt idx="546">
                  <c:v>23.63757</c:v>
                </c:pt>
                <c:pt idx="547">
                  <c:v>23.680859999999999</c:v>
                </c:pt>
                <c:pt idx="548">
                  <c:v>23.724150000000002</c:v>
                </c:pt>
                <c:pt idx="549">
                  <c:v>23.76745</c:v>
                </c:pt>
                <c:pt idx="550">
                  <c:v>23.810739999999999</c:v>
                </c:pt>
                <c:pt idx="551">
                  <c:v>23.854030000000002</c:v>
                </c:pt>
                <c:pt idx="552">
                  <c:v>23.897320000000001</c:v>
                </c:pt>
                <c:pt idx="553">
                  <c:v>23.940619999999999</c:v>
                </c:pt>
                <c:pt idx="554">
                  <c:v>23.983910000000002</c:v>
                </c:pt>
                <c:pt idx="555">
                  <c:v>24.027200000000001</c:v>
                </c:pt>
                <c:pt idx="556">
                  <c:v>24.070489999999999</c:v>
                </c:pt>
                <c:pt idx="557">
                  <c:v>24.113779999999998</c:v>
                </c:pt>
                <c:pt idx="558">
                  <c:v>24.157080000000001</c:v>
                </c:pt>
                <c:pt idx="559">
                  <c:v>24.200369999999999</c:v>
                </c:pt>
                <c:pt idx="560">
                  <c:v>24.243659999999998</c:v>
                </c:pt>
                <c:pt idx="561">
                  <c:v>24.286950000000001</c:v>
                </c:pt>
                <c:pt idx="562">
                  <c:v>24.330249999999999</c:v>
                </c:pt>
                <c:pt idx="563">
                  <c:v>24.373539999999998</c:v>
                </c:pt>
                <c:pt idx="564">
                  <c:v>24.416830000000001</c:v>
                </c:pt>
                <c:pt idx="565">
                  <c:v>24.46012</c:v>
                </c:pt>
                <c:pt idx="566">
                  <c:v>24.503409999999999</c:v>
                </c:pt>
                <c:pt idx="567">
                  <c:v>24.546710000000001</c:v>
                </c:pt>
                <c:pt idx="568">
                  <c:v>24.59</c:v>
                </c:pt>
                <c:pt idx="569">
                  <c:v>24.633289999999999</c:v>
                </c:pt>
                <c:pt idx="570">
                  <c:v>24.676580000000001</c:v>
                </c:pt>
                <c:pt idx="571">
                  <c:v>24.71988</c:v>
                </c:pt>
                <c:pt idx="572">
                  <c:v>24.763169999999999</c:v>
                </c:pt>
                <c:pt idx="573">
                  <c:v>24.806460000000001</c:v>
                </c:pt>
                <c:pt idx="574">
                  <c:v>24.84975</c:v>
                </c:pt>
                <c:pt idx="575">
                  <c:v>24.893039999999999</c:v>
                </c:pt>
                <c:pt idx="576">
                  <c:v>24.936340000000001</c:v>
                </c:pt>
                <c:pt idx="577">
                  <c:v>24.97963</c:v>
                </c:pt>
                <c:pt idx="578">
                  <c:v>25.022919999999999</c:v>
                </c:pt>
                <c:pt idx="579">
                  <c:v>25.066210000000002</c:v>
                </c:pt>
                <c:pt idx="580">
                  <c:v>25.10951</c:v>
                </c:pt>
                <c:pt idx="581">
                  <c:v>25.152799999999999</c:v>
                </c:pt>
                <c:pt idx="582">
                  <c:v>25.196090000000002</c:v>
                </c:pt>
                <c:pt idx="583">
                  <c:v>25.239380000000001</c:v>
                </c:pt>
                <c:pt idx="584">
                  <c:v>25.282679999999999</c:v>
                </c:pt>
                <c:pt idx="585">
                  <c:v>25.325970000000002</c:v>
                </c:pt>
                <c:pt idx="586">
                  <c:v>25.369260000000001</c:v>
                </c:pt>
                <c:pt idx="587">
                  <c:v>25.41255</c:v>
                </c:pt>
                <c:pt idx="588">
                  <c:v>25.455839999999998</c:v>
                </c:pt>
                <c:pt idx="589">
                  <c:v>25.499140000000001</c:v>
                </c:pt>
                <c:pt idx="590">
                  <c:v>25.54243</c:v>
                </c:pt>
                <c:pt idx="591">
                  <c:v>25.585719999999998</c:v>
                </c:pt>
                <c:pt idx="592">
                  <c:v>25.629010000000001</c:v>
                </c:pt>
                <c:pt idx="593">
                  <c:v>25.67231</c:v>
                </c:pt>
                <c:pt idx="594">
                  <c:v>25.715599999999998</c:v>
                </c:pt>
                <c:pt idx="595">
                  <c:v>25.758890000000001</c:v>
                </c:pt>
                <c:pt idx="596">
                  <c:v>25.80218</c:v>
                </c:pt>
                <c:pt idx="597">
                  <c:v>25.845469999999999</c:v>
                </c:pt>
                <c:pt idx="598">
                  <c:v>25.888770000000001</c:v>
                </c:pt>
                <c:pt idx="599">
                  <c:v>25.93206</c:v>
                </c:pt>
                <c:pt idx="600">
                  <c:v>25.975349999999999</c:v>
                </c:pt>
                <c:pt idx="601">
                  <c:v>26.018640000000001</c:v>
                </c:pt>
                <c:pt idx="602">
                  <c:v>26.06194</c:v>
                </c:pt>
                <c:pt idx="603">
                  <c:v>26.105229999999999</c:v>
                </c:pt>
                <c:pt idx="604">
                  <c:v>26.148520000000001</c:v>
                </c:pt>
                <c:pt idx="605">
                  <c:v>26.19181</c:v>
                </c:pt>
                <c:pt idx="606">
                  <c:v>26.235099999999999</c:v>
                </c:pt>
                <c:pt idx="607">
                  <c:v>26.278400000000001</c:v>
                </c:pt>
                <c:pt idx="608">
                  <c:v>26.32169</c:v>
                </c:pt>
                <c:pt idx="609">
                  <c:v>26.364979999999999</c:v>
                </c:pt>
                <c:pt idx="610">
                  <c:v>26.408270000000002</c:v>
                </c:pt>
                <c:pt idx="611">
                  <c:v>26.45157</c:v>
                </c:pt>
                <c:pt idx="612">
                  <c:v>26.494859999999999</c:v>
                </c:pt>
                <c:pt idx="613">
                  <c:v>26.538150000000002</c:v>
                </c:pt>
                <c:pt idx="614">
                  <c:v>26.581440000000001</c:v>
                </c:pt>
                <c:pt idx="615">
                  <c:v>26.62473</c:v>
                </c:pt>
                <c:pt idx="616">
                  <c:v>26.668030000000002</c:v>
                </c:pt>
                <c:pt idx="617">
                  <c:v>26.711320000000001</c:v>
                </c:pt>
                <c:pt idx="618">
                  <c:v>26.75461</c:v>
                </c:pt>
                <c:pt idx="619">
                  <c:v>26.797899999999998</c:v>
                </c:pt>
                <c:pt idx="620">
                  <c:v>26.841200000000001</c:v>
                </c:pt>
                <c:pt idx="621">
                  <c:v>26.88449</c:v>
                </c:pt>
                <c:pt idx="622">
                  <c:v>26.927779999999998</c:v>
                </c:pt>
                <c:pt idx="623">
                  <c:v>26.971070000000001</c:v>
                </c:pt>
                <c:pt idx="624">
                  <c:v>27.01437</c:v>
                </c:pt>
                <c:pt idx="625">
                  <c:v>27.057659999999998</c:v>
                </c:pt>
                <c:pt idx="626">
                  <c:v>27.100950000000001</c:v>
                </c:pt>
                <c:pt idx="627">
                  <c:v>27.14424</c:v>
                </c:pt>
                <c:pt idx="628">
                  <c:v>27.187529999999999</c:v>
                </c:pt>
                <c:pt idx="629">
                  <c:v>27.230830000000001</c:v>
                </c:pt>
                <c:pt idx="630">
                  <c:v>27.27412</c:v>
                </c:pt>
                <c:pt idx="631">
                  <c:v>27.317409999999999</c:v>
                </c:pt>
                <c:pt idx="632">
                  <c:v>27.360700000000001</c:v>
                </c:pt>
                <c:pt idx="633">
                  <c:v>27.404</c:v>
                </c:pt>
                <c:pt idx="634">
                  <c:v>27.447289999999999</c:v>
                </c:pt>
                <c:pt idx="635">
                  <c:v>27.490580000000001</c:v>
                </c:pt>
                <c:pt idx="636">
                  <c:v>27.53387</c:v>
                </c:pt>
                <c:pt idx="637">
                  <c:v>27.577159999999999</c:v>
                </c:pt>
                <c:pt idx="638">
                  <c:v>27.620460000000001</c:v>
                </c:pt>
                <c:pt idx="639">
                  <c:v>27.66375</c:v>
                </c:pt>
                <c:pt idx="640">
                  <c:v>27.707039999999999</c:v>
                </c:pt>
                <c:pt idx="641">
                  <c:v>27.750330000000002</c:v>
                </c:pt>
                <c:pt idx="642">
                  <c:v>27.79363</c:v>
                </c:pt>
                <c:pt idx="643">
                  <c:v>27.836919999999999</c:v>
                </c:pt>
                <c:pt idx="644">
                  <c:v>27.880210000000002</c:v>
                </c:pt>
                <c:pt idx="645">
                  <c:v>27.923500000000001</c:v>
                </c:pt>
                <c:pt idx="646">
                  <c:v>27.96679</c:v>
                </c:pt>
                <c:pt idx="647">
                  <c:v>28.010090000000002</c:v>
                </c:pt>
                <c:pt idx="648">
                  <c:v>28.053380000000001</c:v>
                </c:pt>
                <c:pt idx="649">
                  <c:v>28.09667</c:v>
                </c:pt>
                <c:pt idx="650">
                  <c:v>28.139959999999999</c:v>
                </c:pt>
                <c:pt idx="651">
                  <c:v>28.183260000000001</c:v>
                </c:pt>
                <c:pt idx="652">
                  <c:v>28.22655</c:v>
                </c:pt>
                <c:pt idx="653">
                  <c:v>28.269839999999999</c:v>
                </c:pt>
                <c:pt idx="654">
                  <c:v>28.313130000000001</c:v>
                </c:pt>
                <c:pt idx="655">
                  <c:v>28.35643</c:v>
                </c:pt>
                <c:pt idx="656">
                  <c:v>28.399719999999999</c:v>
                </c:pt>
                <c:pt idx="657">
                  <c:v>28.443010000000001</c:v>
                </c:pt>
                <c:pt idx="658">
                  <c:v>28.4863</c:v>
                </c:pt>
                <c:pt idx="659">
                  <c:v>28.529589999999999</c:v>
                </c:pt>
                <c:pt idx="660">
                  <c:v>28.572890000000001</c:v>
                </c:pt>
                <c:pt idx="661">
                  <c:v>28.61618</c:v>
                </c:pt>
                <c:pt idx="662">
                  <c:v>28.659469999999999</c:v>
                </c:pt>
                <c:pt idx="663">
                  <c:v>28.702760000000001</c:v>
                </c:pt>
                <c:pt idx="664">
                  <c:v>28.74606</c:v>
                </c:pt>
                <c:pt idx="665">
                  <c:v>28.789349999999999</c:v>
                </c:pt>
                <c:pt idx="666">
                  <c:v>28.832640000000001</c:v>
                </c:pt>
                <c:pt idx="667">
                  <c:v>28.87593</c:v>
                </c:pt>
                <c:pt idx="668">
                  <c:v>28.919219999999999</c:v>
                </c:pt>
                <c:pt idx="669">
                  <c:v>28.962520000000001</c:v>
                </c:pt>
                <c:pt idx="670">
                  <c:v>29.00581</c:v>
                </c:pt>
                <c:pt idx="671">
                  <c:v>29.049099999999999</c:v>
                </c:pt>
                <c:pt idx="672">
                  <c:v>29.092390000000002</c:v>
                </c:pt>
                <c:pt idx="673">
                  <c:v>29.13569</c:v>
                </c:pt>
                <c:pt idx="674">
                  <c:v>29.178979999999999</c:v>
                </c:pt>
                <c:pt idx="675">
                  <c:v>29.222270000000002</c:v>
                </c:pt>
                <c:pt idx="676">
                  <c:v>29.265560000000001</c:v>
                </c:pt>
                <c:pt idx="677">
                  <c:v>29.30885</c:v>
                </c:pt>
                <c:pt idx="678">
                  <c:v>29.352150000000002</c:v>
                </c:pt>
                <c:pt idx="679">
                  <c:v>29.395440000000001</c:v>
                </c:pt>
                <c:pt idx="680">
                  <c:v>29.43873</c:v>
                </c:pt>
                <c:pt idx="681">
                  <c:v>29.482019999999999</c:v>
                </c:pt>
                <c:pt idx="682">
                  <c:v>29.525320000000001</c:v>
                </c:pt>
                <c:pt idx="683">
                  <c:v>29.56861</c:v>
                </c:pt>
                <c:pt idx="684">
                  <c:v>29.611899999999999</c:v>
                </c:pt>
                <c:pt idx="685">
                  <c:v>29.655190000000001</c:v>
                </c:pt>
                <c:pt idx="686">
                  <c:v>29.69848</c:v>
                </c:pt>
                <c:pt idx="687">
                  <c:v>29.741779999999999</c:v>
                </c:pt>
                <c:pt idx="688">
                  <c:v>29.785070000000001</c:v>
                </c:pt>
                <c:pt idx="689">
                  <c:v>29.82836</c:v>
                </c:pt>
                <c:pt idx="690">
                  <c:v>29.871649999999999</c:v>
                </c:pt>
                <c:pt idx="691">
                  <c:v>29.914950000000001</c:v>
                </c:pt>
                <c:pt idx="692">
                  <c:v>29.95824</c:v>
                </c:pt>
                <c:pt idx="693">
                  <c:v>30.001529999999999</c:v>
                </c:pt>
                <c:pt idx="694">
                  <c:v>30.044820000000001</c:v>
                </c:pt>
                <c:pt idx="695">
                  <c:v>30.08812</c:v>
                </c:pt>
                <c:pt idx="696">
                  <c:v>30.131409999999999</c:v>
                </c:pt>
                <c:pt idx="697">
                  <c:v>30.174700000000001</c:v>
                </c:pt>
                <c:pt idx="698">
                  <c:v>30.21799</c:v>
                </c:pt>
                <c:pt idx="699">
                  <c:v>30.261279999999999</c:v>
                </c:pt>
                <c:pt idx="700">
                  <c:v>30.304580000000001</c:v>
                </c:pt>
                <c:pt idx="701">
                  <c:v>30.34787</c:v>
                </c:pt>
                <c:pt idx="702">
                  <c:v>30.391159999999999</c:v>
                </c:pt>
                <c:pt idx="703">
                  <c:v>30.434449999999998</c:v>
                </c:pt>
                <c:pt idx="704">
                  <c:v>30.47775</c:v>
                </c:pt>
                <c:pt idx="705">
                  <c:v>30.521039999999999</c:v>
                </c:pt>
                <c:pt idx="706">
                  <c:v>30.564330000000002</c:v>
                </c:pt>
                <c:pt idx="707">
                  <c:v>30.607620000000001</c:v>
                </c:pt>
                <c:pt idx="708">
                  <c:v>30.65091</c:v>
                </c:pt>
                <c:pt idx="709">
                  <c:v>30.694210000000002</c:v>
                </c:pt>
                <c:pt idx="710">
                  <c:v>30.737500000000001</c:v>
                </c:pt>
                <c:pt idx="711">
                  <c:v>30.78079</c:v>
                </c:pt>
                <c:pt idx="712">
                  <c:v>30.824079999999999</c:v>
                </c:pt>
                <c:pt idx="713">
                  <c:v>30.867380000000001</c:v>
                </c:pt>
                <c:pt idx="714">
                  <c:v>30.91067</c:v>
                </c:pt>
                <c:pt idx="715">
                  <c:v>30.953959999999999</c:v>
                </c:pt>
                <c:pt idx="716">
                  <c:v>30.997250000000001</c:v>
                </c:pt>
                <c:pt idx="717">
                  <c:v>31.04054</c:v>
                </c:pt>
                <c:pt idx="718">
                  <c:v>31.083839999999999</c:v>
                </c:pt>
                <c:pt idx="719">
                  <c:v>31.127130000000001</c:v>
                </c:pt>
                <c:pt idx="720">
                  <c:v>31.17042</c:v>
                </c:pt>
                <c:pt idx="721">
                  <c:v>31.213709999999999</c:v>
                </c:pt>
                <c:pt idx="722">
                  <c:v>31.257010000000001</c:v>
                </c:pt>
                <c:pt idx="723">
                  <c:v>31.3003</c:v>
                </c:pt>
                <c:pt idx="724">
                  <c:v>31.343589999999999</c:v>
                </c:pt>
                <c:pt idx="725">
                  <c:v>31.386880000000001</c:v>
                </c:pt>
                <c:pt idx="726">
                  <c:v>31.43017</c:v>
                </c:pt>
                <c:pt idx="727">
                  <c:v>31.473469999999999</c:v>
                </c:pt>
                <c:pt idx="728">
                  <c:v>31.516760000000001</c:v>
                </c:pt>
                <c:pt idx="729">
                  <c:v>31.56005</c:v>
                </c:pt>
                <c:pt idx="730">
                  <c:v>31.603339999999999</c:v>
                </c:pt>
                <c:pt idx="731">
                  <c:v>31.646640000000001</c:v>
                </c:pt>
                <c:pt idx="732">
                  <c:v>31.68993</c:v>
                </c:pt>
                <c:pt idx="733">
                  <c:v>31.733219999999999</c:v>
                </c:pt>
                <c:pt idx="734">
                  <c:v>31.776509999999998</c:v>
                </c:pt>
                <c:pt idx="735">
                  <c:v>31.81981</c:v>
                </c:pt>
                <c:pt idx="736">
                  <c:v>31.863099999999999</c:v>
                </c:pt>
                <c:pt idx="737">
                  <c:v>31.906389999999998</c:v>
                </c:pt>
                <c:pt idx="738">
                  <c:v>31.949680000000001</c:v>
                </c:pt>
                <c:pt idx="739">
                  <c:v>31.99297</c:v>
                </c:pt>
                <c:pt idx="740">
                  <c:v>32.036270000000002</c:v>
                </c:pt>
                <c:pt idx="741">
                  <c:v>32.079560000000001</c:v>
                </c:pt>
                <c:pt idx="742">
                  <c:v>32.12285</c:v>
                </c:pt>
                <c:pt idx="743">
                  <c:v>32.166139999999999</c:v>
                </c:pt>
                <c:pt idx="744">
                  <c:v>32.209440000000001</c:v>
                </c:pt>
                <c:pt idx="745">
                  <c:v>32.25273</c:v>
                </c:pt>
                <c:pt idx="746">
                  <c:v>32.296019999999999</c:v>
                </c:pt>
                <c:pt idx="747">
                  <c:v>32.339309999999998</c:v>
                </c:pt>
                <c:pt idx="748">
                  <c:v>32.382599999999996</c:v>
                </c:pt>
                <c:pt idx="749">
                  <c:v>32.425899999999999</c:v>
                </c:pt>
                <c:pt idx="750">
                  <c:v>32.469189999999998</c:v>
                </c:pt>
                <c:pt idx="751">
                  <c:v>32.512479999999996</c:v>
                </c:pt>
                <c:pt idx="752">
                  <c:v>32.555770000000003</c:v>
                </c:pt>
                <c:pt idx="753">
                  <c:v>32.599069999999998</c:v>
                </c:pt>
                <c:pt idx="754">
                  <c:v>32.642359999999996</c:v>
                </c:pt>
                <c:pt idx="755">
                  <c:v>32.685650000000003</c:v>
                </c:pt>
                <c:pt idx="756">
                  <c:v>32.728940000000001</c:v>
                </c:pt>
                <c:pt idx="757">
                  <c:v>32.77223</c:v>
                </c:pt>
                <c:pt idx="758">
                  <c:v>32.815530000000003</c:v>
                </c:pt>
                <c:pt idx="759">
                  <c:v>32.858820000000001</c:v>
                </c:pt>
                <c:pt idx="760">
                  <c:v>32.90211</c:v>
                </c:pt>
                <c:pt idx="761">
                  <c:v>32.945399999999999</c:v>
                </c:pt>
                <c:pt idx="762">
                  <c:v>32.988700000000001</c:v>
                </c:pt>
                <c:pt idx="763">
                  <c:v>33.03199</c:v>
                </c:pt>
                <c:pt idx="764">
                  <c:v>33.075279999999999</c:v>
                </c:pt>
                <c:pt idx="765">
                  <c:v>33.118569999999998</c:v>
                </c:pt>
                <c:pt idx="766">
                  <c:v>33.161859999999997</c:v>
                </c:pt>
                <c:pt idx="767">
                  <c:v>33.205159999999999</c:v>
                </c:pt>
                <c:pt idx="768">
                  <c:v>33.248449999999998</c:v>
                </c:pt>
                <c:pt idx="769">
                  <c:v>33.291739999999997</c:v>
                </c:pt>
                <c:pt idx="770">
                  <c:v>33.335030000000003</c:v>
                </c:pt>
                <c:pt idx="771">
                  <c:v>33.378329999999998</c:v>
                </c:pt>
                <c:pt idx="772">
                  <c:v>33.421619999999997</c:v>
                </c:pt>
                <c:pt idx="773">
                  <c:v>33.464910000000003</c:v>
                </c:pt>
                <c:pt idx="774">
                  <c:v>33.508200000000002</c:v>
                </c:pt>
                <c:pt idx="775">
                  <c:v>33.551499999999997</c:v>
                </c:pt>
                <c:pt idx="776">
                  <c:v>33.594790000000003</c:v>
                </c:pt>
                <c:pt idx="777">
                  <c:v>33.638080000000002</c:v>
                </c:pt>
                <c:pt idx="778">
                  <c:v>33.681370000000001</c:v>
                </c:pt>
                <c:pt idx="779">
                  <c:v>33.72466</c:v>
                </c:pt>
                <c:pt idx="780">
                  <c:v>33.767960000000002</c:v>
                </c:pt>
                <c:pt idx="781">
                  <c:v>33.811250000000001</c:v>
                </c:pt>
                <c:pt idx="782">
                  <c:v>33.85454</c:v>
                </c:pt>
                <c:pt idx="783">
                  <c:v>33.897829999999999</c:v>
                </c:pt>
                <c:pt idx="784">
                  <c:v>33.941130000000001</c:v>
                </c:pt>
                <c:pt idx="785">
                  <c:v>33.98442</c:v>
                </c:pt>
                <c:pt idx="786">
                  <c:v>34.027709999999999</c:v>
                </c:pt>
                <c:pt idx="787">
                  <c:v>34.070999999999998</c:v>
                </c:pt>
                <c:pt idx="788">
                  <c:v>34.114289999999997</c:v>
                </c:pt>
                <c:pt idx="789">
                  <c:v>34.157589999999999</c:v>
                </c:pt>
                <c:pt idx="790">
                  <c:v>34.200879999999998</c:v>
                </c:pt>
                <c:pt idx="791">
                  <c:v>34.244169999999997</c:v>
                </c:pt>
                <c:pt idx="792">
                  <c:v>34.287460000000003</c:v>
                </c:pt>
                <c:pt idx="793">
                  <c:v>34.330759999999998</c:v>
                </c:pt>
                <c:pt idx="794">
                  <c:v>34.374049999999997</c:v>
                </c:pt>
                <c:pt idx="795">
                  <c:v>34.417340000000003</c:v>
                </c:pt>
                <c:pt idx="796">
                  <c:v>34.460630000000002</c:v>
                </c:pt>
                <c:pt idx="797">
                  <c:v>34.503920000000001</c:v>
                </c:pt>
                <c:pt idx="798">
                  <c:v>34.547220000000003</c:v>
                </c:pt>
                <c:pt idx="799">
                  <c:v>34.590510000000002</c:v>
                </c:pt>
                <c:pt idx="800">
                  <c:v>34.633800000000001</c:v>
                </c:pt>
                <c:pt idx="801">
                  <c:v>34.67709</c:v>
                </c:pt>
                <c:pt idx="802">
                  <c:v>34.720390000000002</c:v>
                </c:pt>
                <c:pt idx="803">
                  <c:v>34.763680000000001</c:v>
                </c:pt>
                <c:pt idx="804">
                  <c:v>34.80697</c:v>
                </c:pt>
                <c:pt idx="805">
                  <c:v>34.850259999999999</c:v>
                </c:pt>
                <c:pt idx="806">
                  <c:v>34.893560000000001</c:v>
                </c:pt>
                <c:pt idx="807">
                  <c:v>34.93685</c:v>
                </c:pt>
                <c:pt idx="808">
                  <c:v>34.980139999999999</c:v>
                </c:pt>
                <c:pt idx="809">
                  <c:v>35.023429999999998</c:v>
                </c:pt>
                <c:pt idx="810">
                  <c:v>35.066719999999997</c:v>
                </c:pt>
                <c:pt idx="811">
                  <c:v>35.110019999999999</c:v>
                </c:pt>
                <c:pt idx="812">
                  <c:v>35.153309999999998</c:v>
                </c:pt>
                <c:pt idx="813">
                  <c:v>35.196599999999997</c:v>
                </c:pt>
                <c:pt idx="814">
                  <c:v>35.239890000000003</c:v>
                </c:pt>
                <c:pt idx="815">
                  <c:v>35.283189999999998</c:v>
                </c:pt>
                <c:pt idx="816">
                  <c:v>35.326479999999997</c:v>
                </c:pt>
                <c:pt idx="817">
                  <c:v>35.369770000000003</c:v>
                </c:pt>
                <c:pt idx="818">
                  <c:v>35.413060000000002</c:v>
                </c:pt>
                <c:pt idx="819">
                  <c:v>35.45635</c:v>
                </c:pt>
                <c:pt idx="820">
                  <c:v>35.499650000000003</c:v>
                </c:pt>
                <c:pt idx="821">
                  <c:v>35.542940000000002</c:v>
                </c:pt>
                <c:pt idx="822">
                  <c:v>35.58623</c:v>
                </c:pt>
                <c:pt idx="823">
                  <c:v>35.629519999999999</c:v>
                </c:pt>
                <c:pt idx="824">
                  <c:v>35.672820000000002</c:v>
                </c:pt>
                <c:pt idx="825">
                  <c:v>35.71611</c:v>
                </c:pt>
                <c:pt idx="826">
                  <c:v>35.759399999999999</c:v>
                </c:pt>
                <c:pt idx="827">
                  <c:v>35.802689999999998</c:v>
                </c:pt>
                <c:pt idx="828">
                  <c:v>35.845979999999997</c:v>
                </c:pt>
                <c:pt idx="829">
                  <c:v>35.889279999999999</c:v>
                </c:pt>
                <c:pt idx="830">
                  <c:v>35.932569999999998</c:v>
                </c:pt>
                <c:pt idx="831">
                  <c:v>35.975859999999997</c:v>
                </c:pt>
                <c:pt idx="832">
                  <c:v>36.019150000000003</c:v>
                </c:pt>
                <c:pt idx="833">
                  <c:v>36.062449999999998</c:v>
                </c:pt>
                <c:pt idx="834">
                  <c:v>36.105739999999997</c:v>
                </c:pt>
                <c:pt idx="835">
                  <c:v>36.149030000000003</c:v>
                </c:pt>
                <c:pt idx="836">
                  <c:v>36.192320000000002</c:v>
                </c:pt>
                <c:pt idx="837">
                  <c:v>36.235610000000001</c:v>
                </c:pt>
                <c:pt idx="838">
                  <c:v>36.278910000000003</c:v>
                </c:pt>
                <c:pt idx="839">
                  <c:v>36.322200000000002</c:v>
                </c:pt>
                <c:pt idx="840">
                  <c:v>36.365490000000001</c:v>
                </c:pt>
                <c:pt idx="841">
                  <c:v>36.40878</c:v>
                </c:pt>
                <c:pt idx="842">
                  <c:v>36.452080000000002</c:v>
                </c:pt>
                <c:pt idx="843">
                  <c:v>36.495370000000001</c:v>
                </c:pt>
                <c:pt idx="844">
                  <c:v>36.53866</c:v>
                </c:pt>
                <c:pt idx="845">
                  <c:v>36.581949999999999</c:v>
                </c:pt>
                <c:pt idx="846">
                  <c:v>36.625250000000001</c:v>
                </c:pt>
                <c:pt idx="847">
                  <c:v>36.66854</c:v>
                </c:pt>
                <c:pt idx="848">
                  <c:v>36.711829999999999</c:v>
                </c:pt>
                <c:pt idx="849">
                  <c:v>36.755119999999998</c:v>
                </c:pt>
                <c:pt idx="850">
                  <c:v>36.798409999999997</c:v>
                </c:pt>
                <c:pt idx="851">
                  <c:v>36.841709999999999</c:v>
                </c:pt>
                <c:pt idx="852">
                  <c:v>36.884999999999998</c:v>
                </c:pt>
                <c:pt idx="853">
                  <c:v>36.928289999999997</c:v>
                </c:pt>
                <c:pt idx="854">
                  <c:v>36.971580000000003</c:v>
                </c:pt>
                <c:pt idx="855">
                  <c:v>37.014879999999998</c:v>
                </c:pt>
                <c:pt idx="856">
                  <c:v>37.058169999999997</c:v>
                </c:pt>
                <c:pt idx="857">
                  <c:v>37.101460000000003</c:v>
                </c:pt>
                <c:pt idx="858">
                  <c:v>37.144750000000002</c:v>
                </c:pt>
                <c:pt idx="859">
                  <c:v>37.188040000000001</c:v>
                </c:pt>
                <c:pt idx="860">
                  <c:v>37.231340000000003</c:v>
                </c:pt>
                <c:pt idx="861">
                  <c:v>37.274630000000002</c:v>
                </c:pt>
                <c:pt idx="862">
                  <c:v>37.317920000000001</c:v>
                </c:pt>
                <c:pt idx="863">
                  <c:v>37.36121</c:v>
                </c:pt>
                <c:pt idx="864">
                  <c:v>37.404510000000002</c:v>
                </c:pt>
                <c:pt idx="865">
                  <c:v>37.447800000000001</c:v>
                </c:pt>
                <c:pt idx="866">
                  <c:v>37.49109</c:v>
                </c:pt>
                <c:pt idx="867">
                  <c:v>37.534379999999999</c:v>
                </c:pt>
                <c:pt idx="868">
                  <c:v>37.577669999999998</c:v>
                </c:pt>
                <c:pt idx="869">
                  <c:v>37.62097</c:v>
                </c:pt>
                <c:pt idx="870">
                  <c:v>37.664259999999999</c:v>
                </c:pt>
                <c:pt idx="871">
                  <c:v>37.707549999999998</c:v>
                </c:pt>
                <c:pt idx="872">
                  <c:v>37.750839999999997</c:v>
                </c:pt>
                <c:pt idx="873">
                  <c:v>37.794139999999999</c:v>
                </c:pt>
                <c:pt idx="874">
                  <c:v>37.837429999999998</c:v>
                </c:pt>
                <c:pt idx="875">
                  <c:v>37.880719999999997</c:v>
                </c:pt>
                <c:pt idx="876">
                  <c:v>37.924010000000003</c:v>
                </c:pt>
                <c:pt idx="877">
                  <c:v>37.967300000000002</c:v>
                </c:pt>
                <c:pt idx="878">
                  <c:v>38.010599999999997</c:v>
                </c:pt>
                <c:pt idx="879">
                  <c:v>38.053890000000003</c:v>
                </c:pt>
                <c:pt idx="880">
                  <c:v>38.097180000000002</c:v>
                </c:pt>
                <c:pt idx="881">
                  <c:v>38.140470000000001</c:v>
                </c:pt>
                <c:pt idx="882">
                  <c:v>38.183770000000003</c:v>
                </c:pt>
                <c:pt idx="883">
                  <c:v>38.227060000000002</c:v>
                </c:pt>
                <c:pt idx="884">
                  <c:v>38.270350000000001</c:v>
                </c:pt>
                <c:pt idx="885">
                  <c:v>38.313639999999999</c:v>
                </c:pt>
                <c:pt idx="886">
                  <c:v>38.356940000000002</c:v>
                </c:pt>
                <c:pt idx="887">
                  <c:v>38.400230000000001</c:v>
                </c:pt>
                <c:pt idx="888">
                  <c:v>38.443519999999999</c:v>
                </c:pt>
                <c:pt idx="889">
                  <c:v>38.486809999999998</c:v>
                </c:pt>
                <c:pt idx="890">
                  <c:v>38.530099999999997</c:v>
                </c:pt>
                <c:pt idx="891">
                  <c:v>38.573399999999999</c:v>
                </c:pt>
                <c:pt idx="892">
                  <c:v>38.616689999999998</c:v>
                </c:pt>
                <c:pt idx="893">
                  <c:v>38.659979999999997</c:v>
                </c:pt>
                <c:pt idx="894">
                  <c:v>38.703270000000003</c:v>
                </c:pt>
                <c:pt idx="895">
                  <c:v>38.746569999999998</c:v>
                </c:pt>
                <c:pt idx="896">
                  <c:v>38.789859999999997</c:v>
                </c:pt>
                <c:pt idx="897">
                  <c:v>38.833150000000003</c:v>
                </c:pt>
                <c:pt idx="898">
                  <c:v>38.876440000000002</c:v>
                </c:pt>
                <c:pt idx="899">
                  <c:v>38.919730000000001</c:v>
                </c:pt>
                <c:pt idx="900">
                  <c:v>38.963030000000003</c:v>
                </c:pt>
                <c:pt idx="901">
                  <c:v>39.006320000000002</c:v>
                </c:pt>
                <c:pt idx="902">
                  <c:v>39.049610000000001</c:v>
                </c:pt>
                <c:pt idx="903">
                  <c:v>39.0929</c:v>
                </c:pt>
                <c:pt idx="904">
                  <c:v>39.136200000000002</c:v>
                </c:pt>
                <c:pt idx="905">
                  <c:v>39.179490000000001</c:v>
                </c:pt>
                <c:pt idx="906">
                  <c:v>39.22278</c:v>
                </c:pt>
                <c:pt idx="907">
                  <c:v>39.266069999999999</c:v>
                </c:pt>
                <c:pt idx="908">
                  <c:v>39.309359999999998</c:v>
                </c:pt>
                <c:pt idx="909">
                  <c:v>39.35266</c:v>
                </c:pt>
                <c:pt idx="910">
                  <c:v>39.395949999999999</c:v>
                </c:pt>
                <c:pt idx="911">
                  <c:v>39.439239999999998</c:v>
                </c:pt>
                <c:pt idx="912">
                  <c:v>39.482529999999997</c:v>
                </c:pt>
                <c:pt idx="913">
                  <c:v>39.525829999999999</c:v>
                </c:pt>
                <c:pt idx="914">
                  <c:v>39.569119999999998</c:v>
                </c:pt>
                <c:pt idx="915">
                  <c:v>39.612409999999997</c:v>
                </c:pt>
                <c:pt idx="916">
                  <c:v>39.655700000000003</c:v>
                </c:pt>
                <c:pt idx="917">
                  <c:v>39.698999999999998</c:v>
                </c:pt>
                <c:pt idx="918">
                  <c:v>39.742289999999997</c:v>
                </c:pt>
                <c:pt idx="919">
                  <c:v>39.785580000000003</c:v>
                </c:pt>
                <c:pt idx="920">
                  <c:v>39.828870000000002</c:v>
                </c:pt>
                <c:pt idx="921">
                  <c:v>39.872160000000001</c:v>
                </c:pt>
                <c:pt idx="922">
                  <c:v>39.915460000000003</c:v>
                </c:pt>
                <c:pt idx="923">
                  <c:v>39.958750000000002</c:v>
                </c:pt>
                <c:pt idx="924">
                  <c:v>40.002040000000001</c:v>
                </c:pt>
                <c:pt idx="925">
                  <c:v>40.04533</c:v>
                </c:pt>
                <c:pt idx="926">
                  <c:v>40.088630000000002</c:v>
                </c:pt>
                <c:pt idx="927">
                  <c:v>40.131920000000001</c:v>
                </c:pt>
                <c:pt idx="928">
                  <c:v>40.17521</c:v>
                </c:pt>
                <c:pt idx="929">
                  <c:v>40.218499999999999</c:v>
                </c:pt>
                <c:pt idx="930">
                  <c:v>40.261789999999998</c:v>
                </c:pt>
                <c:pt idx="931">
                  <c:v>40.30509</c:v>
                </c:pt>
                <c:pt idx="932">
                  <c:v>40.348379999999999</c:v>
                </c:pt>
                <c:pt idx="933">
                  <c:v>40.391669999999998</c:v>
                </c:pt>
                <c:pt idx="934">
                  <c:v>40.434959999999997</c:v>
                </c:pt>
                <c:pt idx="935">
                  <c:v>40.478259999999999</c:v>
                </c:pt>
                <c:pt idx="936">
                  <c:v>40.521549999999998</c:v>
                </c:pt>
                <c:pt idx="937">
                  <c:v>40.564839999999997</c:v>
                </c:pt>
                <c:pt idx="938">
                  <c:v>40.608130000000003</c:v>
                </c:pt>
                <c:pt idx="939">
                  <c:v>40.651420000000002</c:v>
                </c:pt>
                <c:pt idx="940">
                  <c:v>40.694719999999997</c:v>
                </c:pt>
                <c:pt idx="941">
                  <c:v>40.738010000000003</c:v>
                </c:pt>
                <c:pt idx="942">
                  <c:v>40.781300000000002</c:v>
                </c:pt>
                <c:pt idx="943">
                  <c:v>40.824590000000001</c:v>
                </c:pt>
                <c:pt idx="944">
                  <c:v>40.867890000000003</c:v>
                </c:pt>
                <c:pt idx="945">
                  <c:v>40.911180000000002</c:v>
                </c:pt>
                <c:pt idx="946">
                  <c:v>40.954470000000001</c:v>
                </c:pt>
                <c:pt idx="947">
                  <c:v>40.99776</c:v>
                </c:pt>
                <c:pt idx="948">
                  <c:v>41.041049999999998</c:v>
                </c:pt>
                <c:pt idx="949">
                  <c:v>41.084350000000001</c:v>
                </c:pt>
                <c:pt idx="950">
                  <c:v>41.12764</c:v>
                </c:pt>
                <c:pt idx="951">
                  <c:v>41.170929999999998</c:v>
                </c:pt>
                <c:pt idx="952">
                  <c:v>41.214219999999997</c:v>
                </c:pt>
                <c:pt idx="953">
                  <c:v>41.25752</c:v>
                </c:pt>
                <c:pt idx="954">
                  <c:v>41.300809999999998</c:v>
                </c:pt>
                <c:pt idx="955">
                  <c:v>41.344099999999997</c:v>
                </c:pt>
                <c:pt idx="956">
                  <c:v>41.387390000000003</c:v>
                </c:pt>
                <c:pt idx="957">
                  <c:v>41.430689999999998</c:v>
                </c:pt>
                <c:pt idx="958">
                  <c:v>41.473979999999997</c:v>
                </c:pt>
                <c:pt idx="959">
                  <c:v>41.517270000000003</c:v>
                </c:pt>
                <c:pt idx="960">
                  <c:v>41.560560000000002</c:v>
                </c:pt>
                <c:pt idx="961">
                  <c:v>41.603850000000001</c:v>
                </c:pt>
                <c:pt idx="962">
                  <c:v>41.647150000000003</c:v>
                </c:pt>
                <c:pt idx="963">
                  <c:v>41.690440000000002</c:v>
                </c:pt>
                <c:pt idx="964">
                  <c:v>41.733730000000001</c:v>
                </c:pt>
                <c:pt idx="965">
                  <c:v>41.77702</c:v>
                </c:pt>
                <c:pt idx="966">
                  <c:v>41.820320000000002</c:v>
                </c:pt>
                <c:pt idx="967">
                  <c:v>41.863610000000001</c:v>
                </c:pt>
                <c:pt idx="968">
                  <c:v>41.9069</c:v>
                </c:pt>
                <c:pt idx="969">
                  <c:v>41.950189999999999</c:v>
                </c:pt>
                <c:pt idx="970">
                  <c:v>41.993479999999998</c:v>
                </c:pt>
                <c:pt idx="971">
                  <c:v>42.03678</c:v>
                </c:pt>
                <c:pt idx="972">
                  <c:v>42.080069999999999</c:v>
                </c:pt>
                <c:pt idx="973">
                  <c:v>42.123359999999998</c:v>
                </c:pt>
                <c:pt idx="974">
                  <c:v>42.166649999999997</c:v>
                </c:pt>
                <c:pt idx="975">
                  <c:v>42.209949999999999</c:v>
                </c:pt>
                <c:pt idx="976">
                  <c:v>42.253239999999998</c:v>
                </c:pt>
                <c:pt idx="977">
                  <c:v>42.296529999999997</c:v>
                </c:pt>
                <c:pt idx="978">
                  <c:v>42.339820000000003</c:v>
                </c:pt>
                <c:pt idx="979">
                  <c:v>42.383110000000002</c:v>
                </c:pt>
                <c:pt idx="980">
                  <c:v>42.426409999999997</c:v>
                </c:pt>
                <c:pt idx="981">
                  <c:v>42.469700000000003</c:v>
                </c:pt>
                <c:pt idx="982">
                  <c:v>42.512990000000002</c:v>
                </c:pt>
                <c:pt idx="983">
                  <c:v>42.556280000000001</c:v>
                </c:pt>
                <c:pt idx="984">
                  <c:v>42.599580000000003</c:v>
                </c:pt>
                <c:pt idx="985">
                  <c:v>42.642870000000002</c:v>
                </c:pt>
                <c:pt idx="986">
                  <c:v>42.686160000000001</c:v>
                </c:pt>
                <c:pt idx="987">
                  <c:v>42.72945</c:v>
                </c:pt>
                <c:pt idx="988">
                  <c:v>42.772739999999999</c:v>
                </c:pt>
                <c:pt idx="989">
                  <c:v>42.816040000000001</c:v>
                </c:pt>
                <c:pt idx="990">
                  <c:v>42.85933</c:v>
                </c:pt>
                <c:pt idx="991">
                  <c:v>42.902619999999999</c:v>
                </c:pt>
                <c:pt idx="992">
                  <c:v>42.945909999999998</c:v>
                </c:pt>
                <c:pt idx="993">
                  <c:v>42.98921</c:v>
                </c:pt>
                <c:pt idx="994">
                  <c:v>43.032499999999999</c:v>
                </c:pt>
                <c:pt idx="995">
                  <c:v>43.075789999999998</c:v>
                </c:pt>
                <c:pt idx="996">
                  <c:v>43.119079999999997</c:v>
                </c:pt>
                <c:pt idx="997">
                  <c:v>43.162379999999999</c:v>
                </c:pt>
                <c:pt idx="998">
                  <c:v>43.205669999999998</c:v>
                </c:pt>
                <c:pt idx="999">
                  <c:v>43.248959999999997</c:v>
                </c:pt>
                <c:pt idx="1000">
                  <c:v>43.292250000000003</c:v>
                </c:pt>
              </c:numCache>
            </c:numRef>
          </c:xVal>
          <c:yVal>
            <c:numRef>
              <c:f>'KF Ex 1'!$G$13:$G$1013</c:f>
              <c:numCache>
                <c:formatCode>General</c:formatCode>
                <c:ptCount val="1001"/>
                <c:pt idx="0">
                  <c:v>0</c:v>
                </c:pt>
                <c:pt idx="1">
                  <c:v>211.88239999999999</c:v>
                </c:pt>
                <c:pt idx="2">
                  <c:v>211.9229</c:v>
                </c:pt>
                <c:pt idx="3">
                  <c:v>210.13040000000001</c:v>
                </c:pt>
                <c:pt idx="4">
                  <c:v>215.46279999999999</c:v>
                </c:pt>
                <c:pt idx="5">
                  <c:v>209.64060000000001</c:v>
                </c:pt>
                <c:pt idx="6">
                  <c:v>216.62819999999999</c:v>
                </c:pt>
                <c:pt idx="7">
                  <c:v>213.56460000000001</c:v>
                </c:pt>
                <c:pt idx="8">
                  <c:v>209.15549999999999</c:v>
                </c:pt>
                <c:pt idx="9">
                  <c:v>210.96809999999999</c:v>
                </c:pt>
                <c:pt idx="10">
                  <c:v>202.20259999999999</c:v>
                </c:pt>
                <c:pt idx="11">
                  <c:v>201.7012</c:v>
                </c:pt>
                <c:pt idx="12">
                  <c:v>203.904</c:v>
                </c:pt>
                <c:pt idx="13">
                  <c:v>200.2731</c:v>
                </c:pt>
                <c:pt idx="14">
                  <c:v>214.87459999999999</c:v>
                </c:pt>
                <c:pt idx="15">
                  <c:v>202.86240000000001</c:v>
                </c:pt>
                <c:pt idx="16">
                  <c:v>203.75800000000001</c:v>
                </c:pt>
                <c:pt idx="17">
                  <c:v>205.26410000000001</c:v>
                </c:pt>
                <c:pt idx="18">
                  <c:v>203.36160000000001</c:v>
                </c:pt>
                <c:pt idx="19">
                  <c:v>198.024</c:v>
                </c:pt>
                <c:pt idx="20">
                  <c:v>200.2029</c:v>
                </c:pt>
                <c:pt idx="21">
                  <c:v>203.22380000000001</c:v>
                </c:pt>
                <c:pt idx="22">
                  <c:v>197.5523</c:v>
                </c:pt>
                <c:pt idx="23">
                  <c:v>201.27789999999999</c:v>
                </c:pt>
                <c:pt idx="24">
                  <c:v>200.11920000000001</c:v>
                </c:pt>
                <c:pt idx="25">
                  <c:v>199.17099999999999</c:v>
                </c:pt>
                <c:pt idx="26">
                  <c:v>194.51240000000001</c:v>
                </c:pt>
                <c:pt idx="27">
                  <c:v>193.47370000000001</c:v>
                </c:pt>
                <c:pt idx="28">
                  <c:v>203.31909999999999</c:v>
                </c:pt>
                <c:pt idx="29">
                  <c:v>195.7355</c:v>
                </c:pt>
                <c:pt idx="30">
                  <c:v>200.46250000000001</c:v>
                </c:pt>
                <c:pt idx="31">
                  <c:v>195.94990000000001</c:v>
                </c:pt>
                <c:pt idx="32">
                  <c:v>198.06649999999999</c:v>
                </c:pt>
                <c:pt idx="33">
                  <c:v>201.04159999999999</c:v>
                </c:pt>
                <c:pt idx="34">
                  <c:v>187.7901</c:v>
                </c:pt>
                <c:pt idx="35">
                  <c:v>205.41550000000001</c:v>
                </c:pt>
                <c:pt idx="36">
                  <c:v>190.76820000000001</c:v>
                </c:pt>
                <c:pt idx="37">
                  <c:v>204.363</c:v>
                </c:pt>
                <c:pt idx="38">
                  <c:v>192.3519</c:v>
                </c:pt>
                <c:pt idx="39">
                  <c:v>202.34530000000001</c:v>
                </c:pt>
                <c:pt idx="40">
                  <c:v>200.16220000000001</c:v>
                </c:pt>
                <c:pt idx="41">
                  <c:v>194.0461</c:v>
                </c:pt>
                <c:pt idx="42">
                  <c:v>187.5454</c:v>
                </c:pt>
                <c:pt idx="43">
                  <c:v>195.55770000000001</c:v>
                </c:pt>
                <c:pt idx="44">
                  <c:v>186.6481</c:v>
                </c:pt>
                <c:pt idx="45">
                  <c:v>193.9272</c:v>
                </c:pt>
                <c:pt idx="46">
                  <c:v>195.12119999999999</c:v>
                </c:pt>
                <c:pt idx="47">
                  <c:v>189.70150000000001</c:v>
                </c:pt>
                <c:pt idx="48">
                  <c:v>185.7244</c:v>
                </c:pt>
                <c:pt idx="49">
                  <c:v>182.9624</c:v>
                </c:pt>
                <c:pt idx="50">
                  <c:v>190.11529999999999</c:v>
                </c:pt>
                <c:pt idx="51">
                  <c:v>189.11879999999999</c:v>
                </c:pt>
                <c:pt idx="52">
                  <c:v>190.79740000000001</c:v>
                </c:pt>
                <c:pt idx="53">
                  <c:v>191.7758</c:v>
                </c:pt>
                <c:pt idx="54">
                  <c:v>182.4727</c:v>
                </c:pt>
                <c:pt idx="55">
                  <c:v>188.05889999999999</c:v>
                </c:pt>
                <c:pt idx="56">
                  <c:v>181.2396</c:v>
                </c:pt>
                <c:pt idx="57">
                  <c:v>193.69579999999999</c:v>
                </c:pt>
                <c:pt idx="58">
                  <c:v>183.50389999999999</c:v>
                </c:pt>
                <c:pt idx="59">
                  <c:v>179.57480000000001</c:v>
                </c:pt>
                <c:pt idx="60">
                  <c:v>187.53729999999999</c:v>
                </c:pt>
                <c:pt idx="61">
                  <c:v>183.09909999999999</c:v>
                </c:pt>
                <c:pt idx="62">
                  <c:v>180.7722</c:v>
                </c:pt>
                <c:pt idx="63">
                  <c:v>186.98599999999999</c:v>
                </c:pt>
                <c:pt idx="64">
                  <c:v>176.5847</c:v>
                </c:pt>
                <c:pt idx="65">
                  <c:v>188.58860000000001</c:v>
                </c:pt>
                <c:pt idx="66">
                  <c:v>180.387</c:v>
                </c:pt>
                <c:pt idx="67">
                  <c:v>187.3905</c:v>
                </c:pt>
                <c:pt idx="68">
                  <c:v>180.9727</c:v>
                </c:pt>
                <c:pt idx="69">
                  <c:v>185.5575</c:v>
                </c:pt>
                <c:pt idx="70">
                  <c:v>181.41900000000001</c:v>
                </c:pt>
                <c:pt idx="71">
                  <c:v>171.5591</c:v>
                </c:pt>
                <c:pt idx="72">
                  <c:v>186.59569999999999</c:v>
                </c:pt>
                <c:pt idx="73">
                  <c:v>179.9666</c:v>
                </c:pt>
                <c:pt idx="74">
                  <c:v>175.87520000000001</c:v>
                </c:pt>
                <c:pt idx="75">
                  <c:v>192.65129999999999</c:v>
                </c:pt>
                <c:pt idx="76">
                  <c:v>180.80430000000001</c:v>
                </c:pt>
                <c:pt idx="77">
                  <c:v>184.47120000000001</c:v>
                </c:pt>
                <c:pt idx="78">
                  <c:v>178.39359999999999</c:v>
                </c:pt>
                <c:pt idx="79">
                  <c:v>176.7413</c:v>
                </c:pt>
                <c:pt idx="80">
                  <c:v>169.7962</c:v>
                </c:pt>
                <c:pt idx="81">
                  <c:v>178.0643</c:v>
                </c:pt>
                <c:pt idx="82">
                  <c:v>182.63550000000001</c:v>
                </c:pt>
                <c:pt idx="83">
                  <c:v>180.6481</c:v>
                </c:pt>
                <c:pt idx="84">
                  <c:v>170.9145</c:v>
                </c:pt>
                <c:pt idx="85">
                  <c:v>179.2364</c:v>
                </c:pt>
                <c:pt idx="86">
                  <c:v>166.39060000000001</c:v>
                </c:pt>
                <c:pt idx="87">
                  <c:v>172.46469999999999</c:v>
                </c:pt>
                <c:pt idx="88">
                  <c:v>169.60249999999999</c:v>
                </c:pt>
                <c:pt idx="89">
                  <c:v>175.40780000000001</c:v>
                </c:pt>
                <c:pt idx="90">
                  <c:v>180.41659999999999</c:v>
                </c:pt>
                <c:pt idx="91">
                  <c:v>178.8707</c:v>
                </c:pt>
                <c:pt idx="92">
                  <c:v>162.79150000000001</c:v>
                </c:pt>
                <c:pt idx="93">
                  <c:v>171.6661</c:v>
                </c:pt>
                <c:pt idx="94">
                  <c:v>173.0258</c:v>
                </c:pt>
                <c:pt idx="95">
                  <c:v>172.9546</c:v>
                </c:pt>
                <c:pt idx="96">
                  <c:v>175.6087</c:v>
                </c:pt>
                <c:pt idx="97">
                  <c:v>170.4462</c:v>
                </c:pt>
                <c:pt idx="98">
                  <c:v>165.25970000000001</c:v>
                </c:pt>
                <c:pt idx="99">
                  <c:v>178.05889999999999</c:v>
                </c:pt>
                <c:pt idx="100">
                  <c:v>160.4665</c:v>
                </c:pt>
                <c:pt idx="101">
                  <c:v>163.52189999999999</c:v>
                </c:pt>
                <c:pt idx="102">
                  <c:v>164.21690000000001</c:v>
                </c:pt>
                <c:pt idx="103">
                  <c:v>166.91069999999999</c:v>
                </c:pt>
                <c:pt idx="104">
                  <c:v>162.05019999999999</c:v>
                </c:pt>
                <c:pt idx="105">
                  <c:v>167.7122</c:v>
                </c:pt>
                <c:pt idx="106">
                  <c:v>166.35380000000001</c:v>
                </c:pt>
                <c:pt idx="107">
                  <c:v>163.1003</c:v>
                </c:pt>
                <c:pt idx="108">
                  <c:v>166.41659999999999</c:v>
                </c:pt>
                <c:pt idx="109">
                  <c:v>157.91229999999999</c:v>
                </c:pt>
                <c:pt idx="110">
                  <c:v>162.5369</c:v>
                </c:pt>
                <c:pt idx="111">
                  <c:v>158.0059</c:v>
                </c:pt>
                <c:pt idx="112">
                  <c:v>154.5258</c:v>
                </c:pt>
                <c:pt idx="113">
                  <c:v>160.29329999999999</c:v>
                </c:pt>
                <c:pt idx="114">
                  <c:v>168.65790000000001</c:v>
                </c:pt>
                <c:pt idx="115">
                  <c:v>175.8493</c:v>
                </c:pt>
                <c:pt idx="116">
                  <c:v>163.92160000000001</c:v>
                </c:pt>
                <c:pt idx="117">
                  <c:v>165.3631</c:v>
                </c:pt>
                <c:pt idx="118">
                  <c:v>161.93549999999999</c:v>
                </c:pt>
                <c:pt idx="119">
                  <c:v>164.45359999999999</c:v>
                </c:pt>
                <c:pt idx="120">
                  <c:v>157.13990000000001</c:v>
                </c:pt>
                <c:pt idx="121">
                  <c:v>157.9897</c:v>
                </c:pt>
                <c:pt idx="122">
                  <c:v>157.97540000000001</c:v>
                </c:pt>
                <c:pt idx="123">
                  <c:v>168.80359999999999</c:v>
                </c:pt>
                <c:pt idx="124">
                  <c:v>156.41399999999999</c:v>
                </c:pt>
                <c:pt idx="125">
                  <c:v>158.69300000000001</c:v>
                </c:pt>
                <c:pt idx="126">
                  <c:v>160.8451</c:v>
                </c:pt>
                <c:pt idx="127">
                  <c:v>153.69130000000001</c:v>
                </c:pt>
                <c:pt idx="128">
                  <c:v>159.67439999999999</c:v>
                </c:pt>
                <c:pt idx="129">
                  <c:v>156.04069999999999</c:v>
                </c:pt>
                <c:pt idx="130">
                  <c:v>143.6962</c:v>
                </c:pt>
                <c:pt idx="131">
                  <c:v>158.36080000000001</c:v>
                </c:pt>
                <c:pt idx="132">
                  <c:v>158.93350000000001</c:v>
                </c:pt>
                <c:pt idx="133">
                  <c:v>158.12350000000001</c:v>
                </c:pt>
                <c:pt idx="134">
                  <c:v>161.25819999999999</c:v>
                </c:pt>
                <c:pt idx="135">
                  <c:v>148.791</c:v>
                </c:pt>
                <c:pt idx="136">
                  <c:v>149.1798</c:v>
                </c:pt>
                <c:pt idx="137">
                  <c:v>154.06469999999999</c:v>
                </c:pt>
                <c:pt idx="138">
                  <c:v>151.07159999999999</c:v>
                </c:pt>
                <c:pt idx="139">
                  <c:v>148.2569</c:v>
                </c:pt>
                <c:pt idx="140">
                  <c:v>151.3271</c:v>
                </c:pt>
                <c:pt idx="141">
                  <c:v>154.40649999999999</c:v>
                </c:pt>
                <c:pt idx="142">
                  <c:v>153.2645</c:v>
                </c:pt>
                <c:pt idx="143">
                  <c:v>151.83840000000001</c:v>
                </c:pt>
                <c:pt idx="144">
                  <c:v>151.9811</c:v>
                </c:pt>
                <c:pt idx="145">
                  <c:v>157.1841</c:v>
                </c:pt>
                <c:pt idx="146">
                  <c:v>149.3732</c:v>
                </c:pt>
                <c:pt idx="147">
                  <c:v>150.54249999999999</c:v>
                </c:pt>
                <c:pt idx="148">
                  <c:v>142.98679999999999</c:v>
                </c:pt>
                <c:pt idx="149">
                  <c:v>151.78059999999999</c:v>
                </c:pt>
                <c:pt idx="150">
                  <c:v>147.97280000000001</c:v>
                </c:pt>
                <c:pt idx="151">
                  <c:v>148.40180000000001</c:v>
                </c:pt>
                <c:pt idx="152">
                  <c:v>154.37649999999999</c:v>
                </c:pt>
                <c:pt idx="153">
                  <c:v>153.3289</c:v>
                </c:pt>
                <c:pt idx="154">
                  <c:v>146.3115</c:v>
                </c:pt>
                <c:pt idx="155">
                  <c:v>141.3159</c:v>
                </c:pt>
                <c:pt idx="156">
                  <c:v>148.21109999999999</c:v>
                </c:pt>
                <c:pt idx="157">
                  <c:v>144.8279</c:v>
                </c:pt>
                <c:pt idx="158">
                  <c:v>146.67080000000001</c:v>
                </c:pt>
                <c:pt idx="159">
                  <c:v>140.23689999999999</c:v>
                </c:pt>
                <c:pt idx="160">
                  <c:v>147.47669999999999</c:v>
                </c:pt>
                <c:pt idx="161">
                  <c:v>142.0335</c:v>
                </c:pt>
                <c:pt idx="162">
                  <c:v>140.74180000000001</c:v>
                </c:pt>
                <c:pt idx="163">
                  <c:v>145.52930000000001</c:v>
                </c:pt>
                <c:pt idx="164">
                  <c:v>146.05539999999999</c:v>
                </c:pt>
                <c:pt idx="165">
                  <c:v>137.60570000000001</c:v>
                </c:pt>
                <c:pt idx="166">
                  <c:v>139.46770000000001</c:v>
                </c:pt>
                <c:pt idx="167">
                  <c:v>137.9058</c:v>
                </c:pt>
                <c:pt idx="168">
                  <c:v>133.40020000000001</c:v>
                </c:pt>
                <c:pt idx="169">
                  <c:v>140.2527</c:v>
                </c:pt>
                <c:pt idx="170">
                  <c:v>134.4409</c:v>
                </c:pt>
                <c:pt idx="171">
                  <c:v>144.97980000000001</c:v>
                </c:pt>
                <c:pt idx="172">
                  <c:v>139.14330000000001</c:v>
                </c:pt>
                <c:pt idx="173">
                  <c:v>139.23179999999999</c:v>
                </c:pt>
                <c:pt idx="174">
                  <c:v>141.47020000000001</c:v>
                </c:pt>
                <c:pt idx="175">
                  <c:v>133.55969999999999</c:v>
                </c:pt>
                <c:pt idx="176">
                  <c:v>136.15350000000001</c:v>
                </c:pt>
                <c:pt idx="177">
                  <c:v>134.898</c:v>
                </c:pt>
                <c:pt idx="178">
                  <c:v>130.70949999999999</c:v>
                </c:pt>
                <c:pt idx="179">
                  <c:v>132.37729999999999</c:v>
                </c:pt>
                <c:pt idx="180">
                  <c:v>142.7124</c:v>
                </c:pt>
                <c:pt idx="181">
                  <c:v>128.13069999999999</c:v>
                </c:pt>
                <c:pt idx="182">
                  <c:v>131.114</c:v>
                </c:pt>
                <c:pt idx="183">
                  <c:v>137.4024</c:v>
                </c:pt>
                <c:pt idx="184">
                  <c:v>142.19710000000001</c:v>
                </c:pt>
                <c:pt idx="185">
                  <c:v>126.05</c:v>
                </c:pt>
                <c:pt idx="186">
                  <c:v>133.71340000000001</c:v>
                </c:pt>
                <c:pt idx="187">
                  <c:v>129.80430000000001</c:v>
                </c:pt>
                <c:pt idx="188">
                  <c:v>132.6576</c:v>
                </c:pt>
                <c:pt idx="189">
                  <c:v>138.42310000000001</c:v>
                </c:pt>
                <c:pt idx="190">
                  <c:v>130.36410000000001</c:v>
                </c:pt>
                <c:pt idx="191">
                  <c:v>120.7991</c:v>
                </c:pt>
                <c:pt idx="192">
                  <c:v>128.15289999999999</c:v>
                </c:pt>
                <c:pt idx="193">
                  <c:v>136.55119999999999</c:v>
                </c:pt>
                <c:pt idx="194">
                  <c:v>129.51140000000001</c:v>
                </c:pt>
                <c:pt idx="195">
                  <c:v>128.91579999999999</c:v>
                </c:pt>
                <c:pt idx="196">
                  <c:v>123.7099</c:v>
                </c:pt>
                <c:pt idx="197">
                  <c:v>125.4011</c:v>
                </c:pt>
                <c:pt idx="198">
                  <c:v>133.5258</c:v>
                </c:pt>
                <c:pt idx="199">
                  <c:v>128.7011</c:v>
                </c:pt>
                <c:pt idx="200">
                  <c:v>125.84869999999999</c:v>
                </c:pt>
                <c:pt idx="201">
                  <c:v>128.77520000000001</c:v>
                </c:pt>
                <c:pt idx="202">
                  <c:v>119.4979</c:v>
                </c:pt>
                <c:pt idx="203">
                  <c:v>122.1416</c:v>
                </c:pt>
                <c:pt idx="204">
                  <c:v>122.9323</c:v>
                </c:pt>
                <c:pt idx="205">
                  <c:v>122.5625</c:v>
                </c:pt>
                <c:pt idx="206">
                  <c:v>125.87350000000001</c:v>
                </c:pt>
                <c:pt idx="207">
                  <c:v>128.85480000000001</c:v>
                </c:pt>
                <c:pt idx="208">
                  <c:v>123.98950000000001</c:v>
                </c:pt>
                <c:pt idx="209">
                  <c:v>123.5044</c:v>
                </c:pt>
                <c:pt idx="210">
                  <c:v>120.33410000000001</c:v>
                </c:pt>
                <c:pt idx="211">
                  <c:v>120.1713</c:v>
                </c:pt>
                <c:pt idx="212">
                  <c:v>126.0339</c:v>
                </c:pt>
                <c:pt idx="213">
                  <c:v>119.36020000000001</c:v>
                </c:pt>
                <c:pt idx="214">
                  <c:v>121.8008</c:v>
                </c:pt>
                <c:pt idx="215">
                  <c:v>117.1418</c:v>
                </c:pt>
                <c:pt idx="216">
                  <c:v>123.8105</c:v>
                </c:pt>
                <c:pt idx="217">
                  <c:v>122.437</c:v>
                </c:pt>
                <c:pt idx="218">
                  <c:v>120.8545</c:v>
                </c:pt>
                <c:pt idx="219">
                  <c:v>118.6628</c:v>
                </c:pt>
                <c:pt idx="220">
                  <c:v>125.3079</c:v>
                </c:pt>
                <c:pt idx="221">
                  <c:v>112.6545</c:v>
                </c:pt>
                <c:pt idx="222">
                  <c:v>119.3325</c:v>
                </c:pt>
                <c:pt idx="223">
                  <c:v>117.0513</c:v>
                </c:pt>
                <c:pt idx="224">
                  <c:v>119.2222</c:v>
                </c:pt>
                <c:pt idx="225">
                  <c:v>115.5485</c:v>
                </c:pt>
                <c:pt idx="226">
                  <c:v>120.9387</c:v>
                </c:pt>
                <c:pt idx="227">
                  <c:v>117.36790000000001</c:v>
                </c:pt>
                <c:pt idx="228">
                  <c:v>113.1848</c:v>
                </c:pt>
                <c:pt idx="229">
                  <c:v>125.37439999999999</c:v>
                </c:pt>
                <c:pt idx="230">
                  <c:v>112.62860000000001</c:v>
                </c:pt>
                <c:pt idx="231">
                  <c:v>116.4551</c:v>
                </c:pt>
                <c:pt idx="232">
                  <c:v>106.4948</c:v>
                </c:pt>
                <c:pt idx="233">
                  <c:v>112.2</c:v>
                </c:pt>
                <c:pt idx="234">
                  <c:v>128.8519</c:v>
                </c:pt>
                <c:pt idx="235">
                  <c:v>103.5759</c:v>
                </c:pt>
                <c:pt idx="236">
                  <c:v>111.9485</c:v>
                </c:pt>
                <c:pt idx="237">
                  <c:v>113.88720000000001</c:v>
                </c:pt>
                <c:pt idx="238">
                  <c:v>107.6258</c:v>
                </c:pt>
                <c:pt idx="239">
                  <c:v>107.6756</c:v>
                </c:pt>
                <c:pt idx="240">
                  <c:v>115.54179999999999</c:v>
                </c:pt>
                <c:pt idx="241">
                  <c:v>96.588329999999999</c:v>
                </c:pt>
                <c:pt idx="242">
                  <c:v>109.6033</c:v>
                </c:pt>
                <c:pt idx="243">
                  <c:v>104.6366</c:v>
                </c:pt>
                <c:pt idx="244">
                  <c:v>113.2253</c:v>
                </c:pt>
                <c:pt idx="245">
                  <c:v>118.7758</c:v>
                </c:pt>
                <c:pt idx="246">
                  <c:v>111.6373</c:v>
                </c:pt>
                <c:pt idx="247">
                  <c:v>109.9474</c:v>
                </c:pt>
                <c:pt idx="248">
                  <c:v>108.64960000000001</c:v>
                </c:pt>
                <c:pt idx="249">
                  <c:v>108.9312</c:v>
                </c:pt>
                <c:pt idx="250">
                  <c:v>105.5518</c:v>
                </c:pt>
                <c:pt idx="251">
                  <c:v>102.7884</c:v>
                </c:pt>
                <c:pt idx="252">
                  <c:v>108.6285</c:v>
                </c:pt>
                <c:pt idx="253">
                  <c:v>109.42440000000001</c:v>
                </c:pt>
                <c:pt idx="254">
                  <c:v>97.76576</c:v>
                </c:pt>
                <c:pt idx="255">
                  <c:v>109.6767</c:v>
                </c:pt>
                <c:pt idx="256">
                  <c:v>109.63039999999999</c:v>
                </c:pt>
                <c:pt idx="257">
                  <c:v>98.148269999999997</c:v>
                </c:pt>
                <c:pt idx="258">
                  <c:v>101.033</c:v>
                </c:pt>
                <c:pt idx="259">
                  <c:v>98.85727</c:v>
                </c:pt>
                <c:pt idx="260">
                  <c:v>97.23751</c:v>
                </c:pt>
                <c:pt idx="261">
                  <c:v>101.41</c:v>
                </c:pt>
                <c:pt idx="262">
                  <c:v>103.81059999999999</c:v>
                </c:pt>
                <c:pt idx="263">
                  <c:v>103.54349999999999</c:v>
                </c:pt>
                <c:pt idx="264">
                  <c:v>100.1472</c:v>
                </c:pt>
                <c:pt idx="265">
                  <c:v>94.822159999999997</c:v>
                </c:pt>
                <c:pt idx="266">
                  <c:v>96.337410000000006</c:v>
                </c:pt>
                <c:pt idx="267">
                  <c:v>96.072640000000007</c:v>
                </c:pt>
                <c:pt idx="268">
                  <c:v>91.499290000000002</c:v>
                </c:pt>
                <c:pt idx="269">
                  <c:v>100.1985</c:v>
                </c:pt>
                <c:pt idx="270">
                  <c:v>82.427440000000004</c:v>
                </c:pt>
                <c:pt idx="271">
                  <c:v>98.079189999999997</c:v>
                </c:pt>
                <c:pt idx="272">
                  <c:v>89.373890000000003</c:v>
                </c:pt>
                <c:pt idx="273">
                  <c:v>90.228579999999994</c:v>
                </c:pt>
                <c:pt idx="274">
                  <c:v>90.755960000000002</c:v>
                </c:pt>
                <c:pt idx="275">
                  <c:v>99.22296</c:v>
                </c:pt>
                <c:pt idx="276">
                  <c:v>98.45908</c:v>
                </c:pt>
                <c:pt idx="277">
                  <c:v>95.791830000000004</c:v>
                </c:pt>
                <c:pt idx="278">
                  <c:v>95.851669999999999</c:v>
                </c:pt>
                <c:pt idx="279">
                  <c:v>101.0051</c:v>
                </c:pt>
                <c:pt idx="280">
                  <c:v>92.257599999999996</c:v>
                </c:pt>
                <c:pt idx="281">
                  <c:v>95.317850000000007</c:v>
                </c:pt>
                <c:pt idx="282">
                  <c:v>100.256</c:v>
                </c:pt>
                <c:pt idx="283">
                  <c:v>82.26764</c:v>
                </c:pt>
                <c:pt idx="284">
                  <c:v>92.620990000000006</c:v>
                </c:pt>
                <c:pt idx="285">
                  <c:v>91.227720000000005</c:v>
                </c:pt>
                <c:pt idx="286">
                  <c:v>94.323650000000001</c:v>
                </c:pt>
                <c:pt idx="287">
                  <c:v>95.277169999999998</c:v>
                </c:pt>
                <c:pt idx="288">
                  <c:v>85.157089999999997</c:v>
                </c:pt>
                <c:pt idx="289">
                  <c:v>88.156049999999993</c:v>
                </c:pt>
                <c:pt idx="290">
                  <c:v>80.362570000000005</c:v>
                </c:pt>
                <c:pt idx="291">
                  <c:v>99.751779999999997</c:v>
                </c:pt>
                <c:pt idx="292">
                  <c:v>93.345150000000004</c:v>
                </c:pt>
                <c:pt idx="293">
                  <c:v>91.153289999999998</c:v>
                </c:pt>
                <c:pt idx="294">
                  <c:v>89.700540000000004</c:v>
                </c:pt>
                <c:pt idx="295">
                  <c:v>99.694370000000006</c:v>
                </c:pt>
                <c:pt idx="296">
                  <c:v>81.963279999999997</c:v>
                </c:pt>
                <c:pt idx="297">
                  <c:v>79.184880000000007</c:v>
                </c:pt>
                <c:pt idx="298">
                  <c:v>88.060879999999997</c:v>
                </c:pt>
                <c:pt idx="299">
                  <c:v>82.736440000000002</c:v>
                </c:pt>
                <c:pt idx="300">
                  <c:v>83.029309999999995</c:v>
                </c:pt>
                <c:pt idx="301">
                  <c:v>85.672349999999994</c:v>
                </c:pt>
                <c:pt idx="302">
                  <c:v>89.820099999999996</c:v>
                </c:pt>
                <c:pt idx="303">
                  <c:v>88.186109999999999</c:v>
                </c:pt>
                <c:pt idx="304">
                  <c:v>84.351060000000004</c:v>
                </c:pt>
                <c:pt idx="305">
                  <c:v>82.320819999999998</c:v>
                </c:pt>
                <c:pt idx="306">
                  <c:v>80.703010000000006</c:v>
                </c:pt>
                <c:pt idx="307">
                  <c:v>81.939970000000002</c:v>
                </c:pt>
                <c:pt idx="308">
                  <c:v>88.710819999999998</c:v>
                </c:pt>
                <c:pt idx="309">
                  <c:v>89.793350000000004</c:v>
                </c:pt>
                <c:pt idx="310">
                  <c:v>87.032449999999997</c:v>
                </c:pt>
                <c:pt idx="311">
                  <c:v>79.881990000000002</c:v>
                </c:pt>
                <c:pt idx="312">
                  <c:v>71.920230000000004</c:v>
                </c:pt>
                <c:pt idx="313">
                  <c:v>70.327470000000005</c:v>
                </c:pt>
                <c:pt idx="314">
                  <c:v>82.505290000000002</c:v>
                </c:pt>
                <c:pt idx="315">
                  <c:v>74.614140000000006</c:v>
                </c:pt>
                <c:pt idx="316">
                  <c:v>74.500249999999994</c:v>
                </c:pt>
                <c:pt idx="317">
                  <c:v>77.686269999999993</c:v>
                </c:pt>
                <c:pt idx="318">
                  <c:v>84.993629999999996</c:v>
                </c:pt>
                <c:pt idx="319">
                  <c:v>76.228009999999998</c:v>
                </c:pt>
                <c:pt idx="320">
                  <c:v>85.838009999999997</c:v>
                </c:pt>
                <c:pt idx="321">
                  <c:v>78.280069999999995</c:v>
                </c:pt>
                <c:pt idx="322">
                  <c:v>63.802289999999999</c:v>
                </c:pt>
                <c:pt idx="323">
                  <c:v>72.343130000000002</c:v>
                </c:pt>
                <c:pt idx="324">
                  <c:v>74.343100000000007</c:v>
                </c:pt>
                <c:pt idx="325">
                  <c:v>73.305369999999996</c:v>
                </c:pt>
                <c:pt idx="326">
                  <c:v>67.444370000000006</c:v>
                </c:pt>
                <c:pt idx="327">
                  <c:v>72.870689999999996</c:v>
                </c:pt>
                <c:pt idx="328">
                  <c:v>76.014030000000005</c:v>
                </c:pt>
                <c:pt idx="329">
                  <c:v>69.923569999999998</c:v>
                </c:pt>
                <c:pt idx="330">
                  <c:v>70.318209999999993</c:v>
                </c:pt>
                <c:pt idx="331">
                  <c:v>71.641030000000001</c:v>
                </c:pt>
                <c:pt idx="332">
                  <c:v>70.249930000000006</c:v>
                </c:pt>
                <c:pt idx="333">
                  <c:v>72.789280000000005</c:v>
                </c:pt>
                <c:pt idx="334">
                  <c:v>74.729420000000005</c:v>
                </c:pt>
                <c:pt idx="335">
                  <c:v>66.453689999999995</c:v>
                </c:pt>
                <c:pt idx="336">
                  <c:v>68.6387</c:v>
                </c:pt>
                <c:pt idx="337">
                  <c:v>72.505089999999996</c:v>
                </c:pt>
                <c:pt idx="338">
                  <c:v>63.855670000000003</c:v>
                </c:pt>
                <c:pt idx="339">
                  <c:v>71.555549999999997</c:v>
                </c:pt>
                <c:pt idx="340">
                  <c:v>68.589010000000002</c:v>
                </c:pt>
                <c:pt idx="341">
                  <c:v>66.587149999999994</c:v>
                </c:pt>
                <c:pt idx="342">
                  <c:v>66.878209999999996</c:v>
                </c:pt>
                <c:pt idx="343">
                  <c:v>74.896799999999999</c:v>
                </c:pt>
                <c:pt idx="344">
                  <c:v>68.061099999999996</c:v>
                </c:pt>
                <c:pt idx="345">
                  <c:v>55.63297</c:v>
                </c:pt>
                <c:pt idx="346">
                  <c:v>62.597479999999997</c:v>
                </c:pt>
                <c:pt idx="347">
                  <c:v>68.369979999999998</c:v>
                </c:pt>
                <c:pt idx="348">
                  <c:v>50.665019999999998</c:v>
                </c:pt>
                <c:pt idx="349">
                  <c:v>59.091500000000003</c:v>
                </c:pt>
                <c:pt idx="350">
                  <c:v>58.14922</c:v>
                </c:pt>
                <c:pt idx="351">
                  <c:v>68.388069999999999</c:v>
                </c:pt>
                <c:pt idx="352">
                  <c:v>68.131799999999998</c:v>
                </c:pt>
                <c:pt idx="353">
                  <c:v>65.268919999999994</c:v>
                </c:pt>
                <c:pt idx="354">
                  <c:v>55.047710000000002</c:v>
                </c:pt>
                <c:pt idx="355">
                  <c:v>63.277239999999999</c:v>
                </c:pt>
                <c:pt idx="356">
                  <c:v>57.257359999999998</c:v>
                </c:pt>
                <c:pt idx="357">
                  <c:v>68.962760000000003</c:v>
                </c:pt>
                <c:pt idx="358">
                  <c:v>60.965870000000002</c:v>
                </c:pt>
                <c:pt idx="359">
                  <c:v>59.530360000000002</c:v>
                </c:pt>
                <c:pt idx="360">
                  <c:v>54.506500000000003</c:v>
                </c:pt>
                <c:pt idx="361">
                  <c:v>59.022239999999996</c:v>
                </c:pt>
                <c:pt idx="362">
                  <c:v>64.931820000000002</c:v>
                </c:pt>
                <c:pt idx="363">
                  <c:v>57.395899999999997</c:v>
                </c:pt>
                <c:pt idx="364">
                  <c:v>55.16104</c:v>
                </c:pt>
                <c:pt idx="365">
                  <c:v>59.957540000000002</c:v>
                </c:pt>
                <c:pt idx="366">
                  <c:v>51.389189999999999</c:v>
                </c:pt>
                <c:pt idx="367">
                  <c:v>54.399760000000001</c:v>
                </c:pt>
                <c:pt idx="368">
                  <c:v>55.254759999999997</c:v>
                </c:pt>
                <c:pt idx="369">
                  <c:v>57.353949999999998</c:v>
                </c:pt>
                <c:pt idx="370">
                  <c:v>55.629190000000001</c:v>
                </c:pt>
                <c:pt idx="371">
                  <c:v>60.971359999999997</c:v>
                </c:pt>
                <c:pt idx="372">
                  <c:v>60.801070000000003</c:v>
                </c:pt>
                <c:pt idx="373">
                  <c:v>59.474910000000001</c:v>
                </c:pt>
                <c:pt idx="374">
                  <c:v>54.513269999999999</c:v>
                </c:pt>
                <c:pt idx="375">
                  <c:v>53.47354</c:v>
                </c:pt>
                <c:pt idx="376">
                  <c:v>49.896140000000003</c:v>
                </c:pt>
                <c:pt idx="377">
                  <c:v>48.863460000000003</c:v>
                </c:pt>
                <c:pt idx="378">
                  <c:v>50.99015</c:v>
                </c:pt>
                <c:pt idx="379">
                  <c:v>49.04175</c:v>
                </c:pt>
                <c:pt idx="380">
                  <c:v>48.306910000000002</c:v>
                </c:pt>
                <c:pt idx="381">
                  <c:v>48.406590000000001</c:v>
                </c:pt>
                <c:pt idx="382">
                  <c:v>60.301439999999999</c:v>
                </c:pt>
                <c:pt idx="383">
                  <c:v>43.346760000000003</c:v>
                </c:pt>
                <c:pt idx="384">
                  <c:v>53.567689999999999</c:v>
                </c:pt>
                <c:pt idx="385">
                  <c:v>45.395429999999998</c:v>
                </c:pt>
                <c:pt idx="386">
                  <c:v>50.251159999999999</c:v>
                </c:pt>
                <c:pt idx="387">
                  <c:v>46.946420000000003</c:v>
                </c:pt>
                <c:pt idx="388">
                  <c:v>53.0946</c:v>
                </c:pt>
                <c:pt idx="389">
                  <c:v>39.840989999999998</c:v>
                </c:pt>
                <c:pt idx="390">
                  <c:v>41.248530000000002</c:v>
                </c:pt>
                <c:pt idx="391">
                  <c:v>41.810699999999997</c:v>
                </c:pt>
                <c:pt idx="392">
                  <c:v>47.438319999999997</c:v>
                </c:pt>
                <c:pt idx="393">
                  <c:v>41.507930000000002</c:v>
                </c:pt>
                <c:pt idx="394">
                  <c:v>44.763840000000002</c:v>
                </c:pt>
                <c:pt idx="395">
                  <c:v>45.78839</c:v>
                </c:pt>
                <c:pt idx="396">
                  <c:v>45.701430000000002</c:v>
                </c:pt>
                <c:pt idx="397">
                  <c:v>35.898130000000002</c:v>
                </c:pt>
                <c:pt idx="398">
                  <c:v>47.5946</c:v>
                </c:pt>
                <c:pt idx="399">
                  <c:v>36.140740000000001</c:v>
                </c:pt>
                <c:pt idx="400">
                  <c:v>43.902169999999998</c:v>
                </c:pt>
                <c:pt idx="401">
                  <c:v>40.63597</c:v>
                </c:pt>
                <c:pt idx="402">
                  <c:v>36.54589</c:v>
                </c:pt>
                <c:pt idx="403">
                  <c:v>44.076729999999998</c:v>
                </c:pt>
                <c:pt idx="404">
                  <c:v>39.366660000000003</c:v>
                </c:pt>
                <c:pt idx="405">
                  <c:v>33.982909999999997</c:v>
                </c:pt>
                <c:pt idx="406">
                  <c:v>42.0396</c:v>
                </c:pt>
                <c:pt idx="407">
                  <c:v>36.628160000000001</c:v>
                </c:pt>
                <c:pt idx="408">
                  <c:v>43.859729999999999</c:v>
                </c:pt>
                <c:pt idx="409">
                  <c:v>47.01182</c:v>
                </c:pt>
                <c:pt idx="410">
                  <c:v>42.901440000000001</c:v>
                </c:pt>
                <c:pt idx="411">
                  <c:v>34.523539999999997</c:v>
                </c:pt>
                <c:pt idx="412">
                  <c:v>43.560679999999998</c:v>
                </c:pt>
                <c:pt idx="413">
                  <c:v>38.247959999999999</c:v>
                </c:pt>
                <c:pt idx="414">
                  <c:v>35.373649999999998</c:v>
                </c:pt>
                <c:pt idx="415">
                  <c:v>38.906869999999998</c:v>
                </c:pt>
                <c:pt idx="416">
                  <c:v>32.76511</c:v>
                </c:pt>
                <c:pt idx="417">
                  <c:v>36.11589</c:v>
                </c:pt>
                <c:pt idx="418">
                  <c:v>38.42109</c:v>
                </c:pt>
                <c:pt idx="419">
                  <c:v>31.293130000000001</c:v>
                </c:pt>
                <c:pt idx="420">
                  <c:v>41.390599999999999</c:v>
                </c:pt>
                <c:pt idx="421">
                  <c:v>34.649590000000003</c:v>
                </c:pt>
                <c:pt idx="422">
                  <c:v>29.393999999999998</c:v>
                </c:pt>
                <c:pt idx="423">
                  <c:v>39.0931</c:v>
                </c:pt>
                <c:pt idx="424">
                  <c:v>28.044080000000001</c:v>
                </c:pt>
                <c:pt idx="425">
                  <c:v>26.920649999999998</c:v>
                </c:pt>
                <c:pt idx="426">
                  <c:v>33.187199999999997</c:v>
                </c:pt>
                <c:pt idx="427">
                  <c:v>26.73282</c:v>
                </c:pt>
                <c:pt idx="428">
                  <c:v>24.304390000000001</c:v>
                </c:pt>
                <c:pt idx="429">
                  <c:v>31.525600000000001</c:v>
                </c:pt>
                <c:pt idx="430">
                  <c:v>24.499829999999999</c:v>
                </c:pt>
                <c:pt idx="431">
                  <c:v>37.005569999999999</c:v>
                </c:pt>
                <c:pt idx="432">
                  <c:v>23.3444</c:v>
                </c:pt>
                <c:pt idx="433">
                  <c:v>28.996300000000002</c:v>
                </c:pt>
                <c:pt idx="434">
                  <c:v>20.201720000000002</c:v>
                </c:pt>
                <c:pt idx="435">
                  <c:v>27.962119999999999</c:v>
                </c:pt>
                <c:pt idx="436">
                  <c:v>32.326639999999998</c:v>
                </c:pt>
                <c:pt idx="437">
                  <c:v>28.756499999999999</c:v>
                </c:pt>
                <c:pt idx="438">
                  <c:v>26.258240000000001</c:v>
                </c:pt>
                <c:pt idx="439">
                  <c:v>21.463349999999998</c:v>
                </c:pt>
                <c:pt idx="440">
                  <c:v>31.283370000000001</c:v>
                </c:pt>
                <c:pt idx="441">
                  <c:v>25.607520000000001</c:v>
                </c:pt>
                <c:pt idx="442">
                  <c:v>26.870349999999998</c:v>
                </c:pt>
                <c:pt idx="443">
                  <c:v>20.319500000000001</c:v>
                </c:pt>
                <c:pt idx="444">
                  <c:v>20.005510000000001</c:v>
                </c:pt>
                <c:pt idx="445">
                  <c:v>22.319389999999999</c:v>
                </c:pt>
                <c:pt idx="446">
                  <c:v>26.200700000000001</c:v>
                </c:pt>
                <c:pt idx="447">
                  <c:v>18.654810000000001</c:v>
                </c:pt>
                <c:pt idx="448">
                  <c:v>27.842279999999999</c:v>
                </c:pt>
                <c:pt idx="449">
                  <c:v>27.464839999999999</c:v>
                </c:pt>
                <c:pt idx="450">
                  <c:v>24.52008</c:v>
                </c:pt>
                <c:pt idx="451">
                  <c:v>26.94143</c:v>
                </c:pt>
                <c:pt idx="452">
                  <c:v>16.037040000000001</c:v>
                </c:pt>
                <c:pt idx="453">
                  <c:v>21.63843</c:v>
                </c:pt>
                <c:pt idx="454">
                  <c:v>21.763960000000001</c:v>
                </c:pt>
                <c:pt idx="455">
                  <c:v>26.588999999999999</c:v>
                </c:pt>
                <c:pt idx="456">
                  <c:v>16.752610000000001</c:v>
                </c:pt>
                <c:pt idx="457">
                  <c:v>24.134799999999998</c:v>
                </c:pt>
                <c:pt idx="458">
                  <c:v>11.13045</c:v>
                </c:pt>
                <c:pt idx="459">
                  <c:v>23.699619999999999</c:v>
                </c:pt>
                <c:pt idx="460">
                  <c:v>12.190899999999999</c:v>
                </c:pt>
                <c:pt idx="461">
                  <c:v>15.12818</c:v>
                </c:pt>
                <c:pt idx="462">
                  <c:v>27.654509999999998</c:v>
                </c:pt>
                <c:pt idx="463">
                  <c:v>9.4815059999999995</c:v>
                </c:pt>
                <c:pt idx="464">
                  <c:v>12.927490000000001</c:v>
                </c:pt>
                <c:pt idx="465">
                  <c:v>13.69717</c:v>
                </c:pt>
                <c:pt idx="466">
                  <c:v>20.056840000000001</c:v>
                </c:pt>
                <c:pt idx="467">
                  <c:v>13.49648</c:v>
                </c:pt>
                <c:pt idx="468">
                  <c:v>15.131030000000001</c:v>
                </c:pt>
                <c:pt idx="469">
                  <c:v>21.58952</c:v>
                </c:pt>
                <c:pt idx="470">
                  <c:v>19.44877</c:v>
                </c:pt>
                <c:pt idx="471">
                  <c:v>5.5717049999999997</c:v>
                </c:pt>
                <c:pt idx="472">
                  <c:v>21.3065</c:v>
                </c:pt>
                <c:pt idx="473">
                  <c:v>8.847906</c:v>
                </c:pt>
                <c:pt idx="474">
                  <c:v>3.1206149999999999</c:v>
                </c:pt>
                <c:pt idx="475">
                  <c:v>9.9275540000000007</c:v>
                </c:pt>
                <c:pt idx="476">
                  <c:v>8.7314609999999995</c:v>
                </c:pt>
                <c:pt idx="477">
                  <c:v>8.8037179999999999</c:v>
                </c:pt>
                <c:pt idx="478">
                  <c:v>7.433236</c:v>
                </c:pt>
                <c:pt idx="479">
                  <c:v>19.173349999999999</c:v>
                </c:pt>
                <c:pt idx="480">
                  <c:v>15.08634</c:v>
                </c:pt>
                <c:pt idx="481">
                  <c:v>17.72869</c:v>
                </c:pt>
                <c:pt idx="482">
                  <c:v>4.6184320000000003</c:v>
                </c:pt>
                <c:pt idx="483">
                  <c:v>10.84412</c:v>
                </c:pt>
                <c:pt idx="484">
                  <c:v>7.0745760000000004</c:v>
                </c:pt>
                <c:pt idx="485">
                  <c:v>6.839785</c:v>
                </c:pt>
                <c:pt idx="486">
                  <c:v>-1.1062829999999999</c:v>
                </c:pt>
                <c:pt idx="487">
                  <c:v>7.7739229999999999</c:v>
                </c:pt>
                <c:pt idx="488">
                  <c:v>11.16859</c:v>
                </c:pt>
                <c:pt idx="489">
                  <c:v>11.067270000000001</c:v>
                </c:pt>
                <c:pt idx="490">
                  <c:v>4.8930119999999997</c:v>
                </c:pt>
                <c:pt idx="491">
                  <c:v>4.931387</c:v>
                </c:pt>
                <c:pt idx="492">
                  <c:v>7.9851099999999997</c:v>
                </c:pt>
                <c:pt idx="493">
                  <c:v>4.3610860000000002</c:v>
                </c:pt>
                <c:pt idx="494">
                  <c:v>5.4124629999999998</c:v>
                </c:pt>
                <c:pt idx="495">
                  <c:v>6.2778600000000004</c:v>
                </c:pt>
                <c:pt idx="496">
                  <c:v>-0.40099940000000001</c:v>
                </c:pt>
                <c:pt idx="497">
                  <c:v>-4.3461210000000001</c:v>
                </c:pt>
                <c:pt idx="498">
                  <c:v>5.1475030000000004</c:v>
                </c:pt>
                <c:pt idx="499">
                  <c:v>-3.516286</c:v>
                </c:pt>
                <c:pt idx="500">
                  <c:v>-0.12245449999999999</c:v>
                </c:pt>
                <c:pt idx="501">
                  <c:v>-1.974324</c:v>
                </c:pt>
                <c:pt idx="502">
                  <c:v>5.6974999999999998</c:v>
                </c:pt>
                <c:pt idx="503">
                  <c:v>-1.5368869999999999</c:v>
                </c:pt>
                <c:pt idx="504">
                  <c:v>0.54498069999999998</c:v>
                </c:pt>
                <c:pt idx="505">
                  <c:v>3.6037599999999999</c:v>
                </c:pt>
                <c:pt idx="506">
                  <c:v>-5.9441870000000003</c:v>
                </c:pt>
                <c:pt idx="507">
                  <c:v>-4.6014160000000004</c:v>
                </c:pt>
                <c:pt idx="508">
                  <c:v>-1.3794519999999999</c:v>
                </c:pt>
                <c:pt idx="509">
                  <c:v>-1.43564</c:v>
                </c:pt>
                <c:pt idx="510">
                  <c:v>-12.97878</c:v>
                </c:pt>
                <c:pt idx="511">
                  <c:v>-4.1104320000000003</c:v>
                </c:pt>
                <c:pt idx="512">
                  <c:v>-5.3418859999999997</c:v>
                </c:pt>
                <c:pt idx="513">
                  <c:v>-7.2429810000000003</c:v>
                </c:pt>
                <c:pt idx="514">
                  <c:v>-3.4453309999999999</c:v>
                </c:pt>
                <c:pt idx="515">
                  <c:v>-2.6699250000000001</c:v>
                </c:pt>
                <c:pt idx="516">
                  <c:v>-4.5860919999999998</c:v>
                </c:pt>
                <c:pt idx="517">
                  <c:v>-6.3109690000000001</c:v>
                </c:pt>
                <c:pt idx="518">
                  <c:v>-5.9905749999999998</c:v>
                </c:pt>
                <c:pt idx="519">
                  <c:v>-10.49607</c:v>
                </c:pt>
                <c:pt idx="520">
                  <c:v>-10.70252</c:v>
                </c:pt>
                <c:pt idx="521">
                  <c:v>-0.56518559999999995</c:v>
                </c:pt>
                <c:pt idx="522">
                  <c:v>-7.8172139999999999</c:v>
                </c:pt>
                <c:pt idx="523">
                  <c:v>-9.300262</c:v>
                </c:pt>
                <c:pt idx="524">
                  <c:v>-16.81146</c:v>
                </c:pt>
                <c:pt idx="525">
                  <c:v>-4.1079080000000001</c:v>
                </c:pt>
                <c:pt idx="526">
                  <c:v>-11.832179999999999</c:v>
                </c:pt>
                <c:pt idx="527">
                  <c:v>-14.79945</c:v>
                </c:pt>
                <c:pt idx="528">
                  <c:v>-15.225160000000001</c:v>
                </c:pt>
                <c:pt idx="529">
                  <c:v>-13.073180000000001</c:v>
                </c:pt>
                <c:pt idx="530">
                  <c:v>-7.2365620000000002</c:v>
                </c:pt>
                <c:pt idx="531">
                  <c:v>-19.360099999999999</c:v>
                </c:pt>
                <c:pt idx="532">
                  <c:v>-16.32124</c:v>
                </c:pt>
                <c:pt idx="533">
                  <c:v>-7.3561459999999999</c:v>
                </c:pt>
                <c:pt idx="534">
                  <c:v>-25.432960000000001</c:v>
                </c:pt>
                <c:pt idx="535">
                  <c:v>-12.953279999999999</c:v>
                </c:pt>
                <c:pt idx="536">
                  <c:v>-12.55707</c:v>
                </c:pt>
                <c:pt idx="537">
                  <c:v>-15.22612</c:v>
                </c:pt>
                <c:pt idx="538">
                  <c:v>-14.218680000000001</c:v>
                </c:pt>
                <c:pt idx="539">
                  <c:v>-3.4913539999999998</c:v>
                </c:pt>
                <c:pt idx="540">
                  <c:v>-16.85295</c:v>
                </c:pt>
                <c:pt idx="541">
                  <c:v>-15.40401</c:v>
                </c:pt>
                <c:pt idx="542">
                  <c:v>-21.768750000000001</c:v>
                </c:pt>
                <c:pt idx="543">
                  <c:v>-19.933669999999999</c:v>
                </c:pt>
                <c:pt idx="544">
                  <c:v>-14.31931</c:v>
                </c:pt>
                <c:pt idx="545">
                  <c:v>-21.112130000000001</c:v>
                </c:pt>
                <c:pt idx="546">
                  <c:v>-18.098680000000002</c:v>
                </c:pt>
                <c:pt idx="547">
                  <c:v>-26.104939999999999</c:v>
                </c:pt>
                <c:pt idx="548">
                  <c:v>-23.071259999999999</c:v>
                </c:pt>
                <c:pt idx="549">
                  <c:v>-16.541440000000001</c:v>
                </c:pt>
                <c:pt idx="550">
                  <c:v>-22.630859999999998</c:v>
                </c:pt>
                <c:pt idx="551">
                  <c:v>-24.781400000000001</c:v>
                </c:pt>
                <c:pt idx="552">
                  <c:v>-24.556979999999999</c:v>
                </c:pt>
                <c:pt idx="553">
                  <c:v>-17.464230000000001</c:v>
                </c:pt>
                <c:pt idx="554">
                  <c:v>-22.700420000000001</c:v>
                </c:pt>
                <c:pt idx="555">
                  <c:v>-17.977930000000001</c:v>
                </c:pt>
                <c:pt idx="556">
                  <c:v>-31.477180000000001</c:v>
                </c:pt>
                <c:pt idx="557">
                  <c:v>-21.898399999999999</c:v>
                </c:pt>
                <c:pt idx="558">
                  <c:v>-13.04801</c:v>
                </c:pt>
                <c:pt idx="559">
                  <c:v>-28.268940000000001</c:v>
                </c:pt>
                <c:pt idx="560">
                  <c:v>-31.649979999999999</c:v>
                </c:pt>
                <c:pt idx="561">
                  <c:v>-22.753050000000002</c:v>
                </c:pt>
                <c:pt idx="562">
                  <c:v>-26.392209999999999</c:v>
                </c:pt>
                <c:pt idx="563">
                  <c:v>-30.423639999999999</c:v>
                </c:pt>
                <c:pt idx="564">
                  <c:v>-29.57882</c:v>
                </c:pt>
                <c:pt idx="565">
                  <c:v>-26.670940000000002</c:v>
                </c:pt>
                <c:pt idx="566">
                  <c:v>-29.56118</c:v>
                </c:pt>
                <c:pt idx="567">
                  <c:v>-30.20223</c:v>
                </c:pt>
                <c:pt idx="568">
                  <c:v>-26.409189999999999</c:v>
                </c:pt>
                <c:pt idx="569">
                  <c:v>-32.03434</c:v>
                </c:pt>
                <c:pt idx="570">
                  <c:v>-31.06204</c:v>
                </c:pt>
                <c:pt idx="571">
                  <c:v>-33.7301</c:v>
                </c:pt>
                <c:pt idx="572">
                  <c:v>-29.1325</c:v>
                </c:pt>
                <c:pt idx="573">
                  <c:v>-37.460380000000001</c:v>
                </c:pt>
                <c:pt idx="574">
                  <c:v>-32.796990000000001</c:v>
                </c:pt>
                <c:pt idx="575">
                  <c:v>-29.159569999999999</c:v>
                </c:pt>
                <c:pt idx="576">
                  <c:v>-25.182040000000001</c:v>
                </c:pt>
                <c:pt idx="577">
                  <c:v>-33.061059999999998</c:v>
                </c:pt>
                <c:pt idx="578">
                  <c:v>-20.176179999999999</c:v>
                </c:pt>
                <c:pt idx="579">
                  <c:v>-39.862780000000001</c:v>
                </c:pt>
                <c:pt idx="580">
                  <c:v>-28.57743</c:v>
                </c:pt>
                <c:pt idx="581">
                  <c:v>-33.282200000000003</c:v>
                </c:pt>
                <c:pt idx="582">
                  <c:v>-29.619520000000001</c:v>
                </c:pt>
                <c:pt idx="583">
                  <c:v>-39.876199999999997</c:v>
                </c:pt>
                <c:pt idx="584">
                  <c:v>-31.919779999999999</c:v>
                </c:pt>
                <c:pt idx="585">
                  <c:v>-38.096809999999998</c:v>
                </c:pt>
                <c:pt idx="586">
                  <c:v>-32.600580000000001</c:v>
                </c:pt>
                <c:pt idx="587">
                  <c:v>-42.877519999999997</c:v>
                </c:pt>
                <c:pt idx="588">
                  <c:v>-43.546019999999999</c:v>
                </c:pt>
                <c:pt idx="589">
                  <c:v>-38.231380000000001</c:v>
                </c:pt>
                <c:pt idx="590">
                  <c:v>-42.836709999999997</c:v>
                </c:pt>
                <c:pt idx="591">
                  <c:v>-37.196779999999997</c:v>
                </c:pt>
                <c:pt idx="592">
                  <c:v>-39.490540000000003</c:v>
                </c:pt>
                <c:pt idx="593">
                  <c:v>-42.736379999999997</c:v>
                </c:pt>
                <c:pt idx="594">
                  <c:v>-40.844369999999998</c:v>
                </c:pt>
                <c:pt idx="595">
                  <c:v>-42.189869999999999</c:v>
                </c:pt>
                <c:pt idx="596">
                  <c:v>-31.735009999999999</c:v>
                </c:pt>
                <c:pt idx="597">
                  <c:v>-44.294060000000002</c:v>
                </c:pt>
                <c:pt idx="598">
                  <c:v>-43.107039999999998</c:v>
                </c:pt>
                <c:pt idx="599">
                  <c:v>-52.149209999999997</c:v>
                </c:pt>
                <c:pt idx="600">
                  <c:v>-43.365720000000003</c:v>
                </c:pt>
                <c:pt idx="601">
                  <c:v>-54.07056</c:v>
                </c:pt>
                <c:pt idx="602">
                  <c:v>-41.008569999999999</c:v>
                </c:pt>
                <c:pt idx="603">
                  <c:v>-44.809620000000002</c:v>
                </c:pt>
                <c:pt idx="604">
                  <c:v>-47.63926</c:v>
                </c:pt>
                <c:pt idx="605">
                  <c:v>-38.355559999999997</c:v>
                </c:pt>
                <c:pt idx="606">
                  <c:v>-52.891109999999998</c:v>
                </c:pt>
                <c:pt idx="607">
                  <c:v>-45.509720000000002</c:v>
                </c:pt>
                <c:pt idx="608">
                  <c:v>-39.918669999999999</c:v>
                </c:pt>
                <c:pt idx="609">
                  <c:v>-53.000909999999998</c:v>
                </c:pt>
                <c:pt idx="610">
                  <c:v>-46.822710000000001</c:v>
                </c:pt>
                <c:pt idx="611">
                  <c:v>-42.569949999999999</c:v>
                </c:pt>
                <c:pt idx="612">
                  <c:v>-55.82282</c:v>
                </c:pt>
                <c:pt idx="613">
                  <c:v>-55.788780000000003</c:v>
                </c:pt>
                <c:pt idx="614">
                  <c:v>-52.38044</c:v>
                </c:pt>
                <c:pt idx="615">
                  <c:v>-58.203589999999998</c:v>
                </c:pt>
                <c:pt idx="616">
                  <c:v>-48.534199999999998</c:v>
                </c:pt>
                <c:pt idx="617">
                  <c:v>-45.949210000000001</c:v>
                </c:pt>
                <c:pt idx="618">
                  <c:v>-45.716059999999999</c:v>
                </c:pt>
                <c:pt idx="619">
                  <c:v>-54.656649999999999</c:v>
                </c:pt>
                <c:pt idx="620">
                  <c:v>-38.772500000000001</c:v>
                </c:pt>
                <c:pt idx="621">
                  <c:v>-51.687899999999999</c:v>
                </c:pt>
                <c:pt idx="622">
                  <c:v>-52.834449999999997</c:v>
                </c:pt>
                <c:pt idx="623">
                  <c:v>-50.935450000000003</c:v>
                </c:pt>
                <c:pt idx="624">
                  <c:v>-52.079419999999999</c:v>
                </c:pt>
                <c:pt idx="625">
                  <c:v>-43.626269999999998</c:v>
                </c:pt>
                <c:pt idx="626">
                  <c:v>-60.313800000000001</c:v>
                </c:pt>
                <c:pt idx="627">
                  <c:v>-45.531210000000002</c:v>
                </c:pt>
                <c:pt idx="628">
                  <c:v>-59.859540000000003</c:v>
                </c:pt>
                <c:pt idx="629">
                  <c:v>-57.538829999999997</c:v>
                </c:pt>
                <c:pt idx="630">
                  <c:v>-46.593760000000003</c:v>
                </c:pt>
                <c:pt idx="631">
                  <c:v>-54.804769999999998</c:v>
                </c:pt>
                <c:pt idx="632">
                  <c:v>-50.258229999999998</c:v>
                </c:pt>
                <c:pt idx="633">
                  <c:v>-53.706980000000001</c:v>
                </c:pt>
                <c:pt idx="634">
                  <c:v>-61.690539999999999</c:v>
                </c:pt>
                <c:pt idx="635">
                  <c:v>-57.827779999999997</c:v>
                </c:pt>
                <c:pt idx="636">
                  <c:v>-64.354500000000002</c:v>
                </c:pt>
                <c:pt idx="637">
                  <c:v>-53.459969999999998</c:v>
                </c:pt>
                <c:pt idx="638">
                  <c:v>-56.909860000000002</c:v>
                </c:pt>
                <c:pt idx="639">
                  <c:v>-67.621880000000004</c:v>
                </c:pt>
                <c:pt idx="640">
                  <c:v>-62.14208</c:v>
                </c:pt>
                <c:pt idx="641">
                  <c:v>-52.49803</c:v>
                </c:pt>
                <c:pt idx="642">
                  <c:v>-52.658279999999998</c:v>
                </c:pt>
                <c:pt idx="643">
                  <c:v>-55.45796</c:v>
                </c:pt>
                <c:pt idx="644">
                  <c:v>-59.376899999999999</c:v>
                </c:pt>
                <c:pt idx="645">
                  <c:v>-59.2331</c:v>
                </c:pt>
                <c:pt idx="646">
                  <c:v>-61.142850000000003</c:v>
                </c:pt>
                <c:pt idx="647">
                  <c:v>-59.980499999999999</c:v>
                </c:pt>
                <c:pt idx="648">
                  <c:v>-57.316540000000003</c:v>
                </c:pt>
                <c:pt idx="649">
                  <c:v>-61.055430000000001</c:v>
                </c:pt>
                <c:pt idx="650">
                  <c:v>-65.338369999999998</c:v>
                </c:pt>
                <c:pt idx="651">
                  <c:v>-65.621780000000001</c:v>
                </c:pt>
                <c:pt idx="652">
                  <c:v>-52.021210000000004</c:v>
                </c:pt>
                <c:pt idx="653">
                  <c:v>-60.215989999999998</c:v>
                </c:pt>
                <c:pt idx="654">
                  <c:v>-70.432649999999995</c:v>
                </c:pt>
                <c:pt idx="655">
                  <c:v>-64.988969999999995</c:v>
                </c:pt>
                <c:pt idx="656">
                  <c:v>-65.136480000000006</c:v>
                </c:pt>
                <c:pt idx="657">
                  <c:v>-60.00806</c:v>
                </c:pt>
                <c:pt idx="658">
                  <c:v>-69.124809999999997</c:v>
                </c:pt>
                <c:pt idx="659">
                  <c:v>-67.109740000000002</c:v>
                </c:pt>
                <c:pt idx="660">
                  <c:v>-65.230109999999996</c:v>
                </c:pt>
                <c:pt idx="661">
                  <c:v>-74.957750000000004</c:v>
                </c:pt>
                <c:pt idx="662">
                  <c:v>-65.132639999999995</c:v>
                </c:pt>
                <c:pt idx="663">
                  <c:v>-65.151619999999994</c:v>
                </c:pt>
                <c:pt idx="664">
                  <c:v>-70.401529999999994</c:v>
                </c:pt>
                <c:pt idx="665">
                  <c:v>-67.675560000000004</c:v>
                </c:pt>
                <c:pt idx="666">
                  <c:v>-73.987949999999998</c:v>
                </c:pt>
                <c:pt idx="667">
                  <c:v>-69.200540000000004</c:v>
                </c:pt>
                <c:pt idx="668">
                  <c:v>-72.009429999999995</c:v>
                </c:pt>
                <c:pt idx="669">
                  <c:v>-63.82273</c:v>
                </c:pt>
                <c:pt idx="670">
                  <c:v>-82.096670000000003</c:v>
                </c:pt>
                <c:pt idx="671">
                  <c:v>-74.437839999999994</c:v>
                </c:pt>
                <c:pt idx="672">
                  <c:v>-68.279340000000005</c:v>
                </c:pt>
                <c:pt idx="673">
                  <c:v>-73.514300000000006</c:v>
                </c:pt>
                <c:pt idx="674">
                  <c:v>-68.249650000000003</c:v>
                </c:pt>
                <c:pt idx="675">
                  <c:v>-68.992840000000001</c:v>
                </c:pt>
                <c:pt idx="676">
                  <c:v>-73.938800000000001</c:v>
                </c:pt>
                <c:pt idx="677">
                  <c:v>-79.590190000000007</c:v>
                </c:pt>
                <c:pt idx="678">
                  <c:v>-75.551869999999994</c:v>
                </c:pt>
                <c:pt idx="679">
                  <c:v>-78.754130000000004</c:v>
                </c:pt>
                <c:pt idx="680">
                  <c:v>-72.100459999999998</c:v>
                </c:pt>
                <c:pt idx="681">
                  <c:v>-78.739199999999997</c:v>
                </c:pt>
                <c:pt idx="682">
                  <c:v>-74.24897</c:v>
                </c:pt>
                <c:pt idx="683">
                  <c:v>-72.543880000000001</c:v>
                </c:pt>
                <c:pt idx="684">
                  <c:v>-78.704300000000003</c:v>
                </c:pt>
                <c:pt idx="685">
                  <c:v>-79.969279999999998</c:v>
                </c:pt>
                <c:pt idx="686">
                  <c:v>-82.139349999999993</c:v>
                </c:pt>
                <c:pt idx="687">
                  <c:v>-92.867859999999993</c:v>
                </c:pt>
                <c:pt idx="688">
                  <c:v>-75.648169999999993</c:v>
                </c:pt>
                <c:pt idx="689">
                  <c:v>-80.709050000000005</c:v>
                </c:pt>
                <c:pt idx="690">
                  <c:v>-87.871049999999997</c:v>
                </c:pt>
                <c:pt idx="691">
                  <c:v>-83.559669999999997</c:v>
                </c:pt>
                <c:pt idx="692">
                  <c:v>-86.572990000000004</c:v>
                </c:pt>
                <c:pt idx="693">
                  <c:v>-86.361469999999997</c:v>
                </c:pt>
                <c:pt idx="694">
                  <c:v>-89.928780000000003</c:v>
                </c:pt>
                <c:pt idx="695">
                  <c:v>-73.964259999999996</c:v>
                </c:pt>
                <c:pt idx="696">
                  <c:v>-86.603309999999993</c:v>
                </c:pt>
                <c:pt idx="697">
                  <c:v>-87.570729999999998</c:v>
                </c:pt>
                <c:pt idx="698">
                  <c:v>-75.039469999999994</c:v>
                </c:pt>
                <c:pt idx="699">
                  <c:v>-82.329350000000005</c:v>
                </c:pt>
                <c:pt idx="700">
                  <c:v>-87.77364</c:v>
                </c:pt>
                <c:pt idx="701">
                  <c:v>-90.972210000000004</c:v>
                </c:pt>
                <c:pt idx="702">
                  <c:v>-88.792119999999997</c:v>
                </c:pt>
                <c:pt idx="703">
                  <c:v>-79.607240000000004</c:v>
                </c:pt>
                <c:pt idx="704">
                  <c:v>-84.301950000000005</c:v>
                </c:pt>
                <c:pt idx="705">
                  <c:v>-80.084429999999998</c:v>
                </c:pt>
                <c:pt idx="706">
                  <c:v>-90.850409999999997</c:v>
                </c:pt>
                <c:pt idx="707">
                  <c:v>-83.150589999999994</c:v>
                </c:pt>
                <c:pt idx="708">
                  <c:v>-85.762299999999996</c:v>
                </c:pt>
                <c:pt idx="709">
                  <c:v>-87.281639999999996</c:v>
                </c:pt>
                <c:pt idx="710">
                  <c:v>-85.900899999999993</c:v>
                </c:pt>
                <c:pt idx="711">
                  <c:v>-83.171340000000001</c:v>
                </c:pt>
                <c:pt idx="712">
                  <c:v>-96.248019999999997</c:v>
                </c:pt>
                <c:pt idx="713">
                  <c:v>-93.262259999999998</c:v>
                </c:pt>
                <c:pt idx="714">
                  <c:v>-96.200059999999993</c:v>
                </c:pt>
                <c:pt idx="715">
                  <c:v>-90.484120000000004</c:v>
                </c:pt>
                <c:pt idx="716">
                  <c:v>-86.241249999999994</c:v>
                </c:pt>
                <c:pt idx="717">
                  <c:v>-93.229200000000006</c:v>
                </c:pt>
                <c:pt idx="718">
                  <c:v>-94.481920000000002</c:v>
                </c:pt>
                <c:pt idx="719">
                  <c:v>-93.736609999999999</c:v>
                </c:pt>
                <c:pt idx="720">
                  <c:v>-80.887289999999993</c:v>
                </c:pt>
                <c:pt idx="721">
                  <c:v>-80.336830000000006</c:v>
                </c:pt>
                <c:pt idx="722">
                  <c:v>-95.416039999999995</c:v>
                </c:pt>
                <c:pt idx="723">
                  <c:v>-107.5317</c:v>
                </c:pt>
                <c:pt idx="724">
                  <c:v>-96.789640000000006</c:v>
                </c:pt>
                <c:pt idx="725">
                  <c:v>-95.080539999999999</c:v>
                </c:pt>
                <c:pt idx="726">
                  <c:v>-90.782679999999999</c:v>
                </c:pt>
                <c:pt idx="727">
                  <c:v>-97.576499999999996</c:v>
                </c:pt>
                <c:pt idx="728">
                  <c:v>-99.450649999999996</c:v>
                </c:pt>
                <c:pt idx="729">
                  <c:v>-91.804349999999999</c:v>
                </c:pt>
                <c:pt idx="730">
                  <c:v>-99.301079999999999</c:v>
                </c:pt>
                <c:pt idx="731">
                  <c:v>-97.207830000000001</c:v>
                </c:pt>
                <c:pt idx="732">
                  <c:v>-94.65155</c:v>
                </c:pt>
                <c:pt idx="733">
                  <c:v>-103.1755</c:v>
                </c:pt>
                <c:pt idx="734">
                  <c:v>-102.9539</c:v>
                </c:pt>
                <c:pt idx="735">
                  <c:v>-91.001360000000005</c:v>
                </c:pt>
                <c:pt idx="736">
                  <c:v>-95.850669999999994</c:v>
                </c:pt>
                <c:pt idx="737">
                  <c:v>-102.9289</c:v>
                </c:pt>
                <c:pt idx="738">
                  <c:v>-104.8638</c:v>
                </c:pt>
                <c:pt idx="739">
                  <c:v>-91.229699999999994</c:v>
                </c:pt>
                <c:pt idx="740">
                  <c:v>-107.9811</c:v>
                </c:pt>
                <c:pt idx="741">
                  <c:v>-89.103340000000003</c:v>
                </c:pt>
                <c:pt idx="742">
                  <c:v>-102.49120000000001</c:v>
                </c:pt>
                <c:pt idx="743">
                  <c:v>-99.356440000000006</c:v>
                </c:pt>
                <c:pt idx="744">
                  <c:v>-103.6947</c:v>
                </c:pt>
                <c:pt idx="745">
                  <c:v>-106.4847</c:v>
                </c:pt>
                <c:pt idx="746">
                  <c:v>-100.4571</c:v>
                </c:pt>
                <c:pt idx="747">
                  <c:v>-107.46510000000001</c:v>
                </c:pt>
                <c:pt idx="748">
                  <c:v>-107.087</c:v>
                </c:pt>
                <c:pt idx="749">
                  <c:v>-106.75749999999999</c:v>
                </c:pt>
                <c:pt idx="750">
                  <c:v>-98.788290000000003</c:v>
                </c:pt>
                <c:pt idx="751">
                  <c:v>-104.151</c:v>
                </c:pt>
                <c:pt idx="752">
                  <c:v>-107.26949999999999</c:v>
                </c:pt>
                <c:pt idx="753">
                  <c:v>-112.80710000000001</c:v>
                </c:pt>
                <c:pt idx="754">
                  <c:v>-113.19840000000001</c:v>
                </c:pt>
                <c:pt idx="755">
                  <c:v>-110.7941</c:v>
                </c:pt>
                <c:pt idx="756">
                  <c:v>-110.13930000000001</c:v>
                </c:pt>
                <c:pt idx="757">
                  <c:v>-119.6587</c:v>
                </c:pt>
                <c:pt idx="758">
                  <c:v>-105.95</c:v>
                </c:pt>
                <c:pt idx="759">
                  <c:v>-117.51519999999999</c:v>
                </c:pt>
                <c:pt idx="760">
                  <c:v>-99.99248</c:v>
                </c:pt>
                <c:pt idx="761">
                  <c:v>-108.5252</c:v>
                </c:pt>
                <c:pt idx="762">
                  <c:v>-109.22280000000001</c:v>
                </c:pt>
                <c:pt idx="763">
                  <c:v>-116.98909999999999</c:v>
                </c:pt>
                <c:pt idx="764">
                  <c:v>-120.59569999999999</c:v>
                </c:pt>
                <c:pt idx="765">
                  <c:v>-102.2265</c:v>
                </c:pt>
                <c:pt idx="766">
                  <c:v>-111.7052</c:v>
                </c:pt>
                <c:pt idx="767">
                  <c:v>-114.8082</c:v>
                </c:pt>
                <c:pt idx="768">
                  <c:v>-112.1311</c:v>
                </c:pt>
                <c:pt idx="769">
                  <c:v>-110.6005</c:v>
                </c:pt>
                <c:pt idx="770">
                  <c:v>-110.9657</c:v>
                </c:pt>
                <c:pt idx="771">
                  <c:v>-111.61109999999999</c:v>
                </c:pt>
                <c:pt idx="772">
                  <c:v>-117.1875</c:v>
                </c:pt>
                <c:pt idx="773">
                  <c:v>-112.01349999999999</c:v>
                </c:pt>
                <c:pt idx="774">
                  <c:v>-114.4657</c:v>
                </c:pt>
                <c:pt idx="775">
                  <c:v>-116.312</c:v>
                </c:pt>
                <c:pt idx="776">
                  <c:v>-114.6812</c:v>
                </c:pt>
                <c:pt idx="777">
                  <c:v>-124.8839</c:v>
                </c:pt>
                <c:pt idx="778">
                  <c:v>-116.9387</c:v>
                </c:pt>
                <c:pt idx="779">
                  <c:v>-117.22790000000001</c:v>
                </c:pt>
                <c:pt idx="780">
                  <c:v>-119.0381</c:v>
                </c:pt>
                <c:pt idx="781">
                  <c:v>-117.4046</c:v>
                </c:pt>
                <c:pt idx="782">
                  <c:v>-124.2513</c:v>
                </c:pt>
                <c:pt idx="783">
                  <c:v>-114.61450000000001</c:v>
                </c:pt>
                <c:pt idx="784">
                  <c:v>-120.69840000000001</c:v>
                </c:pt>
                <c:pt idx="785">
                  <c:v>-134.8563</c:v>
                </c:pt>
                <c:pt idx="786">
                  <c:v>-130.56379999999999</c:v>
                </c:pt>
                <c:pt idx="787">
                  <c:v>-118.4393</c:v>
                </c:pt>
                <c:pt idx="788">
                  <c:v>-118.8104</c:v>
                </c:pt>
                <c:pt idx="789">
                  <c:v>-124.7174</c:v>
                </c:pt>
                <c:pt idx="790">
                  <c:v>-131.26310000000001</c:v>
                </c:pt>
                <c:pt idx="791">
                  <c:v>-123.6981</c:v>
                </c:pt>
                <c:pt idx="792">
                  <c:v>-124.1739</c:v>
                </c:pt>
                <c:pt idx="793">
                  <c:v>-117.4802</c:v>
                </c:pt>
                <c:pt idx="794">
                  <c:v>-126.12560000000001</c:v>
                </c:pt>
                <c:pt idx="795">
                  <c:v>-129.40940000000001</c:v>
                </c:pt>
                <c:pt idx="796">
                  <c:v>-114.3002</c:v>
                </c:pt>
                <c:pt idx="797">
                  <c:v>-122.4481</c:v>
                </c:pt>
                <c:pt idx="798">
                  <c:v>-128.57079999999999</c:v>
                </c:pt>
                <c:pt idx="799">
                  <c:v>-132.1174</c:v>
                </c:pt>
                <c:pt idx="800">
                  <c:v>-127.05540000000001</c:v>
                </c:pt>
                <c:pt idx="801">
                  <c:v>-121.87730000000001</c:v>
                </c:pt>
                <c:pt idx="802">
                  <c:v>-133.52539999999999</c:v>
                </c:pt>
                <c:pt idx="803">
                  <c:v>-133.53270000000001</c:v>
                </c:pt>
                <c:pt idx="804">
                  <c:v>-123.066</c:v>
                </c:pt>
                <c:pt idx="805">
                  <c:v>-127.19970000000001</c:v>
                </c:pt>
                <c:pt idx="806">
                  <c:v>-135.43770000000001</c:v>
                </c:pt>
                <c:pt idx="807">
                  <c:v>-132.10720000000001</c:v>
                </c:pt>
                <c:pt idx="808">
                  <c:v>-125.63249999999999</c:v>
                </c:pt>
                <c:pt idx="809">
                  <c:v>-130.37520000000001</c:v>
                </c:pt>
                <c:pt idx="810">
                  <c:v>-129.24549999999999</c:v>
                </c:pt>
                <c:pt idx="811">
                  <c:v>-132.84870000000001</c:v>
                </c:pt>
                <c:pt idx="812">
                  <c:v>-138.25059999999999</c:v>
                </c:pt>
                <c:pt idx="813">
                  <c:v>-138.01599999999999</c:v>
                </c:pt>
                <c:pt idx="814">
                  <c:v>-133.4102</c:v>
                </c:pt>
                <c:pt idx="815">
                  <c:v>-143.14779999999999</c:v>
                </c:pt>
                <c:pt idx="816">
                  <c:v>-133.26490000000001</c:v>
                </c:pt>
                <c:pt idx="817">
                  <c:v>-130.40180000000001</c:v>
                </c:pt>
                <c:pt idx="818">
                  <c:v>-137.5455</c:v>
                </c:pt>
                <c:pt idx="819">
                  <c:v>-135.92949999999999</c:v>
                </c:pt>
                <c:pt idx="820">
                  <c:v>-142.34700000000001</c:v>
                </c:pt>
                <c:pt idx="821">
                  <c:v>-128.47579999999999</c:v>
                </c:pt>
                <c:pt idx="822">
                  <c:v>-138.84829999999999</c:v>
                </c:pt>
                <c:pt idx="823">
                  <c:v>-140.3417</c:v>
                </c:pt>
                <c:pt idx="824">
                  <c:v>-129.94900000000001</c:v>
                </c:pt>
                <c:pt idx="825">
                  <c:v>-141.87379999999999</c:v>
                </c:pt>
                <c:pt idx="826">
                  <c:v>-136.67189999999999</c:v>
                </c:pt>
                <c:pt idx="827">
                  <c:v>-131.91589999999999</c:v>
                </c:pt>
                <c:pt idx="828">
                  <c:v>-138.22059999999999</c:v>
                </c:pt>
                <c:pt idx="829">
                  <c:v>-150.03829999999999</c:v>
                </c:pt>
                <c:pt idx="830">
                  <c:v>-152.1985</c:v>
                </c:pt>
                <c:pt idx="831">
                  <c:v>-138.1386</c:v>
                </c:pt>
                <c:pt idx="832">
                  <c:v>-141.06190000000001</c:v>
                </c:pt>
                <c:pt idx="833">
                  <c:v>-134.3442</c:v>
                </c:pt>
                <c:pt idx="834">
                  <c:v>-143.54679999999999</c:v>
                </c:pt>
                <c:pt idx="835">
                  <c:v>-141.6163</c:v>
                </c:pt>
                <c:pt idx="836">
                  <c:v>-145.16589999999999</c:v>
                </c:pt>
                <c:pt idx="837">
                  <c:v>-143.08320000000001</c:v>
                </c:pt>
                <c:pt idx="838">
                  <c:v>-152.85659999999999</c:v>
                </c:pt>
                <c:pt idx="839">
                  <c:v>-144.23869999999999</c:v>
                </c:pt>
                <c:pt idx="840">
                  <c:v>-151.5034</c:v>
                </c:pt>
                <c:pt idx="841">
                  <c:v>-156.4435</c:v>
                </c:pt>
                <c:pt idx="842">
                  <c:v>-142.35759999999999</c:v>
                </c:pt>
                <c:pt idx="843">
                  <c:v>-142.7816</c:v>
                </c:pt>
                <c:pt idx="844">
                  <c:v>-142.51060000000001</c:v>
                </c:pt>
                <c:pt idx="845">
                  <c:v>-155.1926</c:v>
                </c:pt>
                <c:pt idx="846">
                  <c:v>-154.52379999999999</c:v>
                </c:pt>
                <c:pt idx="847">
                  <c:v>-152.566</c:v>
                </c:pt>
                <c:pt idx="848">
                  <c:v>-140.29159999999999</c:v>
                </c:pt>
                <c:pt idx="849">
                  <c:v>-152.60040000000001</c:v>
                </c:pt>
                <c:pt idx="850">
                  <c:v>-144.5985</c:v>
                </c:pt>
                <c:pt idx="851">
                  <c:v>-155.9495</c:v>
                </c:pt>
                <c:pt idx="852">
                  <c:v>-151.1343</c:v>
                </c:pt>
                <c:pt idx="853">
                  <c:v>-156.51169999999999</c:v>
                </c:pt>
                <c:pt idx="854">
                  <c:v>-144.18119999999999</c:v>
                </c:pt>
                <c:pt idx="855">
                  <c:v>-147.52529999999999</c:v>
                </c:pt>
                <c:pt idx="856">
                  <c:v>-142.31950000000001</c:v>
                </c:pt>
                <c:pt idx="857">
                  <c:v>-153.6893</c:v>
                </c:pt>
                <c:pt idx="858">
                  <c:v>-146.0119</c:v>
                </c:pt>
                <c:pt idx="859">
                  <c:v>-153.02549999999999</c:v>
                </c:pt>
                <c:pt idx="860">
                  <c:v>-150.0513</c:v>
                </c:pt>
                <c:pt idx="861">
                  <c:v>-139.97049999999999</c:v>
                </c:pt>
                <c:pt idx="862">
                  <c:v>-156.9427</c:v>
                </c:pt>
                <c:pt idx="863">
                  <c:v>-160.56620000000001</c:v>
                </c:pt>
                <c:pt idx="864">
                  <c:v>-146.02940000000001</c:v>
                </c:pt>
                <c:pt idx="865">
                  <c:v>-160.96950000000001</c:v>
                </c:pt>
                <c:pt idx="866">
                  <c:v>-144.71350000000001</c:v>
                </c:pt>
                <c:pt idx="867">
                  <c:v>-160.2038</c:v>
                </c:pt>
                <c:pt idx="868">
                  <c:v>-153.52760000000001</c:v>
                </c:pt>
                <c:pt idx="869">
                  <c:v>-160.7714</c:v>
                </c:pt>
                <c:pt idx="870">
                  <c:v>-164.03380000000001</c:v>
                </c:pt>
                <c:pt idx="871">
                  <c:v>-153.9521</c:v>
                </c:pt>
                <c:pt idx="872">
                  <c:v>-158.1876</c:v>
                </c:pt>
                <c:pt idx="873">
                  <c:v>-164.5104</c:v>
                </c:pt>
                <c:pt idx="874">
                  <c:v>-159.79599999999999</c:v>
                </c:pt>
                <c:pt idx="875">
                  <c:v>-160.4676</c:v>
                </c:pt>
                <c:pt idx="876">
                  <c:v>-158.542</c:v>
                </c:pt>
                <c:pt idx="877">
                  <c:v>-154.4956</c:v>
                </c:pt>
                <c:pt idx="878">
                  <c:v>-153.54750000000001</c:v>
                </c:pt>
                <c:pt idx="879">
                  <c:v>-161.83879999999999</c:v>
                </c:pt>
                <c:pt idx="880">
                  <c:v>-157.2099</c:v>
                </c:pt>
                <c:pt idx="881">
                  <c:v>-167.56469999999999</c:v>
                </c:pt>
                <c:pt idx="882">
                  <c:v>-167.82589999999999</c:v>
                </c:pt>
                <c:pt idx="883">
                  <c:v>-157.60050000000001</c:v>
                </c:pt>
                <c:pt idx="884">
                  <c:v>-159.84809999999999</c:v>
                </c:pt>
                <c:pt idx="885">
                  <c:v>-152.21789999999999</c:v>
                </c:pt>
                <c:pt idx="886">
                  <c:v>-167.99350000000001</c:v>
                </c:pt>
                <c:pt idx="887">
                  <c:v>-161.15969999999999</c:v>
                </c:pt>
                <c:pt idx="888">
                  <c:v>-169.29230000000001</c:v>
                </c:pt>
                <c:pt idx="889">
                  <c:v>-165.29859999999999</c:v>
                </c:pt>
                <c:pt idx="890">
                  <c:v>-162.09690000000001</c:v>
                </c:pt>
                <c:pt idx="891">
                  <c:v>-176.12860000000001</c:v>
                </c:pt>
                <c:pt idx="892">
                  <c:v>-175.18530000000001</c:v>
                </c:pt>
                <c:pt idx="893">
                  <c:v>-171.98079999999999</c:v>
                </c:pt>
                <c:pt idx="894">
                  <c:v>-167.4598</c:v>
                </c:pt>
                <c:pt idx="895">
                  <c:v>-173.1438</c:v>
                </c:pt>
                <c:pt idx="896">
                  <c:v>-168.97479999999999</c:v>
                </c:pt>
                <c:pt idx="897">
                  <c:v>-172.29900000000001</c:v>
                </c:pt>
                <c:pt idx="898">
                  <c:v>-163.56120000000001</c:v>
                </c:pt>
                <c:pt idx="899">
                  <c:v>-172.76249999999999</c:v>
                </c:pt>
                <c:pt idx="900">
                  <c:v>-169.57980000000001</c:v>
                </c:pt>
                <c:pt idx="901">
                  <c:v>-173.215</c:v>
                </c:pt>
                <c:pt idx="902">
                  <c:v>-169.83090000000001</c:v>
                </c:pt>
                <c:pt idx="903">
                  <c:v>-172.1891</c:v>
                </c:pt>
                <c:pt idx="904">
                  <c:v>-176.29089999999999</c:v>
                </c:pt>
                <c:pt idx="905">
                  <c:v>-171.23249999999999</c:v>
                </c:pt>
                <c:pt idx="906">
                  <c:v>-164.5044</c:v>
                </c:pt>
                <c:pt idx="907">
                  <c:v>-162.703</c:v>
                </c:pt>
                <c:pt idx="908">
                  <c:v>-169.1524</c:v>
                </c:pt>
                <c:pt idx="909">
                  <c:v>-177.3331</c:v>
                </c:pt>
                <c:pt idx="910">
                  <c:v>-173.59219999999999</c:v>
                </c:pt>
                <c:pt idx="911">
                  <c:v>-169.6815</c:v>
                </c:pt>
                <c:pt idx="912">
                  <c:v>-175.89340000000001</c:v>
                </c:pt>
                <c:pt idx="913">
                  <c:v>-174.3323</c:v>
                </c:pt>
                <c:pt idx="914">
                  <c:v>-171.27010000000001</c:v>
                </c:pt>
                <c:pt idx="915">
                  <c:v>-180.5436</c:v>
                </c:pt>
                <c:pt idx="916">
                  <c:v>-176.5085</c:v>
                </c:pt>
                <c:pt idx="917">
                  <c:v>-177.86269999999999</c:v>
                </c:pt>
                <c:pt idx="918">
                  <c:v>-163.5985</c:v>
                </c:pt>
                <c:pt idx="919">
                  <c:v>-177.49879999999999</c:v>
                </c:pt>
                <c:pt idx="920">
                  <c:v>-179.26689999999999</c:v>
                </c:pt>
                <c:pt idx="921">
                  <c:v>-181.31180000000001</c:v>
                </c:pt>
                <c:pt idx="922">
                  <c:v>-183.1259</c:v>
                </c:pt>
                <c:pt idx="923">
                  <c:v>-187.98670000000001</c:v>
                </c:pt>
                <c:pt idx="924">
                  <c:v>-178.90389999999999</c:v>
                </c:pt>
                <c:pt idx="925">
                  <c:v>-182.68369999999999</c:v>
                </c:pt>
                <c:pt idx="926">
                  <c:v>-177.48660000000001</c:v>
                </c:pt>
                <c:pt idx="927">
                  <c:v>-187.11320000000001</c:v>
                </c:pt>
                <c:pt idx="928">
                  <c:v>-184.34549999999999</c:v>
                </c:pt>
                <c:pt idx="929">
                  <c:v>-177.7687</c:v>
                </c:pt>
                <c:pt idx="930">
                  <c:v>-179.44210000000001</c:v>
                </c:pt>
                <c:pt idx="931">
                  <c:v>-185.48859999999999</c:v>
                </c:pt>
                <c:pt idx="932">
                  <c:v>-181.16720000000001</c:v>
                </c:pt>
                <c:pt idx="933">
                  <c:v>-186.7235</c:v>
                </c:pt>
                <c:pt idx="934">
                  <c:v>-180.71170000000001</c:v>
                </c:pt>
                <c:pt idx="935">
                  <c:v>-182.2561</c:v>
                </c:pt>
                <c:pt idx="936">
                  <c:v>-183.85290000000001</c:v>
                </c:pt>
                <c:pt idx="937">
                  <c:v>-186.98679999999999</c:v>
                </c:pt>
                <c:pt idx="938">
                  <c:v>-183.12039999999999</c:v>
                </c:pt>
                <c:pt idx="939">
                  <c:v>-189.48949999999999</c:v>
                </c:pt>
                <c:pt idx="940">
                  <c:v>-185.7688</c:v>
                </c:pt>
                <c:pt idx="941">
                  <c:v>-186.63939999999999</c:v>
                </c:pt>
                <c:pt idx="942">
                  <c:v>-190.35759999999999</c:v>
                </c:pt>
                <c:pt idx="943">
                  <c:v>-186.66319999999999</c:v>
                </c:pt>
                <c:pt idx="944">
                  <c:v>-195.9991</c:v>
                </c:pt>
                <c:pt idx="945">
                  <c:v>-190.69309999999999</c:v>
                </c:pt>
                <c:pt idx="946">
                  <c:v>-193.63460000000001</c:v>
                </c:pt>
                <c:pt idx="947">
                  <c:v>-188.6534</c:v>
                </c:pt>
                <c:pt idx="948">
                  <c:v>-192.77459999999999</c:v>
                </c:pt>
                <c:pt idx="949">
                  <c:v>-184.06039999999999</c:v>
                </c:pt>
                <c:pt idx="950">
                  <c:v>-185.52699999999999</c:v>
                </c:pt>
                <c:pt idx="951">
                  <c:v>-193.66370000000001</c:v>
                </c:pt>
                <c:pt idx="952">
                  <c:v>-187.44730000000001</c:v>
                </c:pt>
                <c:pt idx="953">
                  <c:v>-192.36680000000001</c:v>
                </c:pt>
                <c:pt idx="954">
                  <c:v>-193.67400000000001</c:v>
                </c:pt>
                <c:pt idx="955">
                  <c:v>-199.2431</c:v>
                </c:pt>
                <c:pt idx="956">
                  <c:v>-190.75550000000001</c:v>
                </c:pt>
                <c:pt idx="957">
                  <c:v>-184.6311</c:v>
                </c:pt>
                <c:pt idx="958">
                  <c:v>-193.2209</c:v>
                </c:pt>
                <c:pt idx="959">
                  <c:v>-207.79929999999999</c:v>
                </c:pt>
                <c:pt idx="960">
                  <c:v>-202.35830000000001</c:v>
                </c:pt>
                <c:pt idx="961">
                  <c:v>-206.10159999999999</c:v>
                </c:pt>
                <c:pt idx="962">
                  <c:v>-200.44990000000001</c:v>
                </c:pt>
                <c:pt idx="963">
                  <c:v>-204.274</c:v>
                </c:pt>
                <c:pt idx="964">
                  <c:v>-197.0745</c:v>
                </c:pt>
                <c:pt idx="965">
                  <c:v>-201.61859999999999</c:v>
                </c:pt>
                <c:pt idx="966">
                  <c:v>-202.5171</c:v>
                </c:pt>
                <c:pt idx="967">
                  <c:v>-194.87219999999999</c:v>
                </c:pt>
                <c:pt idx="968">
                  <c:v>-200.04849999999999</c:v>
                </c:pt>
                <c:pt idx="969">
                  <c:v>-195.92009999999999</c:v>
                </c:pt>
                <c:pt idx="970">
                  <c:v>-196.8355</c:v>
                </c:pt>
                <c:pt idx="971">
                  <c:v>-202.90479999999999</c:v>
                </c:pt>
                <c:pt idx="972">
                  <c:v>-195.8537</c:v>
                </c:pt>
                <c:pt idx="973">
                  <c:v>-206.01820000000001</c:v>
                </c:pt>
                <c:pt idx="974">
                  <c:v>-210.32820000000001</c:v>
                </c:pt>
                <c:pt idx="975">
                  <c:v>-205.80260000000001</c:v>
                </c:pt>
                <c:pt idx="976">
                  <c:v>-196.23509999999999</c:v>
                </c:pt>
                <c:pt idx="977">
                  <c:v>-201.43010000000001</c:v>
                </c:pt>
                <c:pt idx="978">
                  <c:v>-207.79679999999999</c:v>
                </c:pt>
                <c:pt idx="979">
                  <c:v>-202.26519999999999</c:v>
                </c:pt>
                <c:pt idx="980">
                  <c:v>-203.41980000000001</c:v>
                </c:pt>
                <c:pt idx="981">
                  <c:v>-206.75280000000001</c:v>
                </c:pt>
                <c:pt idx="982">
                  <c:v>-205.32400000000001</c:v>
                </c:pt>
                <c:pt idx="983">
                  <c:v>-200.4571</c:v>
                </c:pt>
                <c:pt idx="984">
                  <c:v>-208.5822</c:v>
                </c:pt>
                <c:pt idx="985">
                  <c:v>-198.5102</c:v>
                </c:pt>
                <c:pt idx="986">
                  <c:v>-201.0197</c:v>
                </c:pt>
                <c:pt idx="987">
                  <c:v>-202.1002</c:v>
                </c:pt>
                <c:pt idx="988">
                  <c:v>-210.73939999999999</c:v>
                </c:pt>
                <c:pt idx="989">
                  <c:v>-206.46379999999999</c:v>
                </c:pt>
                <c:pt idx="990">
                  <c:v>-202.0521</c:v>
                </c:pt>
                <c:pt idx="991">
                  <c:v>-208.07499999999999</c:v>
                </c:pt>
                <c:pt idx="992">
                  <c:v>-215.2133</c:v>
                </c:pt>
                <c:pt idx="993">
                  <c:v>-208.46279999999999</c:v>
                </c:pt>
                <c:pt idx="994">
                  <c:v>-212.05680000000001</c:v>
                </c:pt>
                <c:pt idx="995">
                  <c:v>-210.86340000000001</c:v>
                </c:pt>
                <c:pt idx="996">
                  <c:v>-214.9342</c:v>
                </c:pt>
                <c:pt idx="997">
                  <c:v>-210.9599</c:v>
                </c:pt>
                <c:pt idx="998">
                  <c:v>-222.79069999999999</c:v>
                </c:pt>
                <c:pt idx="999">
                  <c:v>-213.58189999999999</c:v>
                </c:pt>
                <c:pt idx="1000">
                  <c:v>-223.1814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A12-4A72-A01A-8A7380D2ECEE}"/>
            </c:ext>
          </c:extLst>
        </c:ser>
        <c:ser>
          <c:idx val="1"/>
          <c:order val="2"/>
          <c:tx>
            <c:v>KF Est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'KF Ex 1'!$A$14:$A$1013</c:f>
              <c:numCache>
                <c:formatCode>General</c:formatCode>
                <c:ptCount val="1000"/>
                <c:pt idx="0">
                  <c:v>4.3292249999999997E-2</c:v>
                </c:pt>
                <c:pt idx="1">
                  <c:v>8.6584499999999995E-2</c:v>
                </c:pt>
                <c:pt idx="2">
                  <c:v>0.12987679999999999</c:v>
                </c:pt>
                <c:pt idx="3">
                  <c:v>0.17316899999999999</c:v>
                </c:pt>
                <c:pt idx="4">
                  <c:v>0.2164613</c:v>
                </c:pt>
                <c:pt idx="5">
                  <c:v>0.25975350000000003</c:v>
                </c:pt>
                <c:pt idx="6">
                  <c:v>0.30304579999999998</c:v>
                </c:pt>
                <c:pt idx="7">
                  <c:v>0.34633799999999998</c:v>
                </c:pt>
                <c:pt idx="8">
                  <c:v>0.38963029999999998</c:v>
                </c:pt>
                <c:pt idx="9">
                  <c:v>0.43292249999999999</c:v>
                </c:pt>
                <c:pt idx="10">
                  <c:v>0.47621479999999999</c:v>
                </c:pt>
                <c:pt idx="11">
                  <c:v>0.51950700000000005</c:v>
                </c:pt>
                <c:pt idx="12">
                  <c:v>0.5627993</c:v>
                </c:pt>
                <c:pt idx="13">
                  <c:v>0.60609150000000001</c:v>
                </c:pt>
                <c:pt idx="14">
                  <c:v>0.64938379999999996</c:v>
                </c:pt>
                <c:pt idx="15">
                  <c:v>0.69267599999999996</c:v>
                </c:pt>
                <c:pt idx="16">
                  <c:v>0.73596830000000002</c:v>
                </c:pt>
                <c:pt idx="17">
                  <c:v>0.77926050000000002</c:v>
                </c:pt>
                <c:pt idx="18">
                  <c:v>0.82255279999999997</c:v>
                </c:pt>
                <c:pt idx="19">
                  <c:v>0.86584499999999998</c:v>
                </c:pt>
                <c:pt idx="20">
                  <c:v>0.90913730000000004</c:v>
                </c:pt>
                <c:pt idx="21">
                  <c:v>0.95242950000000004</c:v>
                </c:pt>
                <c:pt idx="22">
                  <c:v>0.99572179999999999</c:v>
                </c:pt>
                <c:pt idx="23">
                  <c:v>1.0390140000000001</c:v>
                </c:pt>
                <c:pt idx="24">
                  <c:v>1.082306</c:v>
                </c:pt>
                <c:pt idx="25">
                  <c:v>1.125599</c:v>
                </c:pt>
                <c:pt idx="26">
                  <c:v>1.1688909999999999</c:v>
                </c:pt>
                <c:pt idx="27">
                  <c:v>1.212183</c:v>
                </c:pt>
                <c:pt idx="28">
                  <c:v>1.2554749999999999</c:v>
                </c:pt>
                <c:pt idx="29">
                  <c:v>1.2987679999999999</c:v>
                </c:pt>
                <c:pt idx="30">
                  <c:v>1.34206</c:v>
                </c:pt>
                <c:pt idx="31">
                  <c:v>1.3853519999999999</c:v>
                </c:pt>
                <c:pt idx="32">
                  <c:v>1.428644</c:v>
                </c:pt>
                <c:pt idx="33">
                  <c:v>1.4719370000000001</c:v>
                </c:pt>
                <c:pt idx="34">
                  <c:v>1.5152289999999999</c:v>
                </c:pt>
                <c:pt idx="35">
                  <c:v>1.558521</c:v>
                </c:pt>
                <c:pt idx="36">
                  <c:v>1.6018129999999999</c:v>
                </c:pt>
                <c:pt idx="37">
                  <c:v>1.645106</c:v>
                </c:pt>
                <c:pt idx="38">
                  <c:v>1.6883980000000001</c:v>
                </c:pt>
                <c:pt idx="39">
                  <c:v>1.73169</c:v>
                </c:pt>
                <c:pt idx="40">
                  <c:v>1.7749820000000001</c:v>
                </c:pt>
                <c:pt idx="41">
                  <c:v>1.8182750000000001</c:v>
                </c:pt>
                <c:pt idx="42">
                  <c:v>1.861567</c:v>
                </c:pt>
                <c:pt idx="43">
                  <c:v>1.9048590000000001</c:v>
                </c:pt>
                <c:pt idx="44">
                  <c:v>1.948151</c:v>
                </c:pt>
                <c:pt idx="45">
                  <c:v>1.991444</c:v>
                </c:pt>
                <c:pt idx="46">
                  <c:v>2.0347360000000001</c:v>
                </c:pt>
                <c:pt idx="47">
                  <c:v>2.0780280000000002</c:v>
                </c:pt>
                <c:pt idx="48">
                  <c:v>2.1213199999999999</c:v>
                </c:pt>
                <c:pt idx="49">
                  <c:v>2.1646130000000001</c:v>
                </c:pt>
                <c:pt idx="50">
                  <c:v>2.2079049999999998</c:v>
                </c:pt>
                <c:pt idx="51">
                  <c:v>2.2511969999999999</c:v>
                </c:pt>
                <c:pt idx="52">
                  <c:v>2.294489</c:v>
                </c:pt>
                <c:pt idx="53">
                  <c:v>2.3377819999999998</c:v>
                </c:pt>
                <c:pt idx="54">
                  <c:v>2.3810739999999999</c:v>
                </c:pt>
                <c:pt idx="55">
                  <c:v>2.424366</c:v>
                </c:pt>
                <c:pt idx="56">
                  <c:v>2.4676580000000001</c:v>
                </c:pt>
                <c:pt idx="57">
                  <c:v>2.5109509999999999</c:v>
                </c:pt>
                <c:pt idx="58">
                  <c:v>2.554243</c:v>
                </c:pt>
                <c:pt idx="59">
                  <c:v>2.5975350000000001</c:v>
                </c:pt>
                <c:pt idx="60">
                  <c:v>2.6408269999999998</c:v>
                </c:pt>
                <c:pt idx="61">
                  <c:v>2.6841200000000001</c:v>
                </c:pt>
                <c:pt idx="62">
                  <c:v>2.7274120000000002</c:v>
                </c:pt>
                <c:pt idx="63">
                  <c:v>2.7707039999999998</c:v>
                </c:pt>
                <c:pt idx="64">
                  <c:v>2.8139959999999999</c:v>
                </c:pt>
                <c:pt idx="65">
                  <c:v>2.8572890000000002</c:v>
                </c:pt>
                <c:pt idx="66">
                  <c:v>2.9005809999999999</c:v>
                </c:pt>
                <c:pt idx="67">
                  <c:v>2.943873</c:v>
                </c:pt>
                <c:pt idx="68">
                  <c:v>2.9871650000000001</c:v>
                </c:pt>
                <c:pt idx="69">
                  <c:v>3.0304579999999999</c:v>
                </c:pt>
                <c:pt idx="70">
                  <c:v>3.07375</c:v>
                </c:pt>
                <c:pt idx="71">
                  <c:v>3.1170420000000001</c:v>
                </c:pt>
                <c:pt idx="72">
                  <c:v>3.1603340000000002</c:v>
                </c:pt>
                <c:pt idx="73">
                  <c:v>3.203627</c:v>
                </c:pt>
                <c:pt idx="74">
                  <c:v>3.2469190000000001</c:v>
                </c:pt>
                <c:pt idx="75">
                  <c:v>3.2902110000000002</c:v>
                </c:pt>
                <c:pt idx="76">
                  <c:v>3.3335029999999999</c:v>
                </c:pt>
                <c:pt idx="77">
                  <c:v>3.3767960000000001</c:v>
                </c:pt>
                <c:pt idx="78">
                  <c:v>3.4200879999999998</c:v>
                </c:pt>
                <c:pt idx="79">
                  <c:v>3.4633799999999999</c:v>
                </c:pt>
                <c:pt idx="80">
                  <c:v>3.506672</c:v>
                </c:pt>
                <c:pt idx="81">
                  <c:v>3.5499649999999998</c:v>
                </c:pt>
                <c:pt idx="82">
                  <c:v>3.5932569999999999</c:v>
                </c:pt>
                <c:pt idx="83">
                  <c:v>3.636549</c:v>
                </c:pt>
                <c:pt idx="84">
                  <c:v>3.6798410000000001</c:v>
                </c:pt>
                <c:pt idx="85">
                  <c:v>3.7231339999999999</c:v>
                </c:pt>
                <c:pt idx="86">
                  <c:v>3.7664260000000001</c:v>
                </c:pt>
                <c:pt idx="87">
                  <c:v>3.8097180000000002</c:v>
                </c:pt>
                <c:pt idx="88">
                  <c:v>3.8530099999999998</c:v>
                </c:pt>
                <c:pt idx="89">
                  <c:v>3.8963030000000001</c:v>
                </c:pt>
                <c:pt idx="90">
                  <c:v>3.9395950000000002</c:v>
                </c:pt>
                <c:pt idx="91">
                  <c:v>3.9828869999999998</c:v>
                </c:pt>
                <c:pt idx="92">
                  <c:v>4.026179</c:v>
                </c:pt>
                <c:pt idx="93">
                  <c:v>4.0694720000000002</c:v>
                </c:pt>
                <c:pt idx="94">
                  <c:v>4.1127640000000003</c:v>
                </c:pt>
                <c:pt idx="95">
                  <c:v>4.1560560000000004</c:v>
                </c:pt>
                <c:pt idx="96">
                  <c:v>4.1993479999999996</c:v>
                </c:pt>
                <c:pt idx="97">
                  <c:v>4.2426409999999999</c:v>
                </c:pt>
                <c:pt idx="98">
                  <c:v>4.285933</c:v>
                </c:pt>
                <c:pt idx="99">
                  <c:v>4.3292250000000001</c:v>
                </c:pt>
                <c:pt idx="100">
                  <c:v>4.3725170000000002</c:v>
                </c:pt>
                <c:pt idx="101">
                  <c:v>4.4158099999999996</c:v>
                </c:pt>
                <c:pt idx="102">
                  <c:v>4.4591019999999997</c:v>
                </c:pt>
                <c:pt idx="103">
                  <c:v>4.5023939999999998</c:v>
                </c:pt>
                <c:pt idx="104">
                  <c:v>4.5456859999999999</c:v>
                </c:pt>
                <c:pt idx="105">
                  <c:v>4.5889790000000001</c:v>
                </c:pt>
                <c:pt idx="106">
                  <c:v>4.6322710000000002</c:v>
                </c:pt>
                <c:pt idx="107">
                  <c:v>4.6755630000000004</c:v>
                </c:pt>
                <c:pt idx="108">
                  <c:v>4.7188549999999996</c:v>
                </c:pt>
                <c:pt idx="109">
                  <c:v>4.7621479999999998</c:v>
                </c:pt>
                <c:pt idx="110">
                  <c:v>4.8054399999999999</c:v>
                </c:pt>
                <c:pt idx="111">
                  <c:v>4.848732</c:v>
                </c:pt>
                <c:pt idx="112">
                  <c:v>4.8920240000000002</c:v>
                </c:pt>
                <c:pt idx="113">
                  <c:v>4.9353170000000004</c:v>
                </c:pt>
                <c:pt idx="114">
                  <c:v>4.9786089999999996</c:v>
                </c:pt>
                <c:pt idx="115">
                  <c:v>5.0219009999999997</c:v>
                </c:pt>
                <c:pt idx="116">
                  <c:v>5.0651929999999998</c:v>
                </c:pt>
                <c:pt idx="117">
                  <c:v>5.1084860000000001</c:v>
                </c:pt>
                <c:pt idx="118">
                  <c:v>5.1517780000000002</c:v>
                </c:pt>
                <c:pt idx="119">
                  <c:v>5.1950700000000003</c:v>
                </c:pt>
                <c:pt idx="120">
                  <c:v>5.2383620000000004</c:v>
                </c:pt>
                <c:pt idx="121">
                  <c:v>5.2816549999999998</c:v>
                </c:pt>
                <c:pt idx="122">
                  <c:v>5.3249469999999999</c:v>
                </c:pt>
                <c:pt idx="123">
                  <c:v>5.368239</c:v>
                </c:pt>
                <c:pt idx="124">
                  <c:v>5.4115310000000001</c:v>
                </c:pt>
                <c:pt idx="125">
                  <c:v>5.4548240000000003</c:v>
                </c:pt>
                <c:pt idx="126">
                  <c:v>5.4981159999999996</c:v>
                </c:pt>
                <c:pt idx="127">
                  <c:v>5.5414079999999997</c:v>
                </c:pt>
                <c:pt idx="128">
                  <c:v>5.5846999999999998</c:v>
                </c:pt>
                <c:pt idx="129">
                  <c:v>5.627993</c:v>
                </c:pt>
                <c:pt idx="130">
                  <c:v>5.6712850000000001</c:v>
                </c:pt>
                <c:pt idx="131">
                  <c:v>5.7145770000000002</c:v>
                </c:pt>
                <c:pt idx="132">
                  <c:v>5.7578699999999996</c:v>
                </c:pt>
                <c:pt idx="133">
                  <c:v>5.8011619999999997</c:v>
                </c:pt>
                <c:pt idx="134">
                  <c:v>5.8444539999999998</c:v>
                </c:pt>
                <c:pt idx="135">
                  <c:v>5.8877459999999999</c:v>
                </c:pt>
                <c:pt idx="136">
                  <c:v>5.9310390000000002</c:v>
                </c:pt>
                <c:pt idx="137">
                  <c:v>5.9743310000000003</c:v>
                </c:pt>
                <c:pt idx="138">
                  <c:v>6.0176230000000004</c:v>
                </c:pt>
                <c:pt idx="139">
                  <c:v>6.0609149999999996</c:v>
                </c:pt>
                <c:pt idx="140">
                  <c:v>6.1042079999999999</c:v>
                </c:pt>
                <c:pt idx="141">
                  <c:v>6.1475</c:v>
                </c:pt>
                <c:pt idx="142">
                  <c:v>6.1907920000000001</c:v>
                </c:pt>
                <c:pt idx="143">
                  <c:v>6.2340840000000002</c:v>
                </c:pt>
                <c:pt idx="144">
                  <c:v>6.2773770000000004</c:v>
                </c:pt>
                <c:pt idx="145">
                  <c:v>6.3206689999999996</c:v>
                </c:pt>
                <c:pt idx="146">
                  <c:v>6.3639609999999998</c:v>
                </c:pt>
                <c:pt idx="147">
                  <c:v>6.4072529999999999</c:v>
                </c:pt>
                <c:pt idx="148">
                  <c:v>6.4505460000000001</c:v>
                </c:pt>
                <c:pt idx="149">
                  <c:v>6.4938380000000002</c:v>
                </c:pt>
                <c:pt idx="150">
                  <c:v>6.5371300000000003</c:v>
                </c:pt>
                <c:pt idx="151">
                  <c:v>6.5804220000000004</c:v>
                </c:pt>
                <c:pt idx="152">
                  <c:v>6.6237149999999998</c:v>
                </c:pt>
                <c:pt idx="153">
                  <c:v>6.6670069999999999</c:v>
                </c:pt>
                <c:pt idx="154">
                  <c:v>6.710299</c:v>
                </c:pt>
                <c:pt idx="155">
                  <c:v>6.7535910000000001</c:v>
                </c:pt>
                <c:pt idx="156">
                  <c:v>6.7968840000000004</c:v>
                </c:pt>
                <c:pt idx="157">
                  <c:v>6.8401759999999996</c:v>
                </c:pt>
                <c:pt idx="158">
                  <c:v>6.8834679999999997</c:v>
                </c:pt>
                <c:pt idx="159">
                  <c:v>6.9267599999999998</c:v>
                </c:pt>
                <c:pt idx="160">
                  <c:v>6.9700530000000001</c:v>
                </c:pt>
                <c:pt idx="161">
                  <c:v>7.0133450000000002</c:v>
                </c:pt>
                <c:pt idx="162">
                  <c:v>7.0566370000000003</c:v>
                </c:pt>
                <c:pt idx="163">
                  <c:v>7.0999290000000004</c:v>
                </c:pt>
                <c:pt idx="164">
                  <c:v>7.1432219999999997</c:v>
                </c:pt>
                <c:pt idx="165">
                  <c:v>7.1865139999999998</c:v>
                </c:pt>
                <c:pt idx="166">
                  <c:v>7.229806</c:v>
                </c:pt>
                <c:pt idx="167">
                  <c:v>7.2730980000000001</c:v>
                </c:pt>
                <c:pt idx="168">
                  <c:v>7.3163910000000003</c:v>
                </c:pt>
                <c:pt idx="169">
                  <c:v>7.3596830000000004</c:v>
                </c:pt>
                <c:pt idx="170">
                  <c:v>7.4029749999999996</c:v>
                </c:pt>
                <c:pt idx="171">
                  <c:v>7.4462669999999997</c:v>
                </c:pt>
                <c:pt idx="172">
                  <c:v>7.48956</c:v>
                </c:pt>
                <c:pt idx="173">
                  <c:v>7.5328520000000001</c:v>
                </c:pt>
                <c:pt idx="174">
                  <c:v>7.5761440000000002</c:v>
                </c:pt>
                <c:pt idx="175">
                  <c:v>7.6194360000000003</c:v>
                </c:pt>
                <c:pt idx="176">
                  <c:v>7.6627289999999997</c:v>
                </c:pt>
                <c:pt idx="177">
                  <c:v>7.7060209999999998</c:v>
                </c:pt>
                <c:pt idx="178">
                  <c:v>7.7493129999999999</c:v>
                </c:pt>
                <c:pt idx="179">
                  <c:v>7.792605</c:v>
                </c:pt>
                <c:pt idx="180">
                  <c:v>7.8358980000000003</c:v>
                </c:pt>
                <c:pt idx="181">
                  <c:v>7.8791900000000004</c:v>
                </c:pt>
                <c:pt idx="182">
                  <c:v>7.9224819999999996</c:v>
                </c:pt>
                <c:pt idx="183">
                  <c:v>7.9657739999999997</c:v>
                </c:pt>
                <c:pt idx="184">
                  <c:v>8.0090669999999999</c:v>
                </c:pt>
                <c:pt idx="185">
                  <c:v>8.0523589999999992</c:v>
                </c:pt>
                <c:pt idx="186">
                  <c:v>8.0956510000000002</c:v>
                </c:pt>
                <c:pt idx="187">
                  <c:v>8.1389429999999994</c:v>
                </c:pt>
                <c:pt idx="188">
                  <c:v>8.1822359999999996</c:v>
                </c:pt>
                <c:pt idx="189">
                  <c:v>8.2255280000000006</c:v>
                </c:pt>
                <c:pt idx="190">
                  <c:v>8.2688199999999998</c:v>
                </c:pt>
                <c:pt idx="191">
                  <c:v>8.3121120000000008</c:v>
                </c:pt>
                <c:pt idx="192">
                  <c:v>8.3554049999999993</c:v>
                </c:pt>
                <c:pt idx="193">
                  <c:v>8.3986970000000003</c:v>
                </c:pt>
                <c:pt idx="194">
                  <c:v>8.4419889999999995</c:v>
                </c:pt>
                <c:pt idx="195">
                  <c:v>8.4852810000000005</c:v>
                </c:pt>
                <c:pt idx="196">
                  <c:v>8.5285740000000008</c:v>
                </c:pt>
                <c:pt idx="197">
                  <c:v>8.571866</c:v>
                </c:pt>
                <c:pt idx="198">
                  <c:v>8.6151579999999992</c:v>
                </c:pt>
                <c:pt idx="199">
                  <c:v>8.6584500000000002</c:v>
                </c:pt>
                <c:pt idx="200">
                  <c:v>8.7017430000000004</c:v>
                </c:pt>
                <c:pt idx="201">
                  <c:v>8.7450349999999997</c:v>
                </c:pt>
                <c:pt idx="202">
                  <c:v>8.7883270000000007</c:v>
                </c:pt>
                <c:pt idx="203">
                  <c:v>8.8316189999999999</c:v>
                </c:pt>
                <c:pt idx="204">
                  <c:v>8.8749120000000001</c:v>
                </c:pt>
                <c:pt idx="205">
                  <c:v>8.9182039999999994</c:v>
                </c:pt>
                <c:pt idx="206">
                  <c:v>8.9614960000000004</c:v>
                </c:pt>
                <c:pt idx="207">
                  <c:v>9.0047879999999996</c:v>
                </c:pt>
                <c:pt idx="208">
                  <c:v>9.0480809999999998</c:v>
                </c:pt>
                <c:pt idx="209">
                  <c:v>9.0913730000000008</c:v>
                </c:pt>
                <c:pt idx="210">
                  <c:v>9.134665</c:v>
                </c:pt>
                <c:pt idx="211">
                  <c:v>9.1779569999999993</c:v>
                </c:pt>
                <c:pt idx="212">
                  <c:v>9.2212499999999995</c:v>
                </c:pt>
                <c:pt idx="213">
                  <c:v>9.2645420000000005</c:v>
                </c:pt>
                <c:pt idx="214">
                  <c:v>9.3078339999999997</c:v>
                </c:pt>
                <c:pt idx="215">
                  <c:v>9.3511260000000007</c:v>
                </c:pt>
                <c:pt idx="216">
                  <c:v>9.3944189999999992</c:v>
                </c:pt>
                <c:pt idx="217">
                  <c:v>9.4377110000000002</c:v>
                </c:pt>
                <c:pt idx="218">
                  <c:v>9.4810029999999994</c:v>
                </c:pt>
                <c:pt idx="219">
                  <c:v>9.5242950000000004</c:v>
                </c:pt>
                <c:pt idx="220">
                  <c:v>9.5675880000000006</c:v>
                </c:pt>
                <c:pt idx="221">
                  <c:v>9.6108799999999999</c:v>
                </c:pt>
                <c:pt idx="222">
                  <c:v>9.6541720000000009</c:v>
                </c:pt>
                <c:pt idx="223">
                  <c:v>9.6974640000000001</c:v>
                </c:pt>
                <c:pt idx="224">
                  <c:v>9.7407570000000003</c:v>
                </c:pt>
                <c:pt idx="225">
                  <c:v>9.7840489999999996</c:v>
                </c:pt>
                <c:pt idx="226">
                  <c:v>9.8273410000000005</c:v>
                </c:pt>
                <c:pt idx="227">
                  <c:v>9.8706329999999998</c:v>
                </c:pt>
                <c:pt idx="228">
                  <c:v>9.913926</c:v>
                </c:pt>
                <c:pt idx="229">
                  <c:v>9.9572179999999992</c:v>
                </c:pt>
                <c:pt idx="230">
                  <c:v>10.00051</c:v>
                </c:pt>
                <c:pt idx="231">
                  <c:v>10.043799999999999</c:v>
                </c:pt>
                <c:pt idx="232">
                  <c:v>10.08709</c:v>
                </c:pt>
                <c:pt idx="233">
                  <c:v>10.13039</c:v>
                </c:pt>
                <c:pt idx="234">
                  <c:v>10.173679999999999</c:v>
                </c:pt>
                <c:pt idx="235">
                  <c:v>10.21697</c:v>
                </c:pt>
                <c:pt idx="236">
                  <c:v>10.260260000000001</c:v>
                </c:pt>
                <c:pt idx="237">
                  <c:v>10.303559999999999</c:v>
                </c:pt>
                <c:pt idx="238">
                  <c:v>10.34685</c:v>
                </c:pt>
                <c:pt idx="239">
                  <c:v>10.390140000000001</c:v>
                </c:pt>
                <c:pt idx="240">
                  <c:v>10.43343</c:v>
                </c:pt>
                <c:pt idx="241">
                  <c:v>10.47672</c:v>
                </c:pt>
                <c:pt idx="242">
                  <c:v>10.520020000000001</c:v>
                </c:pt>
                <c:pt idx="243">
                  <c:v>10.56331</c:v>
                </c:pt>
                <c:pt idx="244">
                  <c:v>10.6066</c:v>
                </c:pt>
                <c:pt idx="245">
                  <c:v>10.649889999999999</c:v>
                </c:pt>
                <c:pt idx="246">
                  <c:v>10.69319</c:v>
                </c:pt>
                <c:pt idx="247">
                  <c:v>10.73648</c:v>
                </c:pt>
                <c:pt idx="248">
                  <c:v>10.779769999999999</c:v>
                </c:pt>
                <c:pt idx="249">
                  <c:v>10.82306</c:v>
                </c:pt>
                <c:pt idx="250">
                  <c:v>10.86636</c:v>
                </c:pt>
                <c:pt idx="251">
                  <c:v>10.909649999999999</c:v>
                </c:pt>
                <c:pt idx="252">
                  <c:v>10.95294</c:v>
                </c:pt>
                <c:pt idx="253">
                  <c:v>10.996230000000001</c:v>
                </c:pt>
                <c:pt idx="254">
                  <c:v>11.03952</c:v>
                </c:pt>
                <c:pt idx="255">
                  <c:v>11.08282</c:v>
                </c:pt>
                <c:pt idx="256">
                  <c:v>11.126110000000001</c:v>
                </c:pt>
                <c:pt idx="257">
                  <c:v>11.1694</c:v>
                </c:pt>
                <c:pt idx="258">
                  <c:v>11.21269</c:v>
                </c:pt>
                <c:pt idx="259">
                  <c:v>11.255990000000001</c:v>
                </c:pt>
                <c:pt idx="260">
                  <c:v>11.29928</c:v>
                </c:pt>
                <c:pt idx="261">
                  <c:v>11.34257</c:v>
                </c:pt>
                <c:pt idx="262">
                  <c:v>11.385859999999999</c:v>
                </c:pt>
                <c:pt idx="263">
                  <c:v>11.42915</c:v>
                </c:pt>
                <c:pt idx="264">
                  <c:v>11.47245</c:v>
                </c:pt>
                <c:pt idx="265">
                  <c:v>11.515739999999999</c:v>
                </c:pt>
                <c:pt idx="266">
                  <c:v>11.55903</c:v>
                </c:pt>
                <c:pt idx="267">
                  <c:v>11.602320000000001</c:v>
                </c:pt>
                <c:pt idx="268">
                  <c:v>11.645619999999999</c:v>
                </c:pt>
                <c:pt idx="269">
                  <c:v>11.68891</c:v>
                </c:pt>
                <c:pt idx="270">
                  <c:v>11.732200000000001</c:v>
                </c:pt>
                <c:pt idx="271">
                  <c:v>11.77549</c:v>
                </c:pt>
                <c:pt idx="272">
                  <c:v>11.81878</c:v>
                </c:pt>
                <c:pt idx="273">
                  <c:v>11.862080000000001</c:v>
                </c:pt>
                <c:pt idx="274">
                  <c:v>11.90537</c:v>
                </c:pt>
                <c:pt idx="275">
                  <c:v>11.94866</c:v>
                </c:pt>
                <c:pt idx="276">
                  <c:v>11.991949999999999</c:v>
                </c:pt>
                <c:pt idx="277">
                  <c:v>12.03525</c:v>
                </c:pt>
                <c:pt idx="278">
                  <c:v>12.07854</c:v>
                </c:pt>
                <c:pt idx="279">
                  <c:v>12.121829999999999</c:v>
                </c:pt>
                <c:pt idx="280">
                  <c:v>12.16512</c:v>
                </c:pt>
                <c:pt idx="281">
                  <c:v>12.20842</c:v>
                </c:pt>
                <c:pt idx="282">
                  <c:v>12.251709999999999</c:v>
                </c:pt>
                <c:pt idx="283">
                  <c:v>12.295</c:v>
                </c:pt>
                <c:pt idx="284">
                  <c:v>12.338290000000001</c:v>
                </c:pt>
                <c:pt idx="285">
                  <c:v>12.38158</c:v>
                </c:pt>
                <c:pt idx="286">
                  <c:v>12.42488</c:v>
                </c:pt>
                <c:pt idx="287">
                  <c:v>12.468170000000001</c:v>
                </c:pt>
                <c:pt idx="288">
                  <c:v>12.51146</c:v>
                </c:pt>
                <c:pt idx="289">
                  <c:v>12.55475</c:v>
                </c:pt>
                <c:pt idx="290">
                  <c:v>12.598050000000001</c:v>
                </c:pt>
                <c:pt idx="291">
                  <c:v>12.64134</c:v>
                </c:pt>
                <c:pt idx="292">
                  <c:v>12.68463</c:v>
                </c:pt>
                <c:pt idx="293">
                  <c:v>12.727919999999999</c:v>
                </c:pt>
                <c:pt idx="294">
                  <c:v>12.77121</c:v>
                </c:pt>
                <c:pt idx="295">
                  <c:v>12.81451</c:v>
                </c:pt>
                <c:pt idx="296">
                  <c:v>12.857799999999999</c:v>
                </c:pt>
                <c:pt idx="297">
                  <c:v>12.90109</c:v>
                </c:pt>
                <c:pt idx="298">
                  <c:v>12.944380000000001</c:v>
                </c:pt>
                <c:pt idx="299">
                  <c:v>12.987679999999999</c:v>
                </c:pt>
                <c:pt idx="300">
                  <c:v>13.03097</c:v>
                </c:pt>
                <c:pt idx="301">
                  <c:v>13.074260000000001</c:v>
                </c:pt>
                <c:pt idx="302">
                  <c:v>13.11755</c:v>
                </c:pt>
                <c:pt idx="303">
                  <c:v>13.16084</c:v>
                </c:pt>
                <c:pt idx="304">
                  <c:v>13.204140000000001</c:v>
                </c:pt>
                <c:pt idx="305">
                  <c:v>13.24743</c:v>
                </c:pt>
                <c:pt idx="306">
                  <c:v>13.29072</c:v>
                </c:pt>
                <c:pt idx="307">
                  <c:v>13.334009999999999</c:v>
                </c:pt>
                <c:pt idx="308">
                  <c:v>13.37731</c:v>
                </c:pt>
                <c:pt idx="309">
                  <c:v>13.4206</c:v>
                </c:pt>
                <c:pt idx="310">
                  <c:v>13.463889999999999</c:v>
                </c:pt>
                <c:pt idx="311">
                  <c:v>13.50718</c:v>
                </c:pt>
                <c:pt idx="312">
                  <c:v>13.550470000000001</c:v>
                </c:pt>
                <c:pt idx="313">
                  <c:v>13.593769999999999</c:v>
                </c:pt>
                <c:pt idx="314">
                  <c:v>13.63706</c:v>
                </c:pt>
                <c:pt idx="315">
                  <c:v>13.680350000000001</c:v>
                </c:pt>
                <c:pt idx="316">
                  <c:v>13.72364</c:v>
                </c:pt>
                <c:pt idx="317">
                  <c:v>13.76694</c:v>
                </c:pt>
                <c:pt idx="318">
                  <c:v>13.810230000000001</c:v>
                </c:pt>
                <c:pt idx="319">
                  <c:v>13.85352</c:v>
                </c:pt>
                <c:pt idx="320">
                  <c:v>13.89681</c:v>
                </c:pt>
                <c:pt idx="321">
                  <c:v>13.940110000000001</c:v>
                </c:pt>
                <c:pt idx="322">
                  <c:v>13.9834</c:v>
                </c:pt>
                <c:pt idx="323">
                  <c:v>14.02669</c:v>
                </c:pt>
                <c:pt idx="324">
                  <c:v>14.069979999999999</c:v>
                </c:pt>
                <c:pt idx="325">
                  <c:v>14.11327</c:v>
                </c:pt>
                <c:pt idx="326">
                  <c:v>14.15657</c:v>
                </c:pt>
                <c:pt idx="327">
                  <c:v>14.199859999999999</c:v>
                </c:pt>
                <c:pt idx="328">
                  <c:v>14.24315</c:v>
                </c:pt>
                <c:pt idx="329">
                  <c:v>14.286440000000001</c:v>
                </c:pt>
                <c:pt idx="330">
                  <c:v>14.329739999999999</c:v>
                </c:pt>
                <c:pt idx="331">
                  <c:v>14.37303</c:v>
                </c:pt>
                <c:pt idx="332">
                  <c:v>14.416320000000001</c:v>
                </c:pt>
                <c:pt idx="333">
                  <c:v>14.45961</c:v>
                </c:pt>
                <c:pt idx="334">
                  <c:v>14.5029</c:v>
                </c:pt>
                <c:pt idx="335">
                  <c:v>14.546200000000001</c:v>
                </c:pt>
                <c:pt idx="336">
                  <c:v>14.58949</c:v>
                </c:pt>
                <c:pt idx="337">
                  <c:v>14.63278</c:v>
                </c:pt>
                <c:pt idx="338">
                  <c:v>14.676069999999999</c:v>
                </c:pt>
                <c:pt idx="339">
                  <c:v>14.71937</c:v>
                </c:pt>
                <c:pt idx="340">
                  <c:v>14.76266</c:v>
                </c:pt>
                <c:pt idx="341">
                  <c:v>14.805949999999999</c:v>
                </c:pt>
                <c:pt idx="342">
                  <c:v>14.84924</c:v>
                </c:pt>
                <c:pt idx="343">
                  <c:v>14.892530000000001</c:v>
                </c:pt>
                <c:pt idx="344">
                  <c:v>14.935829999999999</c:v>
                </c:pt>
                <c:pt idx="345">
                  <c:v>14.97912</c:v>
                </c:pt>
                <c:pt idx="346">
                  <c:v>15.022410000000001</c:v>
                </c:pt>
                <c:pt idx="347">
                  <c:v>15.0657</c:v>
                </c:pt>
                <c:pt idx="348">
                  <c:v>15.109</c:v>
                </c:pt>
                <c:pt idx="349">
                  <c:v>15.152290000000001</c:v>
                </c:pt>
                <c:pt idx="350">
                  <c:v>15.19558</c:v>
                </c:pt>
                <c:pt idx="351">
                  <c:v>15.23887</c:v>
                </c:pt>
                <c:pt idx="352">
                  <c:v>15.282159999999999</c:v>
                </c:pt>
                <c:pt idx="353">
                  <c:v>15.32546</c:v>
                </c:pt>
                <c:pt idx="354">
                  <c:v>15.36875</c:v>
                </c:pt>
                <c:pt idx="355">
                  <c:v>15.412039999999999</c:v>
                </c:pt>
                <c:pt idx="356">
                  <c:v>15.45533</c:v>
                </c:pt>
                <c:pt idx="357">
                  <c:v>15.49863</c:v>
                </c:pt>
                <c:pt idx="358">
                  <c:v>15.541919999999999</c:v>
                </c:pt>
                <c:pt idx="359">
                  <c:v>15.58521</c:v>
                </c:pt>
                <c:pt idx="360">
                  <c:v>15.628500000000001</c:v>
                </c:pt>
                <c:pt idx="361">
                  <c:v>15.671799999999999</c:v>
                </c:pt>
                <c:pt idx="362">
                  <c:v>15.71509</c:v>
                </c:pt>
                <c:pt idx="363">
                  <c:v>15.758380000000001</c:v>
                </c:pt>
                <c:pt idx="364">
                  <c:v>15.80167</c:v>
                </c:pt>
                <c:pt idx="365">
                  <c:v>15.84496</c:v>
                </c:pt>
                <c:pt idx="366">
                  <c:v>15.888260000000001</c:v>
                </c:pt>
                <c:pt idx="367">
                  <c:v>15.93155</c:v>
                </c:pt>
                <c:pt idx="368">
                  <c:v>15.97484</c:v>
                </c:pt>
                <c:pt idx="369">
                  <c:v>16.018129999999999</c:v>
                </c:pt>
                <c:pt idx="370">
                  <c:v>16.061430000000001</c:v>
                </c:pt>
                <c:pt idx="371">
                  <c:v>16.10472</c:v>
                </c:pt>
                <c:pt idx="372">
                  <c:v>16.148009999999999</c:v>
                </c:pt>
                <c:pt idx="373">
                  <c:v>16.191299999999998</c:v>
                </c:pt>
                <c:pt idx="374">
                  <c:v>16.234590000000001</c:v>
                </c:pt>
                <c:pt idx="375">
                  <c:v>16.277889999999999</c:v>
                </c:pt>
                <c:pt idx="376">
                  <c:v>16.321179999999998</c:v>
                </c:pt>
                <c:pt idx="377">
                  <c:v>16.364470000000001</c:v>
                </c:pt>
                <c:pt idx="378">
                  <c:v>16.40776</c:v>
                </c:pt>
                <c:pt idx="379">
                  <c:v>16.451059999999998</c:v>
                </c:pt>
                <c:pt idx="380">
                  <c:v>16.494350000000001</c:v>
                </c:pt>
                <c:pt idx="381">
                  <c:v>16.53764</c:v>
                </c:pt>
                <c:pt idx="382">
                  <c:v>16.580929999999999</c:v>
                </c:pt>
                <c:pt idx="383">
                  <c:v>16.624220000000001</c:v>
                </c:pt>
                <c:pt idx="384">
                  <c:v>16.66752</c:v>
                </c:pt>
                <c:pt idx="385">
                  <c:v>16.710809999999999</c:v>
                </c:pt>
                <c:pt idx="386">
                  <c:v>16.754100000000001</c:v>
                </c:pt>
                <c:pt idx="387">
                  <c:v>16.79739</c:v>
                </c:pt>
                <c:pt idx="388">
                  <c:v>16.840689999999999</c:v>
                </c:pt>
                <c:pt idx="389">
                  <c:v>16.883980000000001</c:v>
                </c:pt>
                <c:pt idx="390">
                  <c:v>16.92727</c:v>
                </c:pt>
                <c:pt idx="391">
                  <c:v>16.970559999999999</c:v>
                </c:pt>
                <c:pt idx="392">
                  <c:v>17.013860000000001</c:v>
                </c:pt>
                <c:pt idx="393">
                  <c:v>17.05715</c:v>
                </c:pt>
                <c:pt idx="394">
                  <c:v>17.100439999999999</c:v>
                </c:pt>
                <c:pt idx="395">
                  <c:v>17.143730000000001</c:v>
                </c:pt>
                <c:pt idx="396">
                  <c:v>17.18702</c:v>
                </c:pt>
                <c:pt idx="397">
                  <c:v>17.230319999999999</c:v>
                </c:pt>
                <c:pt idx="398">
                  <c:v>17.273610000000001</c:v>
                </c:pt>
                <c:pt idx="399">
                  <c:v>17.3169</c:v>
                </c:pt>
                <c:pt idx="400">
                  <c:v>17.360189999999999</c:v>
                </c:pt>
                <c:pt idx="401">
                  <c:v>17.403490000000001</c:v>
                </c:pt>
                <c:pt idx="402">
                  <c:v>17.44678</c:v>
                </c:pt>
                <c:pt idx="403">
                  <c:v>17.490069999999999</c:v>
                </c:pt>
                <c:pt idx="404">
                  <c:v>17.533359999999998</c:v>
                </c:pt>
                <c:pt idx="405">
                  <c:v>17.576650000000001</c:v>
                </c:pt>
                <c:pt idx="406">
                  <c:v>17.619949999999999</c:v>
                </c:pt>
                <c:pt idx="407">
                  <c:v>17.663239999999998</c:v>
                </c:pt>
                <c:pt idx="408">
                  <c:v>17.706530000000001</c:v>
                </c:pt>
                <c:pt idx="409">
                  <c:v>17.74982</c:v>
                </c:pt>
                <c:pt idx="410">
                  <c:v>17.793119999999998</c:v>
                </c:pt>
                <c:pt idx="411">
                  <c:v>17.836410000000001</c:v>
                </c:pt>
                <c:pt idx="412">
                  <c:v>17.8797</c:v>
                </c:pt>
                <c:pt idx="413">
                  <c:v>17.922989999999999</c:v>
                </c:pt>
                <c:pt idx="414">
                  <c:v>17.966280000000001</c:v>
                </c:pt>
                <c:pt idx="415">
                  <c:v>18.00958</c:v>
                </c:pt>
                <c:pt idx="416">
                  <c:v>18.052869999999999</c:v>
                </c:pt>
                <c:pt idx="417">
                  <c:v>18.096160000000001</c:v>
                </c:pt>
                <c:pt idx="418">
                  <c:v>18.13945</c:v>
                </c:pt>
                <c:pt idx="419">
                  <c:v>18.182749999999999</c:v>
                </c:pt>
                <c:pt idx="420">
                  <c:v>18.226040000000001</c:v>
                </c:pt>
                <c:pt idx="421">
                  <c:v>18.26933</c:v>
                </c:pt>
                <c:pt idx="422">
                  <c:v>18.312619999999999</c:v>
                </c:pt>
                <c:pt idx="423">
                  <c:v>18.355910000000002</c:v>
                </c:pt>
                <c:pt idx="424">
                  <c:v>18.39921</c:v>
                </c:pt>
                <c:pt idx="425">
                  <c:v>18.442499999999999</c:v>
                </c:pt>
                <c:pt idx="426">
                  <c:v>18.485790000000001</c:v>
                </c:pt>
                <c:pt idx="427">
                  <c:v>18.52908</c:v>
                </c:pt>
                <c:pt idx="428">
                  <c:v>18.572379999999999</c:v>
                </c:pt>
                <c:pt idx="429">
                  <c:v>18.615670000000001</c:v>
                </c:pt>
                <c:pt idx="430">
                  <c:v>18.65896</c:v>
                </c:pt>
                <c:pt idx="431">
                  <c:v>18.702249999999999</c:v>
                </c:pt>
                <c:pt idx="432">
                  <c:v>18.745550000000001</c:v>
                </c:pt>
                <c:pt idx="433">
                  <c:v>18.78884</c:v>
                </c:pt>
                <c:pt idx="434">
                  <c:v>18.832129999999999</c:v>
                </c:pt>
                <c:pt idx="435">
                  <c:v>18.875419999999998</c:v>
                </c:pt>
                <c:pt idx="436">
                  <c:v>18.918710000000001</c:v>
                </c:pt>
                <c:pt idx="437">
                  <c:v>18.962009999999999</c:v>
                </c:pt>
                <c:pt idx="438">
                  <c:v>19.005299999999998</c:v>
                </c:pt>
                <c:pt idx="439">
                  <c:v>19.048590000000001</c:v>
                </c:pt>
                <c:pt idx="440">
                  <c:v>19.09188</c:v>
                </c:pt>
                <c:pt idx="441">
                  <c:v>19.135179999999998</c:v>
                </c:pt>
                <c:pt idx="442">
                  <c:v>19.178470000000001</c:v>
                </c:pt>
                <c:pt idx="443">
                  <c:v>19.22176</c:v>
                </c:pt>
                <c:pt idx="444">
                  <c:v>19.265049999999999</c:v>
                </c:pt>
                <c:pt idx="445">
                  <c:v>19.308340000000001</c:v>
                </c:pt>
                <c:pt idx="446">
                  <c:v>19.35164</c:v>
                </c:pt>
                <c:pt idx="447">
                  <c:v>19.394929999999999</c:v>
                </c:pt>
                <c:pt idx="448">
                  <c:v>19.438220000000001</c:v>
                </c:pt>
                <c:pt idx="449">
                  <c:v>19.48151</c:v>
                </c:pt>
                <c:pt idx="450">
                  <c:v>19.524809999999999</c:v>
                </c:pt>
                <c:pt idx="451">
                  <c:v>19.568100000000001</c:v>
                </c:pt>
                <c:pt idx="452">
                  <c:v>19.61139</c:v>
                </c:pt>
                <c:pt idx="453">
                  <c:v>19.654679999999999</c:v>
                </c:pt>
                <c:pt idx="454">
                  <c:v>19.697970000000002</c:v>
                </c:pt>
                <c:pt idx="455">
                  <c:v>19.74127</c:v>
                </c:pt>
                <c:pt idx="456">
                  <c:v>19.784559999999999</c:v>
                </c:pt>
                <c:pt idx="457">
                  <c:v>19.827850000000002</c:v>
                </c:pt>
                <c:pt idx="458">
                  <c:v>19.87114</c:v>
                </c:pt>
                <c:pt idx="459">
                  <c:v>19.914439999999999</c:v>
                </c:pt>
                <c:pt idx="460">
                  <c:v>19.957730000000002</c:v>
                </c:pt>
                <c:pt idx="461">
                  <c:v>20.00102</c:v>
                </c:pt>
                <c:pt idx="462">
                  <c:v>20.044309999999999</c:v>
                </c:pt>
                <c:pt idx="463">
                  <c:v>20.087599999999998</c:v>
                </c:pt>
                <c:pt idx="464">
                  <c:v>20.1309</c:v>
                </c:pt>
                <c:pt idx="465">
                  <c:v>20.174189999999999</c:v>
                </c:pt>
                <c:pt idx="466">
                  <c:v>20.217479999999998</c:v>
                </c:pt>
                <c:pt idx="467">
                  <c:v>20.260770000000001</c:v>
                </c:pt>
                <c:pt idx="468">
                  <c:v>20.304069999999999</c:v>
                </c:pt>
                <c:pt idx="469">
                  <c:v>20.347359999999998</c:v>
                </c:pt>
                <c:pt idx="470">
                  <c:v>20.390650000000001</c:v>
                </c:pt>
                <c:pt idx="471">
                  <c:v>20.43394</c:v>
                </c:pt>
                <c:pt idx="472">
                  <c:v>20.477239999999998</c:v>
                </c:pt>
                <c:pt idx="473">
                  <c:v>20.520530000000001</c:v>
                </c:pt>
                <c:pt idx="474">
                  <c:v>20.56382</c:v>
                </c:pt>
                <c:pt idx="475">
                  <c:v>20.607109999999999</c:v>
                </c:pt>
                <c:pt idx="476">
                  <c:v>20.650400000000001</c:v>
                </c:pt>
                <c:pt idx="477">
                  <c:v>20.6937</c:v>
                </c:pt>
                <c:pt idx="478">
                  <c:v>20.736989999999999</c:v>
                </c:pt>
                <c:pt idx="479">
                  <c:v>20.780280000000001</c:v>
                </c:pt>
                <c:pt idx="480">
                  <c:v>20.82357</c:v>
                </c:pt>
                <c:pt idx="481">
                  <c:v>20.866869999999999</c:v>
                </c:pt>
                <c:pt idx="482">
                  <c:v>20.910160000000001</c:v>
                </c:pt>
                <c:pt idx="483">
                  <c:v>20.95345</c:v>
                </c:pt>
                <c:pt idx="484">
                  <c:v>20.996739999999999</c:v>
                </c:pt>
                <c:pt idx="485">
                  <c:v>21.040030000000002</c:v>
                </c:pt>
                <c:pt idx="486">
                  <c:v>21.08333</c:v>
                </c:pt>
                <c:pt idx="487">
                  <c:v>21.126619999999999</c:v>
                </c:pt>
                <c:pt idx="488">
                  <c:v>21.169910000000002</c:v>
                </c:pt>
                <c:pt idx="489">
                  <c:v>21.213200000000001</c:v>
                </c:pt>
                <c:pt idx="490">
                  <c:v>21.256499999999999</c:v>
                </c:pt>
                <c:pt idx="491">
                  <c:v>21.299790000000002</c:v>
                </c:pt>
                <c:pt idx="492">
                  <c:v>21.34308</c:v>
                </c:pt>
                <c:pt idx="493">
                  <c:v>21.386369999999999</c:v>
                </c:pt>
                <c:pt idx="494">
                  <c:v>21.429659999999998</c:v>
                </c:pt>
                <c:pt idx="495">
                  <c:v>21.47296</c:v>
                </c:pt>
                <c:pt idx="496">
                  <c:v>21.516249999999999</c:v>
                </c:pt>
                <c:pt idx="497">
                  <c:v>21.559539999999998</c:v>
                </c:pt>
                <c:pt idx="498">
                  <c:v>21.602830000000001</c:v>
                </c:pt>
                <c:pt idx="499">
                  <c:v>21.646129999999999</c:v>
                </c:pt>
                <c:pt idx="500">
                  <c:v>21.689419999999998</c:v>
                </c:pt>
                <c:pt idx="501">
                  <c:v>21.732710000000001</c:v>
                </c:pt>
                <c:pt idx="502">
                  <c:v>21.776</c:v>
                </c:pt>
                <c:pt idx="503">
                  <c:v>21.819289999999999</c:v>
                </c:pt>
                <c:pt idx="504">
                  <c:v>21.862590000000001</c:v>
                </c:pt>
                <c:pt idx="505">
                  <c:v>21.90588</c:v>
                </c:pt>
                <c:pt idx="506">
                  <c:v>21.949169999999999</c:v>
                </c:pt>
                <c:pt idx="507">
                  <c:v>21.992460000000001</c:v>
                </c:pt>
                <c:pt idx="508">
                  <c:v>22.03576</c:v>
                </c:pt>
                <c:pt idx="509">
                  <c:v>22.079049999999999</c:v>
                </c:pt>
                <c:pt idx="510">
                  <c:v>22.122340000000001</c:v>
                </c:pt>
                <c:pt idx="511">
                  <c:v>22.16563</c:v>
                </c:pt>
                <c:pt idx="512">
                  <c:v>22.208929999999999</c:v>
                </c:pt>
                <c:pt idx="513">
                  <c:v>22.252220000000001</c:v>
                </c:pt>
                <c:pt idx="514">
                  <c:v>22.29551</c:v>
                </c:pt>
                <c:pt idx="515">
                  <c:v>22.338799999999999</c:v>
                </c:pt>
                <c:pt idx="516">
                  <c:v>22.382090000000002</c:v>
                </c:pt>
                <c:pt idx="517">
                  <c:v>22.42539</c:v>
                </c:pt>
                <c:pt idx="518">
                  <c:v>22.468679999999999</c:v>
                </c:pt>
                <c:pt idx="519">
                  <c:v>22.511970000000002</c:v>
                </c:pt>
                <c:pt idx="520">
                  <c:v>22.555260000000001</c:v>
                </c:pt>
                <c:pt idx="521">
                  <c:v>22.598559999999999</c:v>
                </c:pt>
                <c:pt idx="522">
                  <c:v>22.641850000000002</c:v>
                </c:pt>
                <c:pt idx="523">
                  <c:v>22.685140000000001</c:v>
                </c:pt>
                <c:pt idx="524">
                  <c:v>22.728429999999999</c:v>
                </c:pt>
                <c:pt idx="525">
                  <c:v>22.771719999999998</c:v>
                </c:pt>
                <c:pt idx="526">
                  <c:v>22.815020000000001</c:v>
                </c:pt>
                <c:pt idx="527">
                  <c:v>22.858309999999999</c:v>
                </c:pt>
                <c:pt idx="528">
                  <c:v>22.901599999999998</c:v>
                </c:pt>
                <c:pt idx="529">
                  <c:v>22.944890000000001</c:v>
                </c:pt>
                <c:pt idx="530">
                  <c:v>22.988189999999999</c:v>
                </c:pt>
                <c:pt idx="531">
                  <c:v>23.031479999999998</c:v>
                </c:pt>
                <c:pt idx="532">
                  <c:v>23.074770000000001</c:v>
                </c:pt>
                <c:pt idx="533">
                  <c:v>23.11806</c:v>
                </c:pt>
                <c:pt idx="534">
                  <c:v>23.161349999999999</c:v>
                </c:pt>
                <c:pt idx="535">
                  <c:v>23.204650000000001</c:v>
                </c:pt>
                <c:pt idx="536">
                  <c:v>23.24794</c:v>
                </c:pt>
                <c:pt idx="537">
                  <c:v>23.291229999999999</c:v>
                </c:pt>
                <c:pt idx="538">
                  <c:v>23.334520000000001</c:v>
                </c:pt>
                <c:pt idx="539">
                  <c:v>23.37782</c:v>
                </c:pt>
                <c:pt idx="540">
                  <c:v>23.421109999999999</c:v>
                </c:pt>
                <c:pt idx="541">
                  <c:v>23.464400000000001</c:v>
                </c:pt>
                <c:pt idx="542">
                  <c:v>23.50769</c:v>
                </c:pt>
                <c:pt idx="543">
                  <c:v>23.550989999999999</c:v>
                </c:pt>
                <c:pt idx="544">
                  <c:v>23.594280000000001</c:v>
                </c:pt>
                <c:pt idx="545">
                  <c:v>23.63757</c:v>
                </c:pt>
                <c:pt idx="546">
                  <c:v>23.680859999999999</c:v>
                </c:pt>
                <c:pt idx="547">
                  <c:v>23.724150000000002</c:v>
                </c:pt>
                <c:pt idx="548">
                  <c:v>23.76745</c:v>
                </c:pt>
                <c:pt idx="549">
                  <c:v>23.810739999999999</c:v>
                </c:pt>
                <c:pt idx="550">
                  <c:v>23.854030000000002</c:v>
                </c:pt>
                <c:pt idx="551">
                  <c:v>23.897320000000001</c:v>
                </c:pt>
                <c:pt idx="552">
                  <c:v>23.940619999999999</c:v>
                </c:pt>
                <c:pt idx="553">
                  <c:v>23.983910000000002</c:v>
                </c:pt>
                <c:pt idx="554">
                  <c:v>24.027200000000001</c:v>
                </c:pt>
                <c:pt idx="555">
                  <c:v>24.070489999999999</c:v>
                </c:pt>
                <c:pt idx="556">
                  <c:v>24.113779999999998</c:v>
                </c:pt>
                <c:pt idx="557">
                  <c:v>24.157080000000001</c:v>
                </c:pt>
                <c:pt idx="558">
                  <c:v>24.200369999999999</c:v>
                </c:pt>
                <c:pt idx="559">
                  <c:v>24.243659999999998</c:v>
                </c:pt>
                <c:pt idx="560">
                  <c:v>24.286950000000001</c:v>
                </c:pt>
                <c:pt idx="561">
                  <c:v>24.330249999999999</c:v>
                </c:pt>
                <c:pt idx="562">
                  <c:v>24.373539999999998</c:v>
                </c:pt>
                <c:pt idx="563">
                  <c:v>24.416830000000001</c:v>
                </c:pt>
                <c:pt idx="564">
                  <c:v>24.46012</c:v>
                </c:pt>
                <c:pt idx="565">
                  <c:v>24.503409999999999</c:v>
                </c:pt>
                <c:pt idx="566">
                  <c:v>24.546710000000001</c:v>
                </c:pt>
                <c:pt idx="567">
                  <c:v>24.59</c:v>
                </c:pt>
                <c:pt idx="568">
                  <c:v>24.633289999999999</c:v>
                </c:pt>
                <c:pt idx="569">
                  <c:v>24.676580000000001</c:v>
                </c:pt>
                <c:pt idx="570">
                  <c:v>24.71988</c:v>
                </c:pt>
                <c:pt idx="571">
                  <c:v>24.763169999999999</c:v>
                </c:pt>
                <c:pt idx="572">
                  <c:v>24.806460000000001</c:v>
                </c:pt>
                <c:pt idx="573">
                  <c:v>24.84975</c:v>
                </c:pt>
                <c:pt idx="574">
                  <c:v>24.893039999999999</c:v>
                </c:pt>
                <c:pt idx="575">
                  <c:v>24.936340000000001</c:v>
                </c:pt>
                <c:pt idx="576">
                  <c:v>24.97963</c:v>
                </c:pt>
                <c:pt idx="577">
                  <c:v>25.022919999999999</c:v>
                </c:pt>
                <c:pt idx="578">
                  <c:v>25.066210000000002</c:v>
                </c:pt>
                <c:pt idx="579">
                  <c:v>25.10951</c:v>
                </c:pt>
                <c:pt idx="580">
                  <c:v>25.152799999999999</c:v>
                </c:pt>
                <c:pt idx="581">
                  <c:v>25.196090000000002</c:v>
                </c:pt>
                <c:pt idx="582">
                  <c:v>25.239380000000001</c:v>
                </c:pt>
                <c:pt idx="583">
                  <c:v>25.282679999999999</c:v>
                </c:pt>
                <c:pt idx="584">
                  <c:v>25.325970000000002</c:v>
                </c:pt>
                <c:pt idx="585">
                  <c:v>25.369260000000001</c:v>
                </c:pt>
                <c:pt idx="586">
                  <c:v>25.41255</c:v>
                </c:pt>
                <c:pt idx="587">
                  <c:v>25.455839999999998</c:v>
                </c:pt>
                <c:pt idx="588">
                  <c:v>25.499140000000001</c:v>
                </c:pt>
                <c:pt idx="589">
                  <c:v>25.54243</c:v>
                </c:pt>
                <c:pt idx="590">
                  <c:v>25.585719999999998</c:v>
                </c:pt>
                <c:pt idx="591">
                  <c:v>25.629010000000001</c:v>
                </c:pt>
                <c:pt idx="592">
                  <c:v>25.67231</c:v>
                </c:pt>
                <c:pt idx="593">
                  <c:v>25.715599999999998</c:v>
                </c:pt>
                <c:pt idx="594">
                  <c:v>25.758890000000001</c:v>
                </c:pt>
                <c:pt idx="595">
                  <c:v>25.80218</c:v>
                </c:pt>
                <c:pt idx="596">
                  <c:v>25.845469999999999</c:v>
                </c:pt>
                <c:pt idx="597">
                  <c:v>25.888770000000001</c:v>
                </c:pt>
                <c:pt idx="598">
                  <c:v>25.93206</c:v>
                </c:pt>
                <c:pt idx="599">
                  <c:v>25.975349999999999</c:v>
                </c:pt>
                <c:pt idx="600">
                  <c:v>26.018640000000001</c:v>
                </c:pt>
                <c:pt idx="601">
                  <c:v>26.06194</c:v>
                </c:pt>
                <c:pt idx="602">
                  <c:v>26.105229999999999</c:v>
                </c:pt>
                <c:pt idx="603">
                  <c:v>26.148520000000001</c:v>
                </c:pt>
                <c:pt idx="604">
                  <c:v>26.19181</c:v>
                </c:pt>
                <c:pt idx="605">
                  <c:v>26.235099999999999</c:v>
                </c:pt>
                <c:pt idx="606">
                  <c:v>26.278400000000001</c:v>
                </c:pt>
                <c:pt idx="607">
                  <c:v>26.32169</c:v>
                </c:pt>
                <c:pt idx="608">
                  <c:v>26.364979999999999</c:v>
                </c:pt>
                <c:pt idx="609">
                  <c:v>26.408270000000002</c:v>
                </c:pt>
                <c:pt idx="610">
                  <c:v>26.45157</c:v>
                </c:pt>
                <c:pt idx="611">
                  <c:v>26.494859999999999</c:v>
                </c:pt>
                <c:pt idx="612">
                  <c:v>26.538150000000002</c:v>
                </c:pt>
                <c:pt idx="613">
                  <c:v>26.581440000000001</c:v>
                </c:pt>
                <c:pt idx="614">
                  <c:v>26.62473</c:v>
                </c:pt>
                <c:pt idx="615">
                  <c:v>26.668030000000002</c:v>
                </c:pt>
                <c:pt idx="616">
                  <c:v>26.711320000000001</c:v>
                </c:pt>
                <c:pt idx="617">
                  <c:v>26.75461</c:v>
                </c:pt>
                <c:pt idx="618">
                  <c:v>26.797899999999998</c:v>
                </c:pt>
                <c:pt idx="619">
                  <c:v>26.841200000000001</c:v>
                </c:pt>
                <c:pt idx="620">
                  <c:v>26.88449</c:v>
                </c:pt>
                <c:pt idx="621">
                  <c:v>26.927779999999998</c:v>
                </c:pt>
                <c:pt idx="622">
                  <c:v>26.971070000000001</c:v>
                </c:pt>
                <c:pt idx="623">
                  <c:v>27.01437</c:v>
                </c:pt>
                <c:pt idx="624">
                  <c:v>27.057659999999998</c:v>
                </c:pt>
                <c:pt idx="625">
                  <c:v>27.100950000000001</c:v>
                </c:pt>
                <c:pt idx="626">
                  <c:v>27.14424</c:v>
                </c:pt>
                <c:pt idx="627">
                  <c:v>27.187529999999999</c:v>
                </c:pt>
                <c:pt idx="628">
                  <c:v>27.230830000000001</c:v>
                </c:pt>
                <c:pt idx="629">
                  <c:v>27.27412</c:v>
                </c:pt>
                <c:pt idx="630">
                  <c:v>27.317409999999999</c:v>
                </c:pt>
                <c:pt idx="631">
                  <c:v>27.360700000000001</c:v>
                </c:pt>
                <c:pt idx="632">
                  <c:v>27.404</c:v>
                </c:pt>
                <c:pt idx="633">
                  <c:v>27.447289999999999</c:v>
                </c:pt>
                <c:pt idx="634">
                  <c:v>27.490580000000001</c:v>
                </c:pt>
                <c:pt idx="635">
                  <c:v>27.53387</c:v>
                </c:pt>
                <c:pt idx="636">
                  <c:v>27.577159999999999</c:v>
                </c:pt>
                <c:pt idx="637">
                  <c:v>27.620460000000001</c:v>
                </c:pt>
                <c:pt idx="638">
                  <c:v>27.66375</c:v>
                </c:pt>
                <c:pt idx="639">
                  <c:v>27.707039999999999</c:v>
                </c:pt>
                <c:pt idx="640">
                  <c:v>27.750330000000002</c:v>
                </c:pt>
                <c:pt idx="641">
                  <c:v>27.79363</c:v>
                </c:pt>
                <c:pt idx="642">
                  <c:v>27.836919999999999</c:v>
                </c:pt>
                <c:pt idx="643">
                  <c:v>27.880210000000002</c:v>
                </c:pt>
                <c:pt idx="644">
                  <c:v>27.923500000000001</c:v>
                </c:pt>
                <c:pt idx="645">
                  <c:v>27.96679</c:v>
                </c:pt>
                <c:pt idx="646">
                  <c:v>28.010090000000002</c:v>
                </c:pt>
                <c:pt idx="647">
                  <c:v>28.053380000000001</c:v>
                </c:pt>
                <c:pt idx="648">
                  <c:v>28.09667</c:v>
                </c:pt>
                <c:pt idx="649">
                  <c:v>28.139959999999999</c:v>
                </c:pt>
                <c:pt idx="650">
                  <c:v>28.183260000000001</c:v>
                </c:pt>
                <c:pt idx="651">
                  <c:v>28.22655</c:v>
                </c:pt>
                <c:pt idx="652">
                  <c:v>28.269839999999999</c:v>
                </c:pt>
                <c:pt idx="653">
                  <c:v>28.313130000000001</c:v>
                </c:pt>
                <c:pt idx="654">
                  <c:v>28.35643</c:v>
                </c:pt>
                <c:pt idx="655">
                  <c:v>28.399719999999999</c:v>
                </c:pt>
                <c:pt idx="656">
                  <c:v>28.443010000000001</c:v>
                </c:pt>
                <c:pt idx="657">
                  <c:v>28.4863</c:v>
                </c:pt>
                <c:pt idx="658">
                  <c:v>28.529589999999999</c:v>
                </c:pt>
                <c:pt idx="659">
                  <c:v>28.572890000000001</c:v>
                </c:pt>
                <c:pt idx="660">
                  <c:v>28.61618</c:v>
                </c:pt>
                <c:pt idx="661">
                  <c:v>28.659469999999999</c:v>
                </c:pt>
                <c:pt idx="662">
                  <c:v>28.702760000000001</c:v>
                </c:pt>
                <c:pt idx="663">
                  <c:v>28.74606</c:v>
                </c:pt>
                <c:pt idx="664">
                  <c:v>28.789349999999999</c:v>
                </c:pt>
                <c:pt idx="665">
                  <c:v>28.832640000000001</c:v>
                </c:pt>
                <c:pt idx="666">
                  <c:v>28.87593</c:v>
                </c:pt>
                <c:pt idx="667">
                  <c:v>28.919219999999999</c:v>
                </c:pt>
                <c:pt idx="668">
                  <c:v>28.962520000000001</c:v>
                </c:pt>
                <c:pt idx="669">
                  <c:v>29.00581</c:v>
                </c:pt>
                <c:pt idx="670">
                  <c:v>29.049099999999999</c:v>
                </c:pt>
                <c:pt idx="671">
                  <c:v>29.092390000000002</c:v>
                </c:pt>
                <c:pt idx="672">
                  <c:v>29.13569</c:v>
                </c:pt>
                <c:pt idx="673">
                  <c:v>29.178979999999999</c:v>
                </c:pt>
                <c:pt idx="674">
                  <c:v>29.222270000000002</c:v>
                </c:pt>
                <c:pt idx="675">
                  <c:v>29.265560000000001</c:v>
                </c:pt>
                <c:pt idx="676">
                  <c:v>29.30885</c:v>
                </c:pt>
                <c:pt idx="677">
                  <c:v>29.352150000000002</c:v>
                </c:pt>
                <c:pt idx="678">
                  <c:v>29.395440000000001</c:v>
                </c:pt>
                <c:pt idx="679">
                  <c:v>29.43873</c:v>
                </c:pt>
                <c:pt idx="680">
                  <c:v>29.482019999999999</c:v>
                </c:pt>
                <c:pt idx="681">
                  <c:v>29.525320000000001</c:v>
                </c:pt>
                <c:pt idx="682">
                  <c:v>29.56861</c:v>
                </c:pt>
                <c:pt idx="683">
                  <c:v>29.611899999999999</c:v>
                </c:pt>
                <c:pt idx="684">
                  <c:v>29.655190000000001</c:v>
                </c:pt>
                <c:pt idx="685">
                  <c:v>29.69848</c:v>
                </c:pt>
                <c:pt idx="686">
                  <c:v>29.741779999999999</c:v>
                </c:pt>
                <c:pt idx="687">
                  <c:v>29.785070000000001</c:v>
                </c:pt>
                <c:pt idx="688">
                  <c:v>29.82836</c:v>
                </c:pt>
                <c:pt idx="689">
                  <c:v>29.871649999999999</c:v>
                </c:pt>
                <c:pt idx="690">
                  <c:v>29.914950000000001</c:v>
                </c:pt>
                <c:pt idx="691">
                  <c:v>29.95824</c:v>
                </c:pt>
                <c:pt idx="692">
                  <c:v>30.001529999999999</c:v>
                </c:pt>
                <c:pt idx="693">
                  <c:v>30.044820000000001</c:v>
                </c:pt>
                <c:pt idx="694">
                  <c:v>30.08812</c:v>
                </c:pt>
                <c:pt idx="695">
                  <c:v>30.131409999999999</c:v>
                </c:pt>
                <c:pt idx="696">
                  <c:v>30.174700000000001</c:v>
                </c:pt>
                <c:pt idx="697">
                  <c:v>30.21799</c:v>
                </c:pt>
                <c:pt idx="698">
                  <c:v>30.261279999999999</c:v>
                </c:pt>
                <c:pt idx="699">
                  <c:v>30.304580000000001</c:v>
                </c:pt>
                <c:pt idx="700">
                  <c:v>30.34787</c:v>
                </c:pt>
                <c:pt idx="701">
                  <c:v>30.391159999999999</c:v>
                </c:pt>
                <c:pt idx="702">
                  <c:v>30.434449999999998</c:v>
                </c:pt>
                <c:pt idx="703">
                  <c:v>30.47775</c:v>
                </c:pt>
                <c:pt idx="704">
                  <c:v>30.521039999999999</c:v>
                </c:pt>
                <c:pt idx="705">
                  <c:v>30.564330000000002</c:v>
                </c:pt>
                <c:pt idx="706">
                  <c:v>30.607620000000001</c:v>
                </c:pt>
                <c:pt idx="707">
                  <c:v>30.65091</c:v>
                </c:pt>
                <c:pt idx="708">
                  <c:v>30.694210000000002</c:v>
                </c:pt>
                <c:pt idx="709">
                  <c:v>30.737500000000001</c:v>
                </c:pt>
                <c:pt idx="710">
                  <c:v>30.78079</c:v>
                </c:pt>
                <c:pt idx="711">
                  <c:v>30.824079999999999</c:v>
                </c:pt>
                <c:pt idx="712">
                  <c:v>30.867380000000001</c:v>
                </c:pt>
                <c:pt idx="713">
                  <c:v>30.91067</c:v>
                </c:pt>
                <c:pt idx="714">
                  <c:v>30.953959999999999</c:v>
                </c:pt>
                <c:pt idx="715">
                  <c:v>30.997250000000001</c:v>
                </c:pt>
                <c:pt idx="716">
                  <c:v>31.04054</c:v>
                </c:pt>
                <c:pt idx="717">
                  <c:v>31.083839999999999</c:v>
                </c:pt>
                <c:pt idx="718">
                  <c:v>31.127130000000001</c:v>
                </c:pt>
                <c:pt idx="719">
                  <c:v>31.17042</c:v>
                </c:pt>
                <c:pt idx="720">
                  <c:v>31.213709999999999</c:v>
                </c:pt>
                <c:pt idx="721">
                  <c:v>31.257010000000001</c:v>
                </c:pt>
                <c:pt idx="722">
                  <c:v>31.3003</c:v>
                </c:pt>
                <c:pt idx="723">
                  <c:v>31.343589999999999</c:v>
                </c:pt>
                <c:pt idx="724">
                  <c:v>31.386880000000001</c:v>
                </c:pt>
                <c:pt idx="725">
                  <c:v>31.43017</c:v>
                </c:pt>
                <c:pt idx="726">
                  <c:v>31.473469999999999</c:v>
                </c:pt>
                <c:pt idx="727">
                  <c:v>31.516760000000001</c:v>
                </c:pt>
                <c:pt idx="728">
                  <c:v>31.56005</c:v>
                </c:pt>
                <c:pt idx="729">
                  <c:v>31.603339999999999</c:v>
                </c:pt>
                <c:pt idx="730">
                  <c:v>31.646640000000001</c:v>
                </c:pt>
                <c:pt idx="731">
                  <c:v>31.68993</c:v>
                </c:pt>
                <c:pt idx="732">
                  <c:v>31.733219999999999</c:v>
                </c:pt>
                <c:pt idx="733">
                  <c:v>31.776509999999998</c:v>
                </c:pt>
                <c:pt idx="734">
                  <c:v>31.81981</c:v>
                </c:pt>
                <c:pt idx="735">
                  <c:v>31.863099999999999</c:v>
                </c:pt>
                <c:pt idx="736">
                  <c:v>31.906389999999998</c:v>
                </c:pt>
                <c:pt idx="737">
                  <c:v>31.949680000000001</c:v>
                </c:pt>
                <c:pt idx="738">
                  <c:v>31.99297</c:v>
                </c:pt>
                <c:pt idx="739">
                  <c:v>32.036270000000002</c:v>
                </c:pt>
                <c:pt idx="740">
                  <c:v>32.079560000000001</c:v>
                </c:pt>
                <c:pt idx="741">
                  <c:v>32.12285</c:v>
                </c:pt>
                <c:pt idx="742">
                  <c:v>32.166139999999999</c:v>
                </c:pt>
                <c:pt idx="743">
                  <c:v>32.209440000000001</c:v>
                </c:pt>
                <c:pt idx="744">
                  <c:v>32.25273</c:v>
                </c:pt>
                <c:pt idx="745">
                  <c:v>32.296019999999999</c:v>
                </c:pt>
                <c:pt idx="746">
                  <c:v>32.339309999999998</c:v>
                </c:pt>
                <c:pt idx="747">
                  <c:v>32.382599999999996</c:v>
                </c:pt>
                <c:pt idx="748">
                  <c:v>32.425899999999999</c:v>
                </c:pt>
                <c:pt idx="749">
                  <c:v>32.469189999999998</c:v>
                </c:pt>
                <c:pt idx="750">
                  <c:v>32.512479999999996</c:v>
                </c:pt>
                <c:pt idx="751">
                  <c:v>32.555770000000003</c:v>
                </c:pt>
                <c:pt idx="752">
                  <c:v>32.599069999999998</c:v>
                </c:pt>
                <c:pt idx="753">
                  <c:v>32.642359999999996</c:v>
                </c:pt>
                <c:pt idx="754">
                  <c:v>32.685650000000003</c:v>
                </c:pt>
                <c:pt idx="755">
                  <c:v>32.728940000000001</c:v>
                </c:pt>
                <c:pt idx="756">
                  <c:v>32.77223</c:v>
                </c:pt>
                <c:pt idx="757">
                  <c:v>32.815530000000003</c:v>
                </c:pt>
                <c:pt idx="758">
                  <c:v>32.858820000000001</c:v>
                </c:pt>
                <c:pt idx="759">
                  <c:v>32.90211</c:v>
                </c:pt>
                <c:pt idx="760">
                  <c:v>32.945399999999999</c:v>
                </c:pt>
                <c:pt idx="761">
                  <c:v>32.988700000000001</c:v>
                </c:pt>
                <c:pt idx="762">
                  <c:v>33.03199</c:v>
                </c:pt>
                <c:pt idx="763">
                  <c:v>33.075279999999999</c:v>
                </c:pt>
                <c:pt idx="764">
                  <c:v>33.118569999999998</c:v>
                </c:pt>
                <c:pt idx="765">
                  <c:v>33.161859999999997</c:v>
                </c:pt>
                <c:pt idx="766">
                  <c:v>33.205159999999999</c:v>
                </c:pt>
                <c:pt idx="767">
                  <c:v>33.248449999999998</c:v>
                </c:pt>
                <c:pt idx="768">
                  <c:v>33.291739999999997</c:v>
                </c:pt>
                <c:pt idx="769">
                  <c:v>33.335030000000003</c:v>
                </c:pt>
                <c:pt idx="770">
                  <c:v>33.378329999999998</c:v>
                </c:pt>
                <c:pt idx="771">
                  <c:v>33.421619999999997</c:v>
                </c:pt>
                <c:pt idx="772">
                  <c:v>33.464910000000003</c:v>
                </c:pt>
                <c:pt idx="773">
                  <c:v>33.508200000000002</c:v>
                </c:pt>
                <c:pt idx="774">
                  <c:v>33.551499999999997</c:v>
                </c:pt>
                <c:pt idx="775">
                  <c:v>33.594790000000003</c:v>
                </c:pt>
                <c:pt idx="776">
                  <c:v>33.638080000000002</c:v>
                </c:pt>
                <c:pt idx="777">
                  <c:v>33.681370000000001</c:v>
                </c:pt>
                <c:pt idx="778">
                  <c:v>33.72466</c:v>
                </c:pt>
                <c:pt idx="779">
                  <c:v>33.767960000000002</c:v>
                </c:pt>
                <c:pt idx="780">
                  <c:v>33.811250000000001</c:v>
                </c:pt>
                <c:pt idx="781">
                  <c:v>33.85454</c:v>
                </c:pt>
                <c:pt idx="782">
                  <c:v>33.897829999999999</c:v>
                </c:pt>
                <c:pt idx="783">
                  <c:v>33.941130000000001</c:v>
                </c:pt>
                <c:pt idx="784">
                  <c:v>33.98442</c:v>
                </c:pt>
                <c:pt idx="785">
                  <c:v>34.027709999999999</c:v>
                </c:pt>
                <c:pt idx="786">
                  <c:v>34.070999999999998</c:v>
                </c:pt>
                <c:pt idx="787">
                  <c:v>34.114289999999997</c:v>
                </c:pt>
                <c:pt idx="788">
                  <c:v>34.157589999999999</c:v>
                </c:pt>
                <c:pt idx="789">
                  <c:v>34.200879999999998</c:v>
                </c:pt>
                <c:pt idx="790">
                  <c:v>34.244169999999997</c:v>
                </c:pt>
                <c:pt idx="791">
                  <c:v>34.287460000000003</c:v>
                </c:pt>
                <c:pt idx="792">
                  <c:v>34.330759999999998</c:v>
                </c:pt>
                <c:pt idx="793">
                  <c:v>34.374049999999997</c:v>
                </c:pt>
                <c:pt idx="794">
                  <c:v>34.417340000000003</c:v>
                </c:pt>
                <c:pt idx="795">
                  <c:v>34.460630000000002</c:v>
                </c:pt>
                <c:pt idx="796">
                  <c:v>34.503920000000001</c:v>
                </c:pt>
                <c:pt idx="797">
                  <c:v>34.547220000000003</c:v>
                </c:pt>
                <c:pt idx="798">
                  <c:v>34.590510000000002</c:v>
                </c:pt>
                <c:pt idx="799">
                  <c:v>34.633800000000001</c:v>
                </c:pt>
                <c:pt idx="800">
                  <c:v>34.67709</c:v>
                </c:pt>
                <c:pt idx="801">
                  <c:v>34.720390000000002</c:v>
                </c:pt>
                <c:pt idx="802">
                  <c:v>34.763680000000001</c:v>
                </c:pt>
                <c:pt idx="803">
                  <c:v>34.80697</c:v>
                </c:pt>
                <c:pt idx="804">
                  <c:v>34.850259999999999</c:v>
                </c:pt>
                <c:pt idx="805">
                  <c:v>34.893560000000001</c:v>
                </c:pt>
                <c:pt idx="806">
                  <c:v>34.93685</c:v>
                </c:pt>
                <c:pt idx="807">
                  <c:v>34.980139999999999</c:v>
                </c:pt>
                <c:pt idx="808">
                  <c:v>35.023429999999998</c:v>
                </c:pt>
                <c:pt idx="809">
                  <c:v>35.066719999999997</c:v>
                </c:pt>
                <c:pt idx="810">
                  <c:v>35.110019999999999</c:v>
                </c:pt>
                <c:pt idx="811">
                  <c:v>35.153309999999998</c:v>
                </c:pt>
                <c:pt idx="812">
                  <c:v>35.196599999999997</c:v>
                </c:pt>
                <c:pt idx="813">
                  <c:v>35.239890000000003</c:v>
                </c:pt>
                <c:pt idx="814">
                  <c:v>35.283189999999998</c:v>
                </c:pt>
                <c:pt idx="815">
                  <c:v>35.326479999999997</c:v>
                </c:pt>
                <c:pt idx="816">
                  <c:v>35.369770000000003</c:v>
                </c:pt>
                <c:pt idx="817">
                  <c:v>35.413060000000002</c:v>
                </c:pt>
                <c:pt idx="818">
                  <c:v>35.45635</c:v>
                </c:pt>
                <c:pt idx="819">
                  <c:v>35.499650000000003</c:v>
                </c:pt>
                <c:pt idx="820">
                  <c:v>35.542940000000002</c:v>
                </c:pt>
                <c:pt idx="821">
                  <c:v>35.58623</c:v>
                </c:pt>
                <c:pt idx="822">
                  <c:v>35.629519999999999</c:v>
                </c:pt>
                <c:pt idx="823">
                  <c:v>35.672820000000002</c:v>
                </c:pt>
                <c:pt idx="824">
                  <c:v>35.71611</c:v>
                </c:pt>
                <c:pt idx="825">
                  <c:v>35.759399999999999</c:v>
                </c:pt>
                <c:pt idx="826">
                  <c:v>35.802689999999998</c:v>
                </c:pt>
                <c:pt idx="827">
                  <c:v>35.845979999999997</c:v>
                </c:pt>
                <c:pt idx="828">
                  <c:v>35.889279999999999</c:v>
                </c:pt>
                <c:pt idx="829">
                  <c:v>35.932569999999998</c:v>
                </c:pt>
                <c:pt idx="830">
                  <c:v>35.975859999999997</c:v>
                </c:pt>
                <c:pt idx="831">
                  <c:v>36.019150000000003</c:v>
                </c:pt>
                <c:pt idx="832">
                  <c:v>36.062449999999998</c:v>
                </c:pt>
                <c:pt idx="833">
                  <c:v>36.105739999999997</c:v>
                </c:pt>
                <c:pt idx="834">
                  <c:v>36.149030000000003</c:v>
                </c:pt>
                <c:pt idx="835">
                  <c:v>36.192320000000002</c:v>
                </c:pt>
                <c:pt idx="836">
                  <c:v>36.235610000000001</c:v>
                </c:pt>
                <c:pt idx="837">
                  <c:v>36.278910000000003</c:v>
                </c:pt>
                <c:pt idx="838">
                  <c:v>36.322200000000002</c:v>
                </c:pt>
                <c:pt idx="839">
                  <c:v>36.365490000000001</c:v>
                </c:pt>
                <c:pt idx="840">
                  <c:v>36.40878</c:v>
                </c:pt>
                <c:pt idx="841">
                  <c:v>36.452080000000002</c:v>
                </c:pt>
                <c:pt idx="842">
                  <c:v>36.495370000000001</c:v>
                </c:pt>
                <c:pt idx="843">
                  <c:v>36.53866</c:v>
                </c:pt>
                <c:pt idx="844">
                  <c:v>36.581949999999999</c:v>
                </c:pt>
                <c:pt idx="845">
                  <c:v>36.625250000000001</c:v>
                </c:pt>
                <c:pt idx="846">
                  <c:v>36.66854</c:v>
                </c:pt>
                <c:pt idx="847">
                  <c:v>36.711829999999999</c:v>
                </c:pt>
                <c:pt idx="848">
                  <c:v>36.755119999999998</c:v>
                </c:pt>
                <c:pt idx="849">
                  <c:v>36.798409999999997</c:v>
                </c:pt>
                <c:pt idx="850">
                  <c:v>36.841709999999999</c:v>
                </c:pt>
                <c:pt idx="851">
                  <c:v>36.884999999999998</c:v>
                </c:pt>
                <c:pt idx="852">
                  <c:v>36.928289999999997</c:v>
                </c:pt>
                <c:pt idx="853">
                  <c:v>36.971580000000003</c:v>
                </c:pt>
                <c:pt idx="854">
                  <c:v>37.014879999999998</c:v>
                </c:pt>
                <c:pt idx="855">
                  <c:v>37.058169999999997</c:v>
                </c:pt>
                <c:pt idx="856">
                  <c:v>37.101460000000003</c:v>
                </c:pt>
                <c:pt idx="857">
                  <c:v>37.144750000000002</c:v>
                </c:pt>
                <c:pt idx="858">
                  <c:v>37.188040000000001</c:v>
                </c:pt>
                <c:pt idx="859">
                  <c:v>37.231340000000003</c:v>
                </c:pt>
                <c:pt idx="860">
                  <c:v>37.274630000000002</c:v>
                </c:pt>
                <c:pt idx="861">
                  <c:v>37.317920000000001</c:v>
                </c:pt>
                <c:pt idx="862">
                  <c:v>37.36121</c:v>
                </c:pt>
                <c:pt idx="863">
                  <c:v>37.404510000000002</c:v>
                </c:pt>
                <c:pt idx="864">
                  <c:v>37.447800000000001</c:v>
                </c:pt>
                <c:pt idx="865">
                  <c:v>37.49109</c:v>
                </c:pt>
                <c:pt idx="866">
                  <c:v>37.534379999999999</c:v>
                </c:pt>
                <c:pt idx="867">
                  <c:v>37.577669999999998</c:v>
                </c:pt>
                <c:pt idx="868">
                  <c:v>37.62097</c:v>
                </c:pt>
                <c:pt idx="869">
                  <c:v>37.664259999999999</c:v>
                </c:pt>
                <c:pt idx="870">
                  <c:v>37.707549999999998</c:v>
                </c:pt>
                <c:pt idx="871">
                  <c:v>37.750839999999997</c:v>
                </c:pt>
                <c:pt idx="872">
                  <c:v>37.794139999999999</c:v>
                </c:pt>
                <c:pt idx="873">
                  <c:v>37.837429999999998</c:v>
                </c:pt>
                <c:pt idx="874">
                  <c:v>37.880719999999997</c:v>
                </c:pt>
                <c:pt idx="875">
                  <c:v>37.924010000000003</c:v>
                </c:pt>
                <c:pt idx="876">
                  <c:v>37.967300000000002</c:v>
                </c:pt>
                <c:pt idx="877">
                  <c:v>38.010599999999997</c:v>
                </c:pt>
                <c:pt idx="878">
                  <c:v>38.053890000000003</c:v>
                </c:pt>
                <c:pt idx="879">
                  <c:v>38.097180000000002</c:v>
                </c:pt>
                <c:pt idx="880">
                  <c:v>38.140470000000001</c:v>
                </c:pt>
                <c:pt idx="881">
                  <c:v>38.183770000000003</c:v>
                </c:pt>
                <c:pt idx="882">
                  <c:v>38.227060000000002</c:v>
                </c:pt>
                <c:pt idx="883">
                  <c:v>38.270350000000001</c:v>
                </c:pt>
                <c:pt idx="884">
                  <c:v>38.313639999999999</c:v>
                </c:pt>
                <c:pt idx="885">
                  <c:v>38.356940000000002</c:v>
                </c:pt>
                <c:pt idx="886">
                  <c:v>38.400230000000001</c:v>
                </c:pt>
                <c:pt idx="887">
                  <c:v>38.443519999999999</c:v>
                </c:pt>
                <c:pt idx="888">
                  <c:v>38.486809999999998</c:v>
                </c:pt>
                <c:pt idx="889">
                  <c:v>38.530099999999997</c:v>
                </c:pt>
                <c:pt idx="890">
                  <c:v>38.573399999999999</c:v>
                </c:pt>
                <c:pt idx="891">
                  <c:v>38.616689999999998</c:v>
                </c:pt>
                <c:pt idx="892">
                  <c:v>38.659979999999997</c:v>
                </c:pt>
                <c:pt idx="893">
                  <c:v>38.703270000000003</c:v>
                </c:pt>
                <c:pt idx="894">
                  <c:v>38.746569999999998</c:v>
                </c:pt>
                <c:pt idx="895">
                  <c:v>38.789859999999997</c:v>
                </c:pt>
                <c:pt idx="896">
                  <c:v>38.833150000000003</c:v>
                </c:pt>
                <c:pt idx="897">
                  <c:v>38.876440000000002</c:v>
                </c:pt>
                <c:pt idx="898">
                  <c:v>38.919730000000001</c:v>
                </c:pt>
                <c:pt idx="899">
                  <c:v>38.963030000000003</c:v>
                </c:pt>
                <c:pt idx="900">
                  <c:v>39.006320000000002</c:v>
                </c:pt>
                <c:pt idx="901">
                  <c:v>39.049610000000001</c:v>
                </c:pt>
                <c:pt idx="902">
                  <c:v>39.0929</c:v>
                </c:pt>
                <c:pt idx="903">
                  <c:v>39.136200000000002</c:v>
                </c:pt>
                <c:pt idx="904">
                  <c:v>39.179490000000001</c:v>
                </c:pt>
                <c:pt idx="905">
                  <c:v>39.22278</c:v>
                </c:pt>
                <c:pt idx="906">
                  <c:v>39.266069999999999</c:v>
                </c:pt>
                <c:pt idx="907">
                  <c:v>39.309359999999998</c:v>
                </c:pt>
                <c:pt idx="908">
                  <c:v>39.35266</c:v>
                </c:pt>
                <c:pt idx="909">
                  <c:v>39.395949999999999</c:v>
                </c:pt>
                <c:pt idx="910">
                  <c:v>39.439239999999998</c:v>
                </c:pt>
                <c:pt idx="911">
                  <c:v>39.482529999999997</c:v>
                </c:pt>
                <c:pt idx="912">
                  <c:v>39.525829999999999</c:v>
                </c:pt>
                <c:pt idx="913">
                  <c:v>39.569119999999998</c:v>
                </c:pt>
                <c:pt idx="914">
                  <c:v>39.612409999999997</c:v>
                </c:pt>
                <c:pt idx="915">
                  <c:v>39.655700000000003</c:v>
                </c:pt>
                <c:pt idx="916">
                  <c:v>39.698999999999998</c:v>
                </c:pt>
                <c:pt idx="917">
                  <c:v>39.742289999999997</c:v>
                </c:pt>
                <c:pt idx="918">
                  <c:v>39.785580000000003</c:v>
                </c:pt>
                <c:pt idx="919">
                  <c:v>39.828870000000002</c:v>
                </c:pt>
                <c:pt idx="920">
                  <c:v>39.872160000000001</c:v>
                </c:pt>
                <c:pt idx="921">
                  <c:v>39.915460000000003</c:v>
                </c:pt>
                <c:pt idx="922">
                  <c:v>39.958750000000002</c:v>
                </c:pt>
                <c:pt idx="923">
                  <c:v>40.002040000000001</c:v>
                </c:pt>
                <c:pt idx="924">
                  <c:v>40.04533</c:v>
                </c:pt>
                <c:pt idx="925">
                  <c:v>40.088630000000002</c:v>
                </c:pt>
                <c:pt idx="926">
                  <c:v>40.131920000000001</c:v>
                </c:pt>
                <c:pt idx="927">
                  <c:v>40.17521</c:v>
                </c:pt>
                <c:pt idx="928">
                  <c:v>40.218499999999999</c:v>
                </c:pt>
                <c:pt idx="929">
                  <c:v>40.261789999999998</c:v>
                </c:pt>
                <c:pt idx="930">
                  <c:v>40.30509</c:v>
                </c:pt>
                <c:pt idx="931">
                  <c:v>40.348379999999999</c:v>
                </c:pt>
                <c:pt idx="932">
                  <c:v>40.391669999999998</c:v>
                </c:pt>
                <c:pt idx="933">
                  <c:v>40.434959999999997</c:v>
                </c:pt>
                <c:pt idx="934">
                  <c:v>40.478259999999999</c:v>
                </c:pt>
                <c:pt idx="935">
                  <c:v>40.521549999999998</c:v>
                </c:pt>
                <c:pt idx="936">
                  <c:v>40.564839999999997</c:v>
                </c:pt>
                <c:pt idx="937">
                  <c:v>40.608130000000003</c:v>
                </c:pt>
                <c:pt idx="938">
                  <c:v>40.651420000000002</c:v>
                </c:pt>
                <c:pt idx="939">
                  <c:v>40.694719999999997</c:v>
                </c:pt>
                <c:pt idx="940">
                  <c:v>40.738010000000003</c:v>
                </c:pt>
                <c:pt idx="941">
                  <c:v>40.781300000000002</c:v>
                </c:pt>
                <c:pt idx="942">
                  <c:v>40.824590000000001</c:v>
                </c:pt>
                <c:pt idx="943">
                  <c:v>40.867890000000003</c:v>
                </c:pt>
                <c:pt idx="944">
                  <c:v>40.911180000000002</c:v>
                </c:pt>
                <c:pt idx="945">
                  <c:v>40.954470000000001</c:v>
                </c:pt>
                <c:pt idx="946">
                  <c:v>40.99776</c:v>
                </c:pt>
                <c:pt idx="947">
                  <c:v>41.041049999999998</c:v>
                </c:pt>
                <c:pt idx="948">
                  <c:v>41.084350000000001</c:v>
                </c:pt>
                <c:pt idx="949">
                  <c:v>41.12764</c:v>
                </c:pt>
                <c:pt idx="950">
                  <c:v>41.170929999999998</c:v>
                </c:pt>
                <c:pt idx="951">
                  <c:v>41.214219999999997</c:v>
                </c:pt>
                <c:pt idx="952">
                  <c:v>41.25752</c:v>
                </c:pt>
                <c:pt idx="953">
                  <c:v>41.300809999999998</c:v>
                </c:pt>
                <c:pt idx="954">
                  <c:v>41.344099999999997</c:v>
                </c:pt>
                <c:pt idx="955">
                  <c:v>41.387390000000003</c:v>
                </c:pt>
                <c:pt idx="956">
                  <c:v>41.430689999999998</c:v>
                </c:pt>
                <c:pt idx="957">
                  <c:v>41.473979999999997</c:v>
                </c:pt>
                <c:pt idx="958">
                  <c:v>41.517270000000003</c:v>
                </c:pt>
                <c:pt idx="959">
                  <c:v>41.560560000000002</c:v>
                </c:pt>
                <c:pt idx="960">
                  <c:v>41.603850000000001</c:v>
                </c:pt>
                <c:pt idx="961">
                  <c:v>41.647150000000003</c:v>
                </c:pt>
                <c:pt idx="962">
                  <c:v>41.690440000000002</c:v>
                </c:pt>
                <c:pt idx="963">
                  <c:v>41.733730000000001</c:v>
                </c:pt>
                <c:pt idx="964">
                  <c:v>41.77702</c:v>
                </c:pt>
                <c:pt idx="965">
                  <c:v>41.820320000000002</c:v>
                </c:pt>
                <c:pt idx="966">
                  <c:v>41.863610000000001</c:v>
                </c:pt>
                <c:pt idx="967">
                  <c:v>41.9069</c:v>
                </c:pt>
                <c:pt idx="968">
                  <c:v>41.950189999999999</c:v>
                </c:pt>
                <c:pt idx="969">
                  <c:v>41.993479999999998</c:v>
                </c:pt>
                <c:pt idx="970">
                  <c:v>42.03678</c:v>
                </c:pt>
                <c:pt idx="971">
                  <c:v>42.080069999999999</c:v>
                </c:pt>
                <c:pt idx="972">
                  <c:v>42.123359999999998</c:v>
                </c:pt>
                <c:pt idx="973">
                  <c:v>42.166649999999997</c:v>
                </c:pt>
                <c:pt idx="974">
                  <c:v>42.209949999999999</c:v>
                </c:pt>
                <c:pt idx="975">
                  <c:v>42.253239999999998</c:v>
                </c:pt>
                <c:pt idx="976">
                  <c:v>42.296529999999997</c:v>
                </c:pt>
                <c:pt idx="977">
                  <c:v>42.339820000000003</c:v>
                </c:pt>
                <c:pt idx="978">
                  <c:v>42.383110000000002</c:v>
                </c:pt>
                <c:pt idx="979">
                  <c:v>42.426409999999997</c:v>
                </c:pt>
                <c:pt idx="980">
                  <c:v>42.469700000000003</c:v>
                </c:pt>
                <c:pt idx="981">
                  <c:v>42.512990000000002</c:v>
                </c:pt>
                <c:pt idx="982">
                  <c:v>42.556280000000001</c:v>
                </c:pt>
                <c:pt idx="983">
                  <c:v>42.599580000000003</c:v>
                </c:pt>
                <c:pt idx="984">
                  <c:v>42.642870000000002</c:v>
                </c:pt>
                <c:pt idx="985">
                  <c:v>42.686160000000001</c:v>
                </c:pt>
                <c:pt idx="986">
                  <c:v>42.72945</c:v>
                </c:pt>
                <c:pt idx="987">
                  <c:v>42.772739999999999</c:v>
                </c:pt>
                <c:pt idx="988">
                  <c:v>42.816040000000001</c:v>
                </c:pt>
                <c:pt idx="989">
                  <c:v>42.85933</c:v>
                </c:pt>
                <c:pt idx="990">
                  <c:v>42.902619999999999</c:v>
                </c:pt>
                <c:pt idx="991">
                  <c:v>42.945909999999998</c:v>
                </c:pt>
                <c:pt idx="992">
                  <c:v>42.98921</c:v>
                </c:pt>
                <c:pt idx="993">
                  <c:v>43.032499999999999</c:v>
                </c:pt>
                <c:pt idx="994">
                  <c:v>43.075789999999998</c:v>
                </c:pt>
                <c:pt idx="995">
                  <c:v>43.119079999999997</c:v>
                </c:pt>
                <c:pt idx="996">
                  <c:v>43.162379999999999</c:v>
                </c:pt>
                <c:pt idx="997">
                  <c:v>43.205669999999998</c:v>
                </c:pt>
                <c:pt idx="998">
                  <c:v>43.248959999999997</c:v>
                </c:pt>
                <c:pt idx="999">
                  <c:v>43.292250000000003</c:v>
                </c:pt>
              </c:numCache>
            </c:numRef>
          </c:xVal>
          <c:yVal>
            <c:numRef>
              <c:f>'KF Ex 1'!$O$14:$O$1013</c:f>
              <c:numCache>
                <c:formatCode>General</c:formatCode>
                <c:ptCount val="1000"/>
                <c:pt idx="0">
                  <c:v>365.6515</c:v>
                </c:pt>
                <c:pt idx="1">
                  <c:v>332.02359999999999</c:v>
                </c:pt>
                <c:pt idx="2">
                  <c:v>310.37299999999999</c:v>
                </c:pt>
                <c:pt idx="3">
                  <c:v>295.27569999999997</c:v>
                </c:pt>
                <c:pt idx="4">
                  <c:v>284.29250000000002</c:v>
                </c:pt>
                <c:pt idx="5">
                  <c:v>275.48750000000001</c:v>
                </c:pt>
                <c:pt idx="6">
                  <c:v>268.33010000000002</c:v>
                </c:pt>
                <c:pt idx="7">
                  <c:v>262.15019999999998</c:v>
                </c:pt>
                <c:pt idx="8">
                  <c:v>257.1626</c:v>
                </c:pt>
                <c:pt idx="9">
                  <c:v>252.84129999999999</c:v>
                </c:pt>
                <c:pt idx="10">
                  <c:v>249.45939999999999</c:v>
                </c:pt>
                <c:pt idx="11">
                  <c:v>246.15309999999999</c:v>
                </c:pt>
                <c:pt idx="12">
                  <c:v>243.21520000000001</c:v>
                </c:pt>
                <c:pt idx="13">
                  <c:v>240.28460000000001</c:v>
                </c:pt>
                <c:pt idx="14">
                  <c:v>237.68549999999999</c:v>
                </c:pt>
                <c:pt idx="15">
                  <c:v>235.29560000000001</c:v>
                </c:pt>
                <c:pt idx="16">
                  <c:v>233.47569999999999</c:v>
                </c:pt>
                <c:pt idx="17">
                  <c:v>232.05609999999999</c:v>
                </c:pt>
                <c:pt idx="18">
                  <c:v>230.3416</c:v>
                </c:pt>
                <c:pt idx="19">
                  <c:v>229.15600000000001</c:v>
                </c:pt>
                <c:pt idx="20">
                  <c:v>227.77719999999999</c:v>
                </c:pt>
                <c:pt idx="21">
                  <c:v>226.38990000000001</c:v>
                </c:pt>
                <c:pt idx="22">
                  <c:v>225.18610000000001</c:v>
                </c:pt>
                <c:pt idx="23">
                  <c:v>223.8861</c:v>
                </c:pt>
                <c:pt idx="24">
                  <c:v>222.4802</c:v>
                </c:pt>
                <c:pt idx="25">
                  <c:v>221.3321</c:v>
                </c:pt>
                <c:pt idx="26">
                  <c:v>220.02080000000001</c:v>
                </c:pt>
                <c:pt idx="27">
                  <c:v>218.93899999999999</c:v>
                </c:pt>
                <c:pt idx="28">
                  <c:v>217.95859999999999</c:v>
                </c:pt>
                <c:pt idx="29">
                  <c:v>217.09010000000001</c:v>
                </c:pt>
                <c:pt idx="30">
                  <c:v>216.20330000000001</c:v>
                </c:pt>
                <c:pt idx="31">
                  <c:v>215.15440000000001</c:v>
                </c:pt>
                <c:pt idx="32">
                  <c:v>214.06729999999999</c:v>
                </c:pt>
                <c:pt idx="33">
                  <c:v>213.3245</c:v>
                </c:pt>
                <c:pt idx="34">
                  <c:v>212.4228</c:v>
                </c:pt>
                <c:pt idx="35">
                  <c:v>211.38</c:v>
                </c:pt>
                <c:pt idx="36">
                  <c:v>210.4221</c:v>
                </c:pt>
                <c:pt idx="37">
                  <c:v>209.5864</c:v>
                </c:pt>
                <c:pt idx="38">
                  <c:v>208.75800000000001</c:v>
                </c:pt>
                <c:pt idx="39">
                  <c:v>207.9666</c:v>
                </c:pt>
                <c:pt idx="40">
                  <c:v>207.21119999999999</c:v>
                </c:pt>
                <c:pt idx="41">
                  <c:v>206.42750000000001</c:v>
                </c:pt>
                <c:pt idx="42">
                  <c:v>205.8064</c:v>
                </c:pt>
                <c:pt idx="43">
                  <c:v>205.07820000000001</c:v>
                </c:pt>
                <c:pt idx="44">
                  <c:v>204.31549999999999</c:v>
                </c:pt>
                <c:pt idx="45">
                  <c:v>203.79259999999999</c:v>
                </c:pt>
                <c:pt idx="46">
                  <c:v>203.07149999999999</c:v>
                </c:pt>
                <c:pt idx="47">
                  <c:v>202.38679999999999</c:v>
                </c:pt>
                <c:pt idx="48">
                  <c:v>201.78280000000001</c:v>
                </c:pt>
                <c:pt idx="49">
                  <c:v>201.22989999999999</c:v>
                </c:pt>
                <c:pt idx="50">
                  <c:v>200.43199999999999</c:v>
                </c:pt>
                <c:pt idx="51">
                  <c:v>199.9855</c:v>
                </c:pt>
                <c:pt idx="52">
                  <c:v>199.40600000000001</c:v>
                </c:pt>
                <c:pt idx="53">
                  <c:v>198.7912</c:v>
                </c:pt>
                <c:pt idx="54">
                  <c:v>198.09200000000001</c:v>
                </c:pt>
                <c:pt idx="55">
                  <c:v>197.41810000000001</c:v>
                </c:pt>
                <c:pt idx="56">
                  <c:v>196.91900000000001</c:v>
                </c:pt>
                <c:pt idx="57">
                  <c:v>196.30240000000001</c:v>
                </c:pt>
                <c:pt idx="58">
                  <c:v>195.61539999999999</c:v>
                </c:pt>
                <c:pt idx="59">
                  <c:v>194.9768</c:v>
                </c:pt>
                <c:pt idx="60">
                  <c:v>194.35550000000001</c:v>
                </c:pt>
                <c:pt idx="61">
                  <c:v>193.80250000000001</c:v>
                </c:pt>
                <c:pt idx="62">
                  <c:v>193.21360000000001</c:v>
                </c:pt>
                <c:pt idx="63">
                  <c:v>192.8415</c:v>
                </c:pt>
                <c:pt idx="64">
                  <c:v>192.33580000000001</c:v>
                </c:pt>
                <c:pt idx="65">
                  <c:v>191.77160000000001</c:v>
                </c:pt>
                <c:pt idx="66">
                  <c:v>191.16050000000001</c:v>
                </c:pt>
                <c:pt idx="67">
                  <c:v>190.57679999999999</c:v>
                </c:pt>
                <c:pt idx="68">
                  <c:v>190.1857</c:v>
                </c:pt>
                <c:pt idx="69">
                  <c:v>189.57140000000001</c:v>
                </c:pt>
                <c:pt idx="70">
                  <c:v>188.99619999999999</c:v>
                </c:pt>
                <c:pt idx="71">
                  <c:v>188.48490000000001</c:v>
                </c:pt>
                <c:pt idx="72">
                  <c:v>187.84909999999999</c:v>
                </c:pt>
                <c:pt idx="73">
                  <c:v>187.4281</c:v>
                </c:pt>
                <c:pt idx="74">
                  <c:v>187.04929999999999</c:v>
                </c:pt>
                <c:pt idx="75">
                  <c:v>186.55690000000001</c:v>
                </c:pt>
                <c:pt idx="76">
                  <c:v>186.0427</c:v>
                </c:pt>
                <c:pt idx="77">
                  <c:v>185.6103</c:v>
                </c:pt>
                <c:pt idx="78">
                  <c:v>185.09280000000001</c:v>
                </c:pt>
                <c:pt idx="79">
                  <c:v>184.60659999999999</c:v>
                </c:pt>
                <c:pt idx="80">
                  <c:v>184.19110000000001</c:v>
                </c:pt>
                <c:pt idx="81">
                  <c:v>183.7243</c:v>
                </c:pt>
                <c:pt idx="82">
                  <c:v>183.21459999999999</c:v>
                </c:pt>
                <c:pt idx="83">
                  <c:v>182.7133</c:v>
                </c:pt>
                <c:pt idx="84">
                  <c:v>182.12309999999999</c:v>
                </c:pt>
                <c:pt idx="85">
                  <c:v>181.66390000000001</c:v>
                </c:pt>
                <c:pt idx="86">
                  <c:v>181.2473</c:v>
                </c:pt>
                <c:pt idx="87">
                  <c:v>180.7749</c:v>
                </c:pt>
                <c:pt idx="88">
                  <c:v>180.18549999999999</c:v>
                </c:pt>
                <c:pt idx="89">
                  <c:v>179.59569999999999</c:v>
                </c:pt>
                <c:pt idx="90">
                  <c:v>179.11519999999999</c:v>
                </c:pt>
                <c:pt idx="91">
                  <c:v>178.56610000000001</c:v>
                </c:pt>
                <c:pt idx="92">
                  <c:v>178.0498</c:v>
                </c:pt>
                <c:pt idx="93">
                  <c:v>177.58349999999999</c:v>
                </c:pt>
                <c:pt idx="94">
                  <c:v>177.03100000000001</c:v>
                </c:pt>
                <c:pt idx="95">
                  <c:v>176.55869999999999</c:v>
                </c:pt>
                <c:pt idx="96">
                  <c:v>176.15600000000001</c:v>
                </c:pt>
                <c:pt idx="97">
                  <c:v>175.6489</c:v>
                </c:pt>
                <c:pt idx="98">
                  <c:v>175.16380000000001</c:v>
                </c:pt>
                <c:pt idx="99">
                  <c:v>174.7818</c:v>
                </c:pt>
                <c:pt idx="100">
                  <c:v>174.25309999999999</c:v>
                </c:pt>
                <c:pt idx="101">
                  <c:v>173.72839999999999</c:v>
                </c:pt>
                <c:pt idx="102">
                  <c:v>173.21780000000001</c:v>
                </c:pt>
                <c:pt idx="103">
                  <c:v>172.74019999999999</c:v>
                </c:pt>
                <c:pt idx="104">
                  <c:v>172.21719999999999</c:v>
                </c:pt>
                <c:pt idx="105">
                  <c:v>171.6371</c:v>
                </c:pt>
                <c:pt idx="106">
                  <c:v>171.1824</c:v>
                </c:pt>
                <c:pt idx="107">
                  <c:v>170.70920000000001</c:v>
                </c:pt>
                <c:pt idx="108">
                  <c:v>170.15119999999999</c:v>
                </c:pt>
                <c:pt idx="109">
                  <c:v>169.5136</c:v>
                </c:pt>
                <c:pt idx="110">
                  <c:v>168.9905</c:v>
                </c:pt>
                <c:pt idx="111">
                  <c:v>168.50059999999999</c:v>
                </c:pt>
                <c:pt idx="112">
                  <c:v>168.06710000000001</c:v>
                </c:pt>
                <c:pt idx="113">
                  <c:v>167.52600000000001</c:v>
                </c:pt>
                <c:pt idx="114">
                  <c:v>167.1995</c:v>
                </c:pt>
                <c:pt idx="115">
                  <c:v>166.71700000000001</c:v>
                </c:pt>
                <c:pt idx="116">
                  <c:v>166.3015</c:v>
                </c:pt>
                <c:pt idx="117">
                  <c:v>165.86949999999999</c:v>
                </c:pt>
                <c:pt idx="118">
                  <c:v>165.42169999999999</c:v>
                </c:pt>
                <c:pt idx="119">
                  <c:v>164.93180000000001</c:v>
                </c:pt>
                <c:pt idx="120">
                  <c:v>164.48609999999999</c:v>
                </c:pt>
                <c:pt idx="121">
                  <c:v>164.06110000000001</c:v>
                </c:pt>
                <c:pt idx="122">
                  <c:v>163.68270000000001</c:v>
                </c:pt>
                <c:pt idx="123">
                  <c:v>163.27879999999999</c:v>
                </c:pt>
                <c:pt idx="124">
                  <c:v>162.8185</c:v>
                </c:pt>
                <c:pt idx="125">
                  <c:v>162.3982</c:v>
                </c:pt>
                <c:pt idx="126">
                  <c:v>161.90710000000001</c:v>
                </c:pt>
                <c:pt idx="127">
                  <c:v>161.40989999999999</c:v>
                </c:pt>
                <c:pt idx="128">
                  <c:v>160.9349</c:v>
                </c:pt>
                <c:pt idx="129">
                  <c:v>160.53630000000001</c:v>
                </c:pt>
                <c:pt idx="130">
                  <c:v>160.01949999999999</c:v>
                </c:pt>
                <c:pt idx="131">
                  <c:v>159.60169999999999</c:v>
                </c:pt>
                <c:pt idx="132">
                  <c:v>159.26900000000001</c:v>
                </c:pt>
                <c:pt idx="133">
                  <c:v>158.7328</c:v>
                </c:pt>
                <c:pt idx="134">
                  <c:v>158.2483</c:v>
                </c:pt>
                <c:pt idx="135">
                  <c:v>157.85390000000001</c:v>
                </c:pt>
                <c:pt idx="136">
                  <c:v>157.41229999999999</c:v>
                </c:pt>
                <c:pt idx="137">
                  <c:v>156.9973</c:v>
                </c:pt>
                <c:pt idx="138">
                  <c:v>156.5335</c:v>
                </c:pt>
                <c:pt idx="139">
                  <c:v>156.09979999999999</c:v>
                </c:pt>
                <c:pt idx="140">
                  <c:v>155.57130000000001</c:v>
                </c:pt>
                <c:pt idx="141">
                  <c:v>155.07839999999999</c:v>
                </c:pt>
                <c:pt idx="142">
                  <c:v>154.68049999999999</c:v>
                </c:pt>
                <c:pt idx="143">
                  <c:v>154.23259999999999</c:v>
                </c:pt>
                <c:pt idx="144">
                  <c:v>153.7741</c:v>
                </c:pt>
                <c:pt idx="145">
                  <c:v>153.34020000000001</c:v>
                </c:pt>
                <c:pt idx="146">
                  <c:v>152.83690000000001</c:v>
                </c:pt>
                <c:pt idx="147">
                  <c:v>152.35230000000001</c:v>
                </c:pt>
                <c:pt idx="148">
                  <c:v>151.91249999999999</c:v>
                </c:pt>
                <c:pt idx="149">
                  <c:v>151.4939</c:v>
                </c:pt>
                <c:pt idx="150">
                  <c:v>151.04689999999999</c:v>
                </c:pt>
                <c:pt idx="151">
                  <c:v>150.6122</c:v>
                </c:pt>
                <c:pt idx="152">
                  <c:v>150.10939999999999</c:v>
                </c:pt>
                <c:pt idx="153">
                  <c:v>149.61940000000001</c:v>
                </c:pt>
                <c:pt idx="154">
                  <c:v>149.23910000000001</c:v>
                </c:pt>
                <c:pt idx="155">
                  <c:v>148.70160000000001</c:v>
                </c:pt>
                <c:pt idx="156">
                  <c:v>148.2638</c:v>
                </c:pt>
                <c:pt idx="157">
                  <c:v>147.8048</c:v>
                </c:pt>
                <c:pt idx="158">
                  <c:v>147.37100000000001</c:v>
                </c:pt>
                <c:pt idx="159">
                  <c:v>146.9973</c:v>
                </c:pt>
                <c:pt idx="160">
                  <c:v>146.46709999999999</c:v>
                </c:pt>
                <c:pt idx="161">
                  <c:v>145.9846</c:v>
                </c:pt>
                <c:pt idx="162">
                  <c:v>145.45060000000001</c:v>
                </c:pt>
                <c:pt idx="163">
                  <c:v>145.08349999999999</c:v>
                </c:pt>
                <c:pt idx="164">
                  <c:v>144.58699999999999</c:v>
                </c:pt>
                <c:pt idx="165">
                  <c:v>144.13460000000001</c:v>
                </c:pt>
                <c:pt idx="166">
                  <c:v>143.58279999999999</c:v>
                </c:pt>
                <c:pt idx="167">
                  <c:v>143.08459999999999</c:v>
                </c:pt>
                <c:pt idx="168">
                  <c:v>142.5719</c:v>
                </c:pt>
                <c:pt idx="169">
                  <c:v>142.12450000000001</c:v>
                </c:pt>
                <c:pt idx="170">
                  <c:v>141.5993</c:v>
                </c:pt>
                <c:pt idx="171">
                  <c:v>141.22919999999999</c:v>
                </c:pt>
                <c:pt idx="172">
                  <c:v>140.7234</c:v>
                </c:pt>
                <c:pt idx="173">
                  <c:v>140.24950000000001</c:v>
                </c:pt>
                <c:pt idx="174">
                  <c:v>139.79570000000001</c:v>
                </c:pt>
                <c:pt idx="175">
                  <c:v>139.4238</c:v>
                </c:pt>
                <c:pt idx="176">
                  <c:v>138.99690000000001</c:v>
                </c:pt>
                <c:pt idx="177">
                  <c:v>138.58670000000001</c:v>
                </c:pt>
                <c:pt idx="178">
                  <c:v>138.1728</c:v>
                </c:pt>
                <c:pt idx="179">
                  <c:v>137.6927</c:v>
                </c:pt>
                <c:pt idx="180">
                  <c:v>137.28440000000001</c:v>
                </c:pt>
                <c:pt idx="181">
                  <c:v>136.9</c:v>
                </c:pt>
                <c:pt idx="182">
                  <c:v>136.57230000000001</c:v>
                </c:pt>
                <c:pt idx="183">
                  <c:v>136.09630000000001</c:v>
                </c:pt>
                <c:pt idx="184">
                  <c:v>135.63900000000001</c:v>
                </c:pt>
                <c:pt idx="185">
                  <c:v>135.16990000000001</c:v>
                </c:pt>
                <c:pt idx="186">
                  <c:v>134.7354</c:v>
                </c:pt>
                <c:pt idx="187">
                  <c:v>134.3946</c:v>
                </c:pt>
                <c:pt idx="188">
                  <c:v>133.99289999999999</c:v>
                </c:pt>
                <c:pt idx="189">
                  <c:v>133.4829</c:v>
                </c:pt>
                <c:pt idx="190">
                  <c:v>133.0335</c:v>
                </c:pt>
                <c:pt idx="191">
                  <c:v>132.71109999999999</c:v>
                </c:pt>
                <c:pt idx="192">
                  <c:v>132.2141</c:v>
                </c:pt>
                <c:pt idx="193">
                  <c:v>131.7671</c:v>
                </c:pt>
                <c:pt idx="194">
                  <c:v>131.28450000000001</c:v>
                </c:pt>
                <c:pt idx="195">
                  <c:v>130.8382</c:v>
                </c:pt>
                <c:pt idx="196">
                  <c:v>130.42740000000001</c:v>
                </c:pt>
                <c:pt idx="197">
                  <c:v>130.03370000000001</c:v>
                </c:pt>
                <c:pt idx="198">
                  <c:v>129.56129999999999</c:v>
                </c:pt>
                <c:pt idx="199">
                  <c:v>129.07919999999999</c:v>
                </c:pt>
                <c:pt idx="200">
                  <c:v>128.64609999999999</c:v>
                </c:pt>
                <c:pt idx="201">
                  <c:v>128.1472</c:v>
                </c:pt>
                <c:pt idx="202">
                  <c:v>127.6211</c:v>
                </c:pt>
                <c:pt idx="203">
                  <c:v>127.20489999999999</c:v>
                </c:pt>
                <c:pt idx="204">
                  <c:v>126.7038</c:v>
                </c:pt>
                <c:pt idx="205">
                  <c:v>126.30549999999999</c:v>
                </c:pt>
                <c:pt idx="206">
                  <c:v>125.8616</c:v>
                </c:pt>
                <c:pt idx="207">
                  <c:v>125.3908</c:v>
                </c:pt>
                <c:pt idx="208">
                  <c:v>124.9532</c:v>
                </c:pt>
                <c:pt idx="209">
                  <c:v>124.5102</c:v>
                </c:pt>
                <c:pt idx="210">
                  <c:v>124.0581</c:v>
                </c:pt>
                <c:pt idx="211">
                  <c:v>123.60380000000001</c:v>
                </c:pt>
                <c:pt idx="212">
                  <c:v>123.1583</c:v>
                </c:pt>
                <c:pt idx="213">
                  <c:v>122.73139999999999</c:v>
                </c:pt>
                <c:pt idx="214">
                  <c:v>122.27889999999999</c:v>
                </c:pt>
                <c:pt idx="215">
                  <c:v>121.8597</c:v>
                </c:pt>
                <c:pt idx="216">
                  <c:v>121.5147</c:v>
                </c:pt>
                <c:pt idx="217">
                  <c:v>121.1344</c:v>
                </c:pt>
                <c:pt idx="218">
                  <c:v>120.6968</c:v>
                </c:pt>
                <c:pt idx="219">
                  <c:v>120.23699999999999</c:v>
                </c:pt>
                <c:pt idx="220">
                  <c:v>119.72280000000001</c:v>
                </c:pt>
                <c:pt idx="221">
                  <c:v>119.3177</c:v>
                </c:pt>
                <c:pt idx="222">
                  <c:v>118.95440000000001</c:v>
                </c:pt>
                <c:pt idx="223">
                  <c:v>118.5047</c:v>
                </c:pt>
                <c:pt idx="224">
                  <c:v>118.05719999999999</c:v>
                </c:pt>
                <c:pt idx="225">
                  <c:v>117.5813</c:v>
                </c:pt>
                <c:pt idx="226">
                  <c:v>117.1816</c:v>
                </c:pt>
                <c:pt idx="227">
                  <c:v>116.74979999999999</c:v>
                </c:pt>
                <c:pt idx="228">
                  <c:v>116.3291</c:v>
                </c:pt>
                <c:pt idx="229">
                  <c:v>115.8965</c:v>
                </c:pt>
                <c:pt idx="230">
                  <c:v>115.43049999999999</c:v>
                </c:pt>
                <c:pt idx="231">
                  <c:v>114.982</c:v>
                </c:pt>
                <c:pt idx="232">
                  <c:v>114.5287</c:v>
                </c:pt>
                <c:pt idx="233">
                  <c:v>114.09699999999999</c:v>
                </c:pt>
                <c:pt idx="234">
                  <c:v>113.6131</c:v>
                </c:pt>
                <c:pt idx="235">
                  <c:v>113.12439999999999</c:v>
                </c:pt>
                <c:pt idx="236">
                  <c:v>112.7319</c:v>
                </c:pt>
                <c:pt idx="237">
                  <c:v>112.3082</c:v>
                </c:pt>
                <c:pt idx="238">
                  <c:v>111.9267</c:v>
                </c:pt>
                <c:pt idx="239">
                  <c:v>111.4817</c:v>
                </c:pt>
                <c:pt idx="240">
                  <c:v>111.0703</c:v>
                </c:pt>
                <c:pt idx="241">
                  <c:v>110.62869999999999</c:v>
                </c:pt>
                <c:pt idx="242">
                  <c:v>110.17659999999999</c:v>
                </c:pt>
                <c:pt idx="243">
                  <c:v>109.7998</c:v>
                </c:pt>
                <c:pt idx="244">
                  <c:v>109.3997</c:v>
                </c:pt>
                <c:pt idx="245">
                  <c:v>108.9559</c:v>
                </c:pt>
                <c:pt idx="246">
                  <c:v>108.61360000000001</c:v>
                </c:pt>
                <c:pt idx="247">
                  <c:v>108.1705</c:v>
                </c:pt>
                <c:pt idx="248">
                  <c:v>107.70440000000001</c:v>
                </c:pt>
                <c:pt idx="249">
                  <c:v>107.3057</c:v>
                </c:pt>
                <c:pt idx="250">
                  <c:v>106.9464</c:v>
                </c:pt>
                <c:pt idx="251">
                  <c:v>106.5016</c:v>
                </c:pt>
                <c:pt idx="252">
                  <c:v>106.0508</c:v>
                </c:pt>
                <c:pt idx="253">
                  <c:v>105.6858</c:v>
                </c:pt>
                <c:pt idx="254">
                  <c:v>105.1743</c:v>
                </c:pt>
                <c:pt idx="255">
                  <c:v>104.7214</c:v>
                </c:pt>
                <c:pt idx="256">
                  <c:v>104.26179999999999</c:v>
                </c:pt>
                <c:pt idx="257">
                  <c:v>103.8404</c:v>
                </c:pt>
                <c:pt idx="258">
                  <c:v>103.4464</c:v>
                </c:pt>
                <c:pt idx="259">
                  <c:v>103.0296</c:v>
                </c:pt>
                <c:pt idx="260">
                  <c:v>102.5788</c:v>
                </c:pt>
                <c:pt idx="261">
                  <c:v>102.1061</c:v>
                </c:pt>
                <c:pt idx="262">
                  <c:v>101.7428</c:v>
                </c:pt>
                <c:pt idx="263">
                  <c:v>101.33459999999999</c:v>
                </c:pt>
                <c:pt idx="264">
                  <c:v>100.9182</c:v>
                </c:pt>
                <c:pt idx="265">
                  <c:v>100.5187</c:v>
                </c:pt>
                <c:pt idx="266">
                  <c:v>100.05840000000001</c:v>
                </c:pt>
                <c:pt idx="267">
                  <c:v>99.6892</c:v>
                </c:pt>
                <c:pt idx="268">
                  <c:v>99.207890000000006</c:v>
                </c:pt>
                <c:pt idx="269">
                  <c:v>98.762330000000006</c:v>
                </c:pt>
                <c:pt idx="270">
                  <c:v>98.360460000000003</c:v>
                </c:pt>
                <c:pt idx="271">
                  <c:v>97.964500000000001</c:v>
                </c:pt>
                <c:pt idx="272">
                  <c:v>97.547719999999998</c:v>
                </c:pt>
                <c:pt idx="273">
                  <c:v>97.096209999999999</c:v>
                </c:pt>
                <c:pt idx="274">
                  <c:v>96.658180000000002</c:v>
                </c:pt>
                <c:pt idx="275">
                  <c:v>96.212280000000007</c:v>
                </c:pt>
                <c:pt idx="276">
                  <c:v>95.729370000000003</c:v>
                </c:pt>
                <c:pt idx="277">
                  <c:v>95.314409999999995</c:v>
                </c:pt>
                <c:pt idx="278">
                  <c:v>94.836659999999995</c:v>
                </c:pt>
                <c:pt idx="279">
                  <c:v>94.340990000000005</c:v>
                </c:pt>
                <c:pt idx="280">
                  <c:v>93.85915</c:v>
                </c:pt>
                <c:pt idx="281">
                  <c:v>93.473510000000005</c:v>
                </c:pt>
                <c:pt idx="282">
                  <c:v>93.134299999999996</c:v>
                </c:pt>
                <c:pt idx="283">
                  <c:v>92.688280000000006</c:v>
                </c:pt>
                <c:pt idx="284">
                  <c:v>92.271519999999995</c:v>
                </c:pt>
                <c:pt idx="285">
                  <c:v>91.797529999999995</c:v>
                </c:pt>
                <c:pt idx="286">
                  <c:v>91.371600000000001</c:v>
                </c:pt>
                <c:pt idx="287">
                  <c:v>90.870410000000007</c:v>
                </c:pt>
                <c:pt idx="288">
                  <c:v>90.378450000000001</c:v>
                </c:pt>
                <c:pt idx="289">
                  <c:v>89.928479999999993</c:v>
                </c:pt>
                <c:pt idx="290">
                  <c:v>89.478899999999996</c:v>
                </c:pt>
                <c:pt idx="291">
                  <c:v>89.069249999999997</c:v>
                </c:pt>
                <c:pt idx="292">
                  <c:v>88.64358</c:v>
                </c:pt>
                <c:pt idx="293">
                  <c:v>88.18177</c:v>
                </c:pt>
                <c:pt idx="294">
                  <c:v>87.781260000000003</c:v>
                </c:pt>
                <c:pt idx="295">
                  <c:v>87.308009999999996</c:v>
                </c:pt>
                <c:pt idx="296">
                  <c:v>86.846209999999999</c:v>
                </c:pt>
                <c:pt idx="297">
                  <c:v>86.390900000000002</c:v>
                </c:pt>
                <c:pt idx="298">
                  <c:v>85.907380000000003</c:v>
                </c:pt>
                <c:pt idx="299">
                  <c:v>85.476659999999995</c:v>
                </c:pt>
                <c:pt idx="300">
                  <c:v>85.022859999999994</c:v>
                </c:pt>
                <c:pt idx="301">
                  <c:v>84.637709999999998</c:v>
                </c:pt>
                <c:pt idx="302">
                  <c:v>84.16225</c:v>
                </c:pt>
                <c:pt idx="303">
                  <c:v>83.817120000000003</c:v>
                </c:pt>
                <c:pt idx="304">
                  <c:v>83.345089999999999</c:v>
                </c:pt>
                <c:pt idx="305">
                  <c:v>82.858750000000001</c:v>
                </c:pt>
                <c:pt idx="306">
                  <c:v>82.372630000000001</c:v>
                </c:pt>
                <c:pt idx="307">
                  <c:v>81.944779999999994</c:v>
                </c:pt>
                <c:pt idx="308">
                  <c:v>81.502309999999994</c:v>
                </c:pt>
                <c:pt idx="309">
                  <c:v>81.120419999999996</c:v>
                </c:pt>
                <c:pt idx="310">
                  <c:v>80.694609999999997</c:v>
                </c:pt>
                <c:pt idx="311">
                  <c:v>80.276799999999994</c:v>
                </c:pt>
                <c:pt idx="312">
                  <c:v>79.936890000000005</c:v>
                </c:pt>
                <c:pt idx="313">
                  <c:v>79.525880000000001</c:v>
                </c:pt>
                <c:pt idx="314">
                  <c:v>79.12227</c:v>
                </c:pt>
                <c:pt idx="315">
                  <c:v>78.719830000000002</c:v>
                </c:pt>
                <c:pt idx="316">
                  <c:v>78.271029999999996</c:v>
                </c:pt>
                <c:pt idx="317">
                  <c:v>77.839860000000002</c:v>
                </c:pt>
                <c:pt idx="318">
                  <c:v>77.476299999999995</c:v>
                </c:pt>
                <c:pt idx="319">
                  <c:v>76.989350000000002</c:v>
                </c:pt>
                <c:pt idx="320">
                  <c:v>76.574070000000006</c:v>
                </c:pt>
                <c:pt idx="321">
                  <c:v>76.077309999999997</c:v>
                </c:pt>
                <c:pt idx="322">
                  <c:v>75.601299999999995</c:v>
                </c:pt>
                <c:pt idx="323">
                  <c:v>75.164810000000003</c:v>
                </c:pt>
                <c:pt idx="324">
                  <c:v>74.724350000000001</c:v>
                </c:pt>
                <c:pt idx="325">
                  <c:v>74.309190000000001</c:v>
                </c:pt>
                <c:pt idx="326">
                  <c:v>73.90849</c:v>
                </c:pt>
                <c:pt idx="327">
                  <c:v>73.469520000000003</c:v>
                </c:pt>
                <c:pt idx="328">
                  <c:v>73.083849999999998</c:v>
                </c:pt>
                <c:pt idx="329">
                  <c:v>72.662099999999995</c:v>
                </c:pt>
                <c:pt idx="330">
                  <c:v>72.193830000000005</c:v>
                </c:pt>
                <c:pt idx="331">
                  <c:v>71.763769999999994</c:v>
                </c:pt>
                <c:pt idx="332">
                  <c:v>71.344790000000003</c:v>
                </c:pt>
                <c:pt idx="333">
                  <c:v>70.894030000000001</c:v>
                </c:pt>
                <c:pt idx="334">
                  <c:v>70.414410000000004</c:v>
                </c:pt>
                <c:pt idx="335">
                  <c:v>69.997159999999994</c:v>
                </c:pt>
                <c:pt idx="336">
                  <c:v>69.562200000000004</c:v>
                </c:pt>
                <c:pt idx="337">
                  <c:v>69.093199999999996</c:v>
                </c:pt>
                <c:pt idx="338">
                  <c:v>68.664810000000003</c:v>
                </c:pt>
                <c:pt idx="339">
                  <c:v>68.167649999999995</c:v>
                </c:pt>
                <c:pt idx="340">
                  <c:v>67.824110000000005</c:v>
                </c:pt>
                <c:pt idx="341">
                  <c:v>67.397120000000001</c:v>
                </c:pt>
                <c:pt idx="342">
                  <c:v>66.971010000000007</c:v>
                </c:pt>
                <c:pt idx="343">
                  <c:v>66.536529999999999</c:v>
                </c:pt>
                <c:pt idx="344">
                  <c:v>66.109830000000002</c:v>
                </c:pt>
                <c:pt idx="345">
                  <c:v>65.656959999999998</c:v>
                </c:pt>
                <c:pt idx="346">
                  <c:v>65.237099999999998</c:v>
                </c:pt>
                <c:pt idx="347">
                  <c:v>64.754069999999999</c:v>
                </c:pt>
                <c:pt idx="348">
                  <c:v>64.283820000000006</c:v>
                </c:pt>
                <c:pt idx="349">
                  <c:v>63.906269999999999</c:v>
                </c:pt>
                <c:pt idx="350">
                  <c:v>63.461880000000001</c:v>
                </c:pt>
                <c:pt idx="351">
                  <c:v>63.080069999999999</c:v>
                </c:pt>
                <c:pt idx="352">
                  <c:v>62.674210000000002</c:v>
                </c:pt>
                <c:pt idx="353">
                  <c:v>62.268360000000001</c:v>
                </c:pt>
                <c:pt idx="354">
                  <c:v>61.85839</c:v>
                </c:pt>
                <c:pt idx="355">
                  <c:v>61.48704</c:v>
                </c:pt>
                <c:pt idx="356">
                  <c:v>61.072949999999999</c:v>
                </c:pt>
                <c:pt idx="357">
                  <c:v>60.691180000000003</c:v>
                </c:pt>
                <c:pt idx="358">
                  <c:v>60.306530000000002</c:v>
                </c:pt>
                <c:pt idx="359">
                  <c:v>59.857469999999999</c:v>
                </c:pt>
                <c:pt idx="360">
                  <c:v>59.491970000000002</c:v>
                </c:pt>
                <c:pt idx="361">
                  <c:v>59.155659999999997</c:v>
                </c:pt>
                <c:pt idx="362">
                  <c:v>58.645789999999998</c:v>
                </c:pt>
                <c:pt idx="363">
                  <c:v>58.210549999999998</c:v>
                </c:pt>
                <c:pt idx="364">
                  <c:v>57.770159999999997</c:v>
                </c:pt>
                <c:pt idx="365">
                  <c:v>57.34807</c:v>
                </c:pt>
                <c:pt idx="366">
                  <c:v>56.924579999999999</c:v>
                </c:pt>
                <c:pt idx="367">
                  <c:v>56.491950000000003</c:v>
                </c:pt>
                <c:pt idx="368">
                  <c:v>56.016820000000003</c:v>
                </c:pt>
                <c:pt idx="369">
                  <c:v>55.554609999999997</c:v>
                </c:pt>
                <c:pt idx="370">
                  <c:v>55.077829999999999</c:v>
                </c:pt>
                <c:pt idx="371">
                  <c:v>54.674120000000002</c:v>
                </c:pt>
                <c:pt idx="372">
                  <c:v>54.267530000000001</c:v>
                </c:pt>
                <c:pt idx="373">
                  <c:v>53.780990000000003</c:v>
                </c:pt>
                <c:pt idx="374">
                  <c:v>53.374450000000003</c:v>
                </c:pt>
                <c:pt idx="375">
                  <c:v>52.915480000000002</c:v>
                </c:pt>
                <c:pt idx="376">
                  <c:v>52.423810000000003</c:v>
                </c:pt>
                <c:pt idx="377">
                  <c:v>51.971719999999998</c:v>
                </c:pt>
                <c:pt idx="378">
                  <c:v>51.576590000000003</c:v>
                </c:pt>
                <c:pt idx="379">
                  <c:v>51.083840000000002</c:v>
                </c:pt>
                <c:pt idx="380">
                  <c:v>50.645589999999999</c:v>
                </c:pt>
                <c:pt idx="381">
                  <c:v>50.205820000000003</c:v>
                </c:pt>
                <c:pt idx="382">
                  <c:v>49.779139999999998</c:v>
                </c:pt>
                <c:pt idx="383">
                  <c:v>49.423789999999997</c:v>
                </c:pt>
                <c:pt idx="384">
                  <c:v>49.020470000000003</c:v>
                </c:pt>
                <c:pt idx="385">
                  <c:v>48.586120000000001</c:v>
                </c:pt>
                <c:pt idx="386">
                  <c:v>48.129750000000001</c:v>
                </c:pt>
                <c:pt idx="387">
                  <c:v>47.764650000000003</c:v>
                </c:pt>
                <c:pt idx="388">
                  <c:v>47.334589999999999</c:v>
                </c:pt>
                <c:pt idx="389">
                  <c:v>46.878839999999997</c:v>
                </c:pt>
                <c:pt idx="390">
                  <c:v>46.485990000000001</c:v>
                </c:pt>
                <c:pt idx="391">
                  <c:v>46.093200000000003</c:v>
                </c:pt>
                <c:pt idx="392">
                  <c:v>45.652450000000002</c:v>
                </c:pt>
                <c:pt idx="393">
                  <c:v>45.224359999999997</c:v>
                </c:pt>
                <c:pt idx="394">
                  <c:v>44.828209999999999</c:v>
                </c:pt>
                <c:pt idx="395">
                  <c:v>44.410739999999997</c:v>
                </c:pt>
                <c:pt idx="396">
                  <c:v>43.930059999999997</c:v>
                </c:pt>
                <c:pt idx="397">
                  <c:v>43.50067</c:v>
                </c:pt>
                <c:pt idx="398">
                  <c:v>43.042310000000001</c:v>
                </c:pt>
                <c:pt idx="399">
                  <c:v>42.601030000000002</c:v>
                </c:pt>
                <c:pt idx="400">
                  <c:v>42.147970000000001</c:v>
                </c:pt>
                <c:pt idx="401">
                  <c:v>41.655450000000002</c:v>
                </c:pt>
                <c:pt idx="402">
                  <c:v>41.199089999999998</c:v>
                </c:pt>
                <c:pt idx="403">
                  <c:v>40.662990000000001</c:v>
                </c:pt>
                <c:pt idx="404">
                  <c:v>40.308140000000002</c:v>
                </c:pt>
                <c:pt idx="405">
                  <c:v>39.852519999999998</c:v>
                </c:pt>
                <c:pt idx="406">
                  <c:v>39.374549999999999</c:v>
                </c:pt>
                <c:pt idx="407">
                  <c:v>38.96069</c:v>
                </c:pt>
                <c:pt idx="408">
                  <c:v>38.575740000000003</c:v>
                </c:pt>
                <c:pt idx="409">
                  <c:v>38.075249999999997</c:v>
                </c:pt>
                <c:pt idx="410">
                  <c:v>37.640450000000001</c:v>
                </c:pt>
                <c:pt idx="411">
                  <c:v>37.193429999999999</c:v>
                </c:pt>
                <c:pt idx="412">
                  <c:v>36.748640000000002</c:v>
                </c:pt>
                <c:pt idx="413">
                  <c:v>36.365130000000001</c:v>
                </c:pt>
                <c:pt idx="414">
                  <c:v>35.946840000000002</c:v>
                </c:pt>
                <c:pt idx="415">
                  <c:v>35.555790000000002</c:v>
                </c:pt>
                <c:pt idx="416">
                  <c:v>35.169080000000001</c:v>
                </c:pt>
                <c:pt idx="417">
                  <c:v>34.779820000000001</c:v>
                </c:pt>
                <c:pt idx="418">
                  <c:v>34.332120000000003</c:v>
                </c:pt>
                <c:pt idx="419">
                  <c:v>33.909089999999999</c:v>
                </c:pt>
                <c:pt idx="420">
                  <c:v>33.402819999999998</c:v>
                </c:pt>
                <c:pt idx="421">
                  <c:v>32.95532</c:v>
                </c:pt>
                <c:pt idx="422">
                  <c:v>32.50264</c:v>
                </c:pt>
                <c:pt idx="423">
                  <c:v>32.088410000000003</c:v>
                </c:pt>
                <c:pt idx="424">
                  <c:v>31.770859999999999</c:v>
                </c:pt>
                <c:pt idx="425">
                  <c:v>31.407869999999999</c:v>
                </c:pt>
                <c:pt idx="426">
                  <c:v>31.002400000000002</c:v>
                </c:pt>
                <c:pt idx="427">
                  <c:v>30.58541</c:v>
                </c:pt>
                <c:pt idx="428">
                  <c:v>30.18328</c:v>
                </c:pt>
                <c:pt idx="429">
                  <c:v>29.851780000000002</c:v>
                </c:pt>
                <c:pt idx="430">
                  <c:v>29.480720000000002</c:v>
                </c:pt>
                <c:pt idx="431">
                  <c:v>29.07789</c:v>
                </c:pt>
                <c:pt idx="432">
                  <c:v>28.764800000000001</c:v>
                </c:pt>
                <c:pt idx="433">
                  <c:v>28.358180000000001</c:v>
                </c:pt>
                <c:pt idx="434">
                  <c:v>27.959769999999999</c:v>
                </c:pt>
                <c:pt idx="435">
                  <c:v>27.56822</c:v>
                </c:pt>
                <c:pt idx="436">
                  <c:v>27.101870000000002</c:v>
                </c:pt>
                <c:pt idx="437">
                  <c:v>26.713460000000001</c:v>
                </c:pt>
                <c:pt idx="438">
                  <c:v>26.265689999999999</c:v>
                </c:pt>
                <c:pt idx="439">
                  <c:v>25.83737</c:v>
                </c:pt>
                <c:pt idx="440">
                  <c:v>25.397189999999998</c:v>
                </c:pt>
                <c:pt idx="441">
                  <c:v>25.007300000000001</c:v>
                </c:pt>
                <c:pt idx="442">
                  <c:v>24.539480000000001</c:v>
                </c:pt>
                <c:pt idx="443">
                  <c:v>24.07751</c:v>
                </c:pt>
                <c:pt idx="444">
                  <c:v>23.650279999999999</c:v>
                </c:pt>
                <c:pt idx="445">
                  <c:v>23.23066</c:v>
                </c:pt>
                <c:pt idx="446">
                  <c:v>22.834720000000001</c:v>
                </c:pt>
                <c:pt idx="447">
                  <c:v>22.410979999999999</c:v>
                </c:pt>
                <c:pt idx="448">
                  <c:v>21.929010000000002</c:v>
                </c:pt>
                <c:pt idx="449">
                  <c:v>21.528639999999999</c:v>
                </c:pt>
                <c:pt idx="450">
                  <c:v>21.092880000000001</c:v>
                </c:pt>
                <c:pt idx="451">
                  <c:v>20.718109999999999</c:v>
                </c:pt>
                <c:pt idx="452">
                  <c:v>20.275539999999999</c:v>
                </c:pt>
                <c:pt idx="453">
                  <c:v>19.903189999999999</c:v>
                </c:pt>
                <c:pt idx="454">
                  <c:v>19.50759</c:v>
                </c:pt>
                <c:pt idx="455">
                  <c:v>19.118030000000001</c:v>
                </c:pt>
                <c:pt idx="456">
                  <c:v>18.716480000000001</c:v>
                </c:pt>
                <c:pt idx="457">
                  <c:v>18.27769</c:v>
                </c:pt>
                <c:pt idx="458">
                  <c:v>17.915780000000002</c:v>
                </c:pt>
                <c:pt idx="459">
                  <c:v>17.45242</c:v>
                </c:pt>
                <c:pt idx="460">
                  <c:v>16.965479999999999</c:v>
                </c:pt>
                <c:pt idx="461">
                  <c:v>16.517700000000001</c:v>
                </c:pt>
                <c:pt idx="462">
                  <c:v>16.120180000000001</c:v>
                </c:pt>
                <c:pt idx="463">
                  <c:v>15.67423</c:v>
                </c:pt>
                <c:pt idx="464">
                  <c:v>15.23771</c:v>
                </c:pt>
                <c:pt idx="465">
                  <c:v>14.88655</c:v>
                </c:pt>
                <c:pt idx="466">
                  <c:v>14.439109999999999</c:v>
                </c:pt>
                <c:pt idx="467">
                  <c:v>14.04308</c:v>
                </c:pt>
                <c:pt idx="468">
                  <c:v>13.552020000000001</c:v>
                </c:pt>
                <c:pt idx="469">
                  <c:v>13.199249999999999</c:v>
                </c:pt>
                <c:pt idx="470">
                  <c:v>12.794219999999999</c:v>
                </c:pt>
                <c:pt idx="471">
                  <c:v>12.382960000000001</c:v>
                </c:pt>
                <c:pt idx="472">
                  <c:v>12.02366</c:v>
                </c:pt>
                <c:pt idx="473">
                  <c:v>11.607279999999999</c:v>
                </c:pt>
                <c:pt idx="474">
                  <c:v>11.22467</c:v>
                </c:pt>
                <c:pt idx="475">
                  <c:v>10.752179999999999</c:v>
                </c:pt>
                <c:pt idx="476">
                  <c:v>10.2926</c:v>
                </c:pt>
                <c:pt idx="477">
                  <c:v>9.8832140000000006</c:v>
                </c:pt>
                <c:pt idx="478">
                  <c:v>9.5507209999999993</c:v>
                </c:pt>
                <c:pt idx="479">
                  <c:v>9.0997430000000001</c:v>
                </c:pt>
                <c:pt idx="480">
                  <c:v>8.7141490000000008</c:v>
                </c:pt>
                <c:pt idx="481">
                  <c:v>8.2995140000000003</c:v>
                </c:pt>
                <c:pt idx="482">
                  <c:v>7.890085</c:v>
                </c:pt>
                <c:pt idx="483">
                  <c:v>7.3892769999999999</c:v>
                </c:pt>
                <c:pt idx="484">
                  <c:v>6.9672980000000004</c:v>
                </c:pt>
                <c:pt idx="485">
                  <c:v>6.4734680000000004</c:v>
                </c:pt>
                <c:pt idx="486">
                  <c:v>6.0867139999999997</c:v>
                </c:pt>
                <c:pt idx="487">
                  <c:v>5.5705039999999997</c:v>
                </c:pt>
                <c:pt idx="488">
                  <c:v>5.1106249999999998</c:v>
                </c:pt>
                <c:pt idx="489">
                  <c:v>4.65327</c:v>
                </c:pt>
                <c:pt idx="490">
                  <c:v>4.1924630000000001</c:v>
                </c:pt>
                <c:pt idx="491">
                  <c:v>3.8016489999999998</c:v>
                </c:pt>
                <c:pt idx="492">
                  <c:v>3.3442759999999998</c:v>
                </c:pt>
                <c:pt idx="493">
                  <c:v>2.9884870000000001</c:v>
                </c:pt>
                <c:pt idx="494">
                  <c:v>2.5296319999999999</c:v>
                </c:pt>
                <c:pt idx="495">
                  <c:v>2.118976</c:v>
                </c:pt>
                <c:pt idx="496">
                  <c:v>1.8278920000000001</c:v>
                </c:pt>
                <c:pt idx="497">
                  <c:v>1.442331</c:v>
                </c:pt>
                <c:pt idx="498">
                  <c:v>0.99397590000000002</c:v>
                </c:pt>
                <c:pt idx="499" formatCode="0.00E+00">
                  <c:v>0.5319334</c:v>
                </c:pt>
                <c:pt idx="500">
                  <c:v>0.1779095</c:v>
                </c:pt>
                <c:pt idx="501">
                  <c:v>-0.21135019999999999</c:v>
                </c:pt>
                <c:pt idx="502">
                  <c:v>-0.68157140000000005</c:v>
                </c:pt>
                <c:pt idx="503">
                  <c:v>-1.0716829999999999</c:v>
                </c:pt>
                <c:pt idx="504">
                  <c:v>-1.393105</c:v>
                </c:pt>
                <c:pt idx="505">
                  <c:v>-1.862601</c:v>
                </c:pt>
                <c:pt idx="506">
                  <c:v>-2.3275459999999999</c:v>
                </c:pt>
                <c:pt idx="507">
                  <c:v>-2.7922090000000002</c:v>
                </c:pt>
                <c:pt idx="508">
                  <c:v>-3.210331</c:v>
                </c:pt>
                <c:pt idx="509">
                  <c:v>-3.6717840000000002</c:v>
                </c:pt>
                <c:pt idx="510">
                  <c:v>-4.1425229999999997</c:v>
                </c:pt>
                <c:pt idx="511">
                  <c:v>-4.6228220000000002</c:v>
                </c:pt>
                <c:pt idx="512">
                  <c:v>-5.127459</c:v>
                </c:pt>
                <c:pt idx="513">
                  <c:v>-5.4725590000000004</c:v>
                </c:pt>
                <c:pt idx="514">
                  <c:v>-5.8979809999999997</c:v>
                </c:pt>
                <c:pt idx="515">
                  <c:v>-6.2836129999999999</c:v>
                </c:pt>
                <c:pt idx="516">
                  <c:v>-6.6690569999999996</c:v>
                </c:pt>
                <c:pt idx="517">
                  <c:v>-7.0779820000000004</c:v>
                </c:pt>
                <c:pt idx="518">
                  <c:v>-7.51281</c:v>
                </c:pt>
                <c:pt idx="519">
                  <c:v>-7.9839279999999997</c:v>
                </c:pt>
                <c:pt idx="520">
                  <c:v>-8.3350600000000004</c:v>
                </c:pt>
                <c:pt idx="521">
                  <c:v>-8.7246889999999997</c:v>
                </c:pt>
                <c:pt idx="522">
                  <c:v>-9.1355989999999991</c:v>
                </c:pt>
                <c:pt idx="523">
                  <c:v>-9.4964600000000008</c:v>
                </c:pt>
                <c:pt idx="524">
                  <c:v>-9.8972639999999998</c:v>
                </c:pt>
                <c:pt idx="525">
                  <c:v>-10.273669999999999</c:v>
                </c:pt>
                <c:pt idx="526">
                  <c:v>-10.68971</c:v>
                </c:pt>
                <c:pt idx="527">
                  <c:v>-11.111359999999999</c:v>
                </c:pt>
                <c:pt idx="528">
                  <c:v>-11.507440000000001</c:v>
                </c:pt>
                <c:pt idx="529">
                  <c:v>-11.91231</c:v>
                </c:pt>
                <c:pt idx="530">
                  <c:v>-12.384930000000001</c:v>
                </c:pt>
                <c:pt idx="531">
                  <c:v>-12.83536</c:v>
                </c:pt>
                <c:pt idx="532">
                  <c:v>-13.26985</c:v>
                </c:pt>
                <c:pt idx="533">
                  <c:v>-13.783609999999999</c:v>
                </c:pt>
                <c:pt idx="534">
                  <c:v>-14.1252</c:v>
                </c:pt>
                <c:pt idx="535">
                  <c:v>-14.51238</c:v>
                </c:pt>
                <c:pt idx="536">
                  <c:v>-14.99629</c:v>
                </c:pt>
                <c:pt idx="537">
                  <c:v>-15.410819999999999</c:v>
                </c:pt>
                <c:pt idx="538">
                  <c:v>-15.83789</c:v>
                </c:pt>
                <c:pt idx="539">
                  <c:v>-16.291519999999998</c:v>
                </c:pt>
                <c:pt idx="540">
                  <c:v>-16.753029999999999</c:v>
                </c:pt>
                <c:pt idx="541">
                  <c:v>-17.18844</c:v>
                </c:pt>
                <c:pt idx="542">
                  <c:v>-17.616620000000001</c:v>
                </c:pt>
                <c:pt idx="543">
                  <c:v>-18.073609999999999</c:v>
                </c:pt>
                <c:pt idx="544">
                  <c:v>-18.481249999999999</c:v>
                </c:pt>
                <c:pt idx="545">
                  <c:v>-18.928080000000001</c:v>
                </c:pt>
                <c:pt idx="546">
                  <c:v>-19.262250000000002</c:v>
                </c:pt>
                <c:pt idx="547">
                  <c:v>-19.71021</c:v>
                </c:pt>
                <c:pt idx="548">
                  <c:v>-20.101120000000002</c:v>
                </c:pt>
                <c:pt idx="549">
                  <c:v>-20.532530000000001</c:v>
                </c:pt>
                <c:pt idx="550">
                  <c:v>-20.97308</c:v>
                </c:pt>
                <c:pt idx="551">
                  <c:v>-21.443629999999999</c:v>
                </c:pt>
                <c:pt idx="552">
                  <c:v>-21.879760000000001</c:v>
                </c:pt>
                <c:pt idx="553">
                  <c:v>-22.238230000000001</c:v>
                </c:pt>
                <c:pt idx="554">
                  <c:v>-22.681069999999998</c:v>
                </c:pt>
                <c:pt idx="555">
                  <c:v>-23.079180000000001</c:v>
                </c:pt>
                <c:pt idx="556">
                  <c:v>-23.496279999999999</c:v>
                </c:pt>
                <c:pt idx="557">
                  <c:v>-23.91752</c:v>
                </c:pt>
                <c:pt idx="558">
                  <c:v>-24.29128</c:v>
                </c:pt>
                <c:pt idx="559">
                  <c:v>-24.740359999999999</c:v>
                </c:pt>
                <c:pt idx="560">
                  <c:v>-25.19942</c:v>
                </c:pt>
                <c:pt idx="561">
                  <c:v>-25.578250000000001</c:v>
                </c:pt>
                <c:pt idx="562">
                  <c:v>-26.08361</c:v>
                </c:pt>
                <c:pt idx="563">
                  <c:v>-26.467549999999999</c:v>
                </c:pt>
                <c:pt idx="564">
                  <c:v>-26.875419999999998</c:v>
                </c:pt>
                <c:pt idx="565">
                  <c:v>-27.30997</c:v>
                </c:pt>
                <c:pt idx="566">
                  <c:v>-27.776029999999999</c:v>
                </c:pt>
                <c:pt idx="567">
                  <c:v>-28.182780000000001</c:v>
                </c:pt>
                <c:pt idx="568">
                  <c:v>-28.579440000000002</c:v>
                </c:pt>
                <c:pt idx="569">
                  <c:v>-29.074670000000001</c:v>
                </c:pt>
                <c:pt idx="570">
                  <c:v>-29.523060000000001</c:v>
                </c:pt>
                <c:pt idx="571">
                  <c:v>-29.96949</c:v>
                </c:pt>
                <c:pt idx="572">
                  <c:v>-30.379660000000001</c:v>
                </c:pt>
                <c:pt idx="573">
                  <c:v>-30.830649999999999</c:v>
                </c:pt>
                <c:pt idx="574">
                  <c:v>-31.30639</c:v>
                </c:pt>
                <c:pt idx="575">
                  <c:v>-31.784939999999999</c:v>
                </c:pt>
                <c:pt idx="576">
                  <c:v>-32.225079999999998</c:v>
                </c:pt>
                <c:pt idx="577">
                  <c:v>-32.61553</c:v>
                </c:pt>
                <c:pt idx="578">
                  <c:v>-33.122480000000003</c:v>
                </c:pt>
                <c:pt idx="579">
                  <c:v>-33.550229999999999</c:v>
                </c:pt>
                <c:pt idx="580">
                  <c:v>-33.970970000000001</c:v>
                </c:pt>
                <c:pt idx="581">
                  <c:v>-34.409910000000004</c:v>
                </c:pt>
                <c:pt idx="582">
                  <c:v>-34.781840000000003</c:v>
                </c:pt>
                <c:pt idx="583">
                  <c:v>-35.23677</c:v>
                </c:pt>
                <c:pt idx="584">
                  <c:v>-35.709560000000003</c:v>
                </c:pt>
                <c:pt idx="585">
                  <c:v>-36.061970000000002</c:v>
                </c:pt>
                <c:pt idx="586">
                  <c:v>-36.52637</c:v>
                </c:pt>
                <c:pt idx="587">
                  <c:v>-36.989789999999999</c:v>
                </c:pt>
                <c:pt idx="588">
                  <c:v>-37.371549999999999</c:v>
                </c:pt>
                <c:pt idx="589">
                  <c:v>-37.783709999999999</c:v>
                </c:pt>
                <c:pt idx="590">
                  <c:v>-38.262920000000001</c:v>
                </c:pt>
                <c:pt idx="591">
                  <c:v>-38.688389999999998</c:v>
                </c:pt>
                <c:pt idx="592">
                  <c:v>-39.18694</c:v>
                </c:pt>
                <c:pt idx="593">
                  <c:v>-39.578299999999999</c:v>
                </c:pt>
                <c:pt idx="594">
                  <c:v>-40.042659999999998</c:v>
                </c:pt>
                <c:pt idx="595">
                  <c:v>-40.49004</c:v>
                </c:pt>
                <c:pt idx="596">
                  <c:v>-40.905160000000002</c:v>
                </c:pt>
                <c:pt idx="597">
                  <c:v>-41.284709999999997</c:v>
                </c:pt>
                <c:pt idx="598">
                  <c:v>-41.660380000000004</c:v>
                </c:pt>
                <c:pt idx="599">
                  <c:v>-42.122549999999997</c:v>
                </c:pt>
                <c:pt idx="600">
                  <c:v>-42.586530000000003</c:v>
                </c:pt>
                <c:pt idx="601">
                  <c:v>-43.037590000000002</c:v>
                </c:pt>
                <c:pt idx="602">
                  <c:v>-43.47307</c:v>
                </c:pt>
                <c:pt idx="603">
                  <c:v>-43.883330000000001</c:v>
                </c:pt>
                <c:pt idx="604">
                  <c:v>-44.349170000000001</c:v>
                </c:pt>
                <c:pt idx="605">
                  <c:v>-44.779069999999997</c:v>
                </c:pt>
                <c:pt idx="606">
                  <c:v>-45.171950000000002</c:v>
                </c:pt>
                <c:pt idx="607">
                  <c:v>-45.540430000000001</c:v>
                </c:pt>
                <c:pt idx="608">
                  <c:v>-46.048299999999998</c:v>
                </c:pt>
                <c:pt idx="609">
                  <c:v>-46.455950000000001</c:v>
                </c:pt>
                <c:pt idx="610">
                  <c:v>-46.965229999999998</c:v>
                </c:pt>
                <c:pt idx="611">
                  <c:v>-47.296959999999999</c:v>
                </c:pt>
                <c:pt idx="612">
                  <c:v>-47.703009999999999</c:v>
                </c:pt>
                <c:pt idx="613">
                  <c:v>-48.137189999999997</c:v>
                </c:pt>
                <c:pt idx="614">
                  <c:v>-48.539340000000003</c:v>
                </c:pt>
                <c:pt idx="615">
                  <c:v>-48.955329999999996</c:v>
                </c:pt>
                <c:pt idx="616">
                  <c:v>-49.349020000000003</c:v>
                </c:pt>
                <c:pt idx="617">
                  <c:v>-49.762479999999996</c:v>
                </c:pt>
                <c:pt idx="618">
                  <c:v>-50.156570000000002</c:v>
                </c:pt>
                <c:pt idx="619">
                  <c:v>-50.613010000000003</c:v>
                </c:pt>
                <c:pt idx="620">
                  <c:v>-51.062069999999999</c:v>
                </c:pt>
                <c:pt idx="621">
                  <c:v>-51.468769999999999</c:v>
                </c:pt>
                <c:pt idx="622">
                  <c:v>-51.837609999999998</c:v>
                </c:pt>
                <c:pt idx="623">
                  <c:v>-52.288040000000002</c:v>
                </c:pt>
                <c:pt idx="624">
                  <c:v>-52.698950000000004</c:v>
                </c:pt>
                <c:pt idx="625">
                  <c:v>-53.14038</c:v>
                </c:pt>
                <c:pt idx="626">
                  <c:v>-53.545850000000002</c:v>
                </c:pt>
                <c:pt idx="627">
                  <c:v>-53.988149999999997</c:v>
                </c:pt>
                <c:pt idx="628">
                  <c:v>-54.409100000000002</c:v>
                </c:pt>
                <c:pt idx="629">
                  <c:v>-54.839390000000002</c:v>
                </c:pt>
                <c:pt idx="630">
                  <c:v>-55.230460000000001</c:v>
                </c:pt>
                <c:pt idx="631">
                  <c:v>-55.661569999999998</c:v>
                </c:pt>
                <c:pt idx="632">
                  <c:v>-56.081719999999997</c:v>
                </c:pt>
                <c:pt idx="633">
                  <c:v>-56.531999999999996</c:v>
                </c:pt>
                <c:pt idx="634">
                  <c:v>-57.006239999999998</c:v>
                </c:pt>
                <c:pt idx="635">
                  <c:v>-57.306849999999997</c:v>
                </c:pt>
                <c:pt idx="636">
                  <c:v>-57.752879999999998</c:v>
                </c:pt>
                <c:pt idx="637">
                  <c:v>-58.119869999999999</c:v>
                </c:pt>
                <c:pt idx="638">
                  <c:v>-58.559150000000002</c:v>
                </c:pt>
                <c:pt idx="639">
                  <c:v>-58.97437</c:v>
                </c:pt>
                <c:pt idx="640">
                  <c:v>-59.442450000000001</c:v>
                </c:pt>
                <c:pt idx="641">
                  <c:v>-59.866079999999997</c:v>
                </c:pt>
                <c:pt idx="642">
                  <c:v>-60.317799999999998</c:v>
                </c:pt>
                <c:pt idx="643">
                  <c:v>-60.748449999999998</c:v>
                </c:pt>
                <c:pt idx="644">
                  <c:v>-61.07591</c:v>
                </c:pt>
                <c:pt idx="645">
                  <c:v>-61.523359999999997</c:v>
                </c:pt>
                <c:pt idx="646">
                  <c:v>-61.945520000000002</c:v>
                </c:pt>
                <c:pt idx="647">
                  <c:v>-62.306480000000001</c:v>
                </c:pt>
                <c:pt idx="648">
                  <c:v>-62.683599999999998</c:v>
                </c:pt>
                <c:pt idx="649">
                  <c:v>-63.023090000000003</c:v>
                </c:pt>
                <c:pt idx="650">
                  <c:v>-63.36627</c:v>
                </c:pt>
                <c:pt idx="651">
                  <c:v>-63.793990000000001</c:v>
                </c:pt>
                <c:pt idx="652">
                  <c:v>-64.221159999999998</c:v>
                </c:pt>
                <c:pt idx="653">
                  <c:v>-64.606399999999994</c:v>
                </c:pt>
                <c:pt idx="654">
                  <c:v>-65.016159999999999</c:v>
                </c:pt>
                <c:pt idx="655">
                  <c:v>-65.433359999999993</c:v>
                </c:pt>
                <c:pt idx="656">
                  <c:v>-65.892229999999998</c:v>
                </c:pt>
                <c:pt idx="657">
                  <c:v>-66.309740000000005</c:v>
                </c:pt>
                <c:pt idx="658">
                  <c:v>-66.754869999999997</c:v>
                </c:pt>
                <c:pt idx="659">
                  <c:v>-67.119479999999996</c:v>
                </c:pt>
                <c:pt idx="660">
                  <c:v>-67.554140000000004</c:v>
                </c:pt>
                <c:pt idx="661">
                  <c:v>-67.961849999999998</c:v>
                </c:pt>
                <c:pt idx="662">
                  <c:v>-68.453680000000006</c:v>
                </c:pt>
                <c:pt idx="663">
                  <c:v>-68.91431</c:v>
                </c:pt>
                <c:pt idx="664">
                  <c:v>-69.317679999999996</c:v>
                </c:pt>
                <c:pt idx="665">
                  <c:v>-69.718090000000004</c:v>
                </c:pt>
                <c:pt idx="666">
                  <c:v>-70.165909999999997</c:v>
                </c:pt>
                <c:pt idx="667">
                  <c:v>-70.637119999999996</c:v>
                </c:pt>
                <c:pt idx="668">
                  <c:v>-71.128630000000001</c:v>
                </c:pt>
                <c:pt idx="669">
                  <c:v>-71.587389999999999</c:v>
                </c:pt>
                <c:pt idx="670">
                  <c:v>-72.064490000000006</c:v>
                </c:pt>
                <c:pt idx="671">
                  <c:v>-72.552000000000007</c:v>
                </c:pt>
                <c:pt idx="672">
                  <c:v>-73.022649999999999</c:v>
                </c:pt>
                <c:pt idx="673">
                  <c:v>-73.422759999999997</c:v>
                </c:pt>
                <c:pt idx="674">
                  <c:v>-73.867580000000004</c:v>
                </c:pt>
                <c:pt idx="675">
                  <c:v>-74.202659999999995</c:v>
                </c:pt>
                <c:pt idx="676">
                  <c:v>-74.633930000000007</c:v>
                </c:pt>
                <c:pt idx="677">
                  <c:v>-75.024230000000003</c:v>
                </c:pt>
                <c:pt idx="678">
                  <c:v>-75.406599999999997</c:v>
                </c:pt>
                <c:pt idx="679">
                  <c:v>-75.813869999999994</c:v>
                </c:pt>
                <c:pt idx="680">
                  <c:v>-76.281300000000002</c:v>
                </c:pt>
                <c:pt idx="681">
                  <c:v>-76.653409999999994</c:v>
                </c:pt>
                <c:pt idx="682">
                  <c:v>-77.085930000000005</c:v>
                </c:pt>
                <c:pt idx="683">
                  <c:v>-77.522040000000004</c:v>
                </c:pt>
                <c:pt idx="684">
                  <c:v>-77.964920000000006</c:v>
                </c:pt>
                <c:pt idx="685">
                  <c:v>-78.360849999999999</c:v>
                </c:pt>
                <c:pt idx="686">
                  <c:v>-78.823070000000001</c:v>
                </c:pt>
                <c:pt idx="687">
                  <c:v>-79.177930000000003</c:v>
                </c:pt>
                <c:pt idx="688">
                  <c:v>-79.606189999999998</c:v>
                </c:pt>
                <c:pt idx="689">
                  <c:v>-79.963449999999995</c:v>
                </c:pt>
                <c:pt idx="690">
                  <c:v>-80.392889999999994</c:v>
                </c:pt>
                <c:pt idx="691">
                  <c:v>-80.848060000000004</c:v>
                </c:pt>
                <c:pt idx="692">
                  <c:v>-81.288910000000001</c:v>
                </c:pt>
                <c:pt idx="693">
                  <c:v>-81.781170000000003</c:v>
                </c:pt>
                <c:pt idx="694">
                  <c:v>-82.183760000000007</c:v>
                </c:pt>
                <c:pt idx="695">
                  <c:v>-82.549769999999995</c:v>
                </c:pt>
                <c:pt idx="696">
                  <c:v>-82.962519999999998</c:v>
                </c:pt>
                <c:pt idx="697">
                  <c:v>-83.382289999999998</c:v>
                </c:pt>
                <c:pt idx="698">
                  <c:v>-83.851190000000003</c:v>
                </c:pt>
                <c:pt idx="699">
                  <c:v>-84.282899999999998</c:v>
                </c:pt>
                <c:pt idx="700">
                  <c:v>-84.722920000000002</c:v>
                </c:pt>
                <c:pt idx="701">
                  <c:v>-85.201070000000001</c:v>
                </c:pt>
                <c:pt idx="702">
                  <c:v>-85.608350000000002</c:v>
                </c:pt>
                <c:pt idx="703">
                  <c:v>-86.130300000000005</c:v>
                </c:pt>
                <c:pt idx="704">
                  <c:v>-86.583950000000002</c:v>
                </c:pt>
                <c:pt idx="705">
                  <c:v>-87.02373</c:v>
                </c:pt>
                <c:pt idx="706">
                  <c:v>-87.4148</c:v>
                </c:pt>
                <c:pt idx="707">
                  <c:v>-87.887439999999998</c:v>
                </c:pt>
                <c:pt idx="708">
                  <c:v>-88.288520000000005</c:v>
                </c:pt>
                <c:pt idx="709">
                  <c:v>-88.727329999999995</c:v>
                </c:pt>
                <c:pt idx="710">
                  <c:v>-89.213579999999993</c:v>
                </c:pt>
                <c:pt idx="711">
                  <c:v>-89.68092</c:v>
                </c:pt>
                <c:pt idx="712">
                  <c:v>-90.099950000000007</c:v>
                </c:pt>
                <c:pt idx="713">
                  <c:v>-90.45729</c:v>
                </c:pt>
                <c:pt idx="714">
                  <c:v>-90.946079999999995</c:v>
                </c:pt>
                <c:pt idx="715">
                  <c:v>-91.329980000000006</c:v>
                </c:pt>
                <c:pt idx="716">
                  <c:v>-91.695369999999997</c:v>
                </c:pt>
                <c:pt idx="717">
                  <c:v>-92.031469999999999</c:v>
                </c:pt>
                <c:pt idx="718">
                  <c:v>-92.448160000000001</c:v>
                </c:pt>
                <c:pt idx="719">
                  <c:v>-92.885710000000003</c:v>
                </c:pt>
                <c:pt idx="720">
                  <c:v>-93.313149999999993</c:v>
                </c:pt>
                <c:pt idx="721">
                  <c:v>-93.761250000000004</c:v>
                </c:pt>
                <c:pt idx="722">
                  <c:v>-94.205150000000003</c:v>
                </c:pt>
                <c:pt idx="723">
                  <c:v>-94.570670000000007</c:v>
                </c:pt>
                <c:pt idx="724">
                  <c:v>-94.999570000000006</c:v>
                </c:pt>
                <c:pt idx="725">
                  <c:v>-95.347449999999995</c:v>
                </c:pt>
                <c:pt idx="726">
                  <c:v>-95.747540000000001</c:v>
                </c:pt>
                <c:pt idx="727">
                  <c:v>-96.121219999999994</c:v>
                </c:pt>
                <c:pt idx="728">
                  <c:v>-96.574950000000001</c:v>
                </c:pt>
                <c:pt idx="729">
                  <c:v>-97.129469999999998</c:v>
                </c:pt>
                <c:pt idx="730">
                  <c:v>-97.536879999999996</c:v>
                </c:pt>
                <c:pt idx="731">
                  <c:v>-97.890050000000002</c:v>
                </c:pt>
                <c:pt idx="732">
                  <c:v>-98.341319999999996</c:v>
                </c:pt>
                <c:pt idx="733">
                  <c:v>-98.840429999999998</c:v>
                </c:pt>
                <c:pt idx="734">
                  <c:v>-99.234269999999995</c:v>
                </c:pt>
                <c:pt idx="735">
                  <c:v>-99.639430000000004</c:v>
                </c:pt>
                <c:pt idx="736">
                  <c:v>-100.0728</c:v>
                </c:pt>
                <c:pt idx="737">
                  <c:v>-100.5142</c:v>
                </c:pt>
                <c:pt idx="738">
                  <c:v>-100.9355</c:v>
                </c:pt>
                <c:pt idx="739">
                  <c:v>-101.37220000000001</c:v>
                </c:pt>
                <c:pt idx="740">
                  <c:v>-101.8682</c:v>
                </c:pt>
                <c:pt idx="741">
                  <c:v>-102.3048</c:v>
                </c:pt>
                <c:pt idx="742">
                  <c:v>-102.7692</c:v>
                </c:pt>
                <c:pt idx="743">
                  <c:v>-103.2145</c:v>
                </c:pt>
                <c:pt idx="744">
                  <c:v>-103.6914</c:v>
                </c:pt>
                <c:pt idx="745">
                  <c:v>-104.0471</c:v>
                </c:pt>
                <c:pt idx="746">
                  <c:v>-104.39409999999999</c:v>
                </c:pt>
                <c:pt idx="747">
                  <c:v>-104.83799999999999</c:v>
                </c:pt>
                <c:pt idx="748">
                  <c:v>-105.24760000000001</c:v>
                </c:pt>
                <c:pt idx="749">
                  <c:v>-105.6135</c:v>
                </c:pt>
                <c:pt idx="750">
                  <c:v>-106.04340000000001</c:v>
                </c:pt>
                <c:pt idx="751">
                  <c:v>-106.4896</c:v>
                </c:pt>
                <c:pt idx="752">
                  <c:v>-106.93040000000001</c:v>
                </c:pt>
                <c:pt idx="753">
                  <c:v>-107.42910000000001</c:v>
                </c:pt>
                <c:pt idx="754">
                  <c:v>-107.8164</c:v>
                </c:pt>
                <c:pt idx="755">
                  <c:v>-108.2728</c:v>
                </c:pt>
                <c:pt idx="756">
                  <c:v>-108.67019999999999</c:v>
                </c:pt>
                <c:pt idx="757">
                  <c:v>-109.19880000000001</c:v>
                </c:pt>
                <c:pt idx="758">
                  <c:v>-109.6242</c:v>
                </c:pt>
                <c:pt idx="759">
                  <c:v>-110.0504</c:v>
                </c:pt>
                <c:pt idx="760">
                  <c:v>-110.48699999999999</c:v>
                </c:pt>
                <c:pt idx="761">
                  <c:v>-110.9434</c:v>
                </c:pt>
                <c:pt idx="762">
                  <c:v>-111.4152</c:v>
                </c:pt>
                <c:pt idx="763">
                  <c:v>-111.8351</c:v>
                </c:pt>
                <c:pt idx="764">
                  <c:v>-112.2522</c:v>
                </c:pt>
                <c:pt idx="765">
                  <c:v>-112.6613</c:v>
                </c:pt>
                <c:pt idx="766">
                  <c:v>-113.0782</c:v>
                </c:pt>
                <c:pt idx="767">
                  <c:v>-113.4298</c:v>
                </c:pt>
                <c:pt idx="768">
                  <c:v>-113.8515</c:v>
                </c:pt>
                <c:pt idx="769">
                  <c:v>-114.2559</c:v>
                </c:pt>
                <c:pt idx="770">
                  <c:v>-114.6938</c:v>
                </c:pt>
                <c:pt idx="771">
                  <c:v>-115.0895</c:v>
                </c:pt>
                <c:pt idx="772">
                  <c:v>-115.51949999999999</c:v>
                </c:pt>
                <c:pt idx="773">
                  <c:v>-115.9255</c:v>
                </c:pt>
                <c:pt idx="774">
                  <c:v>-116.2966</c:v>
                </c:pt>
                <c:pt idx="775">
                  <c:v>-116.76949999999999</c:v>
                </c:pt>
                <c:pt idx="776">
                  <c:v>-117.1763</c:v>
                </c:pt>
                <c:pt idx="777">
                  <c:v>-117.59869999999999</c:v>
                </c:pt>
                <c:pt idx="778">
                  <c:v>-117.97929999999999</c:v>
                </c:pt>
                <c:pt idx="779">
                  <c:v>-118.3678</c:v>
                </c:pt>
                <c:pt idx="780">
                  <c:v>-118.8095</c:v>
                </c:pt>
                <c:pt idx="781">
                  <c:v>-119.1842</c:v>
                </c:pt>
                <c:pt idx="782">
                  <c:v>-119.5898</c:v>
                </c:pt>
                <c:pt idx="783">
                  <c:v>-119.9164</c:v>
                </c:pt>
                <c:pt idx="784">
                  <c:v>-120.3192</c:v>
                </c:pt>
                <c:pt idx="785">
                  <c:v>-120.69</c:v>
                </c:pt>
                <c:pt idx="786">
                  <c:v>-121.1514</c:v>
                </c:pt>
                <c:pt idx="787">
                  <c:v>-121.6027</c:v>
                </c:pt>
                <c:pt idx="788">
                  <c:v>-122.0642</c:v>
                </c:pt>
                <c:pt idx="789">
                  <c:v>-122.3973</c:v>
                </c:pt>
                <c:pt idx="790">
                  <c:v>-122.8151</c:v>
                </c:pt>
                <c:pt idx="791">
                  <c:v>-123.1935</c:v>
                </c:pt>
                <c:pt idx="792">
                  <c:v>-123.5947</c:v>
                </c:pt>
                <c:pt idx="793">
                  <c:v>-124.0269</c:v>
                </c:pt>
                <c:pt idx="794">
                  <c:v>-124.4277</c:v>
                </c:pt>
                <c:pt idx="795">
                  <c:v>-124.9639</c:v>
                </c:pt>
                <c:pt idx="796">
                  <c:v>-125.3935</c:v>
                </c:pt>
                <c:pt idx="797">
                  <c:v>-125.81</c:v>
                </c:pt>
                <c:pt idx="798">
                  <c:v>-126.20869999999999</c:v>
                </c:pt>
                <c:pt idx="799">
                  <c:v>-126.67489999999999</c:v>
                </c:pt>
                <c:pt idx="800">
                  <c:v>-127.14570000000001</c:v>
                </c:pt>
                <c:pt idx="801">
                  <c:v>-127.5521</c:v>
                </c:pt>
                <c:pt idx="802">
                  <c:v>-127.94450000000001</c:v>
                </c:pt>
                <c:pt idx="803">
                  <c:v>-128.33160000000001</c:v>
                </c:pt>
                <c:pt idx="804">
                  <c:v>-128.76499999999999</c:v>
                </c:pt>
                <c:pt idx="805">
                  <c:v>-129.1781</c:v>
                </c:pt>
                <c:pt idx="806">
                  <c:v>-129.55019999999999</c:v>
                </c:pt>
                <c:pt idx="807">
                  <c:v>-129.96619999999999</c:v>
                </c:pt>
                <c:pt idx="808">
                  <c:v>-130.37479999999999</c:v>
                </c:pt>
                <c:pt idx="809">
                  <c:v>-130.78700000000001</c:v>
                </c:pt>
                <c:pt idx="810">
                  <c:v>-131.20339999999999</c:v>
                </c:pt>
                <c:pt idx="811">
                  <c:v>-131.7037</c:v>
                </c:pt>
                <c:pt idx="812">
                  <c:v>-132.13820000000001</c:v>
                </c:pt>
                <c:pt idx="813">
                  <c:v>-132.65190000000001</c:v>
                </c:pt>
                <c:pt idx="814">
                  <c:v>-133.0787</c:v>
                </c:pt>
                <c:pt idx="815">
                  <c:v>-133.6045</c:v>
                </c:pt>
                <c:pt idx="816">
                  <c:v>-134.00399999999999</c:v>
                </c:pt>
                <c:pt idx="817">
                  <c:v>-134.4684</c:v>
                </c:pt>
                <c:pt idx="818">
                  <c:v>-134.86539999999999</c:v>
                </c:pt>
                <c:pt idx="819">
                  <c:v>-135.2971</c:v>
                </c:pt>
                <c:pt idx="820">
                  <c:v>-135.71180000000001</c:v>
                </c:pt>
                <c:pt idx="821">
                  <c:v>-136.18299999999999</c:v>
                </c:pt>
                <c:pt idx="822">
                  <c:v>-136.66970000000001</c:v>
                </c:pt>
                <c:pt idx="823">
                  <c:v>-137.07640000000001</c:v>
                </c:pt>
                <c:pt idx="824">
                  <c:v>-137.4915</c:v>
                </c:pt>
                <c:pt idx="825">
                  <c:v>-137.96360000000001</c:v>
                </c:pt>
                <c:pt idx="826">
                  <c:v>-138.42740000000001</c:v>
                </c:pt>
                <c:pt idx="827">
                  <c:v>-138.9307</c:v>
                </c:pt>
                <c:pt idx="828">
                  <c:v>-139.3733</c:v>
                </c:pt>
                <c:pt idx="829">
                  <c:v>-139.7166</c:v>
                </c:pt>
                <c:pt idx="830">
                  <c:v>-140.15170000000001</c:v>
                </c:pt>
                <c:pt idx="831">
                  <c:v>-140.56659999999999</c:v>
                </c:pt>
                <c:pt idx="832">
                  <c:v>-140.97989999999999</c:v>
                </c:pt>
                <c:pt idx="833">
                  <c:v>-141.3725</c:v>
                </c:pt>
                <c:pt idx="834">
                  <c:v>-141.88579999999999</c:v>
                </c:pt>
                <c:pt idx="835">
                  <c:v>-142.32640000000001</c:v>
                </c:pt>
                <c:pt idx="836">
                  <c:v>-142.76320000000001</c:v>
                </c:pt>
                <c:pt idx="837">
                  <c:v>-143.25030000000001</c:v>
                </c:pt>
                <c:pt idx="838">
                  <c:v>-143.6961</c:v>
                </c:pt>
                <c:pt idx="839">
                  <c:v>-144.21940000000001</c:v>
                </c:pt>
                <c:pt idx="840">
                  <c:v>-144.6234</c:v>
                </c:pt>
                <c:pt idx="841">
                  <c:v>-145.00229999999999</c:v>
                </c:pt>
                <c:pt idx="842">
                  <c:v>-145.44560000000001</c:v>
                </c:pt>
                <c:pt idx="843">
                  <c:v>-145.96279999999999</c:v>
                </c:pt>
                <c:pt idx="844">
                  <c:v>-146.44540000000001</c:v>
                </c:pt>
                <c:pt idx="845">
                  <c:v>-146.8443</c:v>
                </c:pt>
                <c:pt idx="846">
                  <c:v>-147.29949999999999</c:v>
                </c:pt>
                <c:pt idx="847">
                  <c:v>-147.76339999999999</c:v>
                </c:pt>
                <c:pt idx="848">
                  <c:v>-148.20359999999999</c:v>
                </c:pt>
                <c:pt idx="849">
                  <c:v>-148.6695</c:v>
                </c:pt>
                <c:pt idx="850">
                  <c:v>-149.04910000000001</c:v>
                </c:pt>
                <c:pt idx="851">
                  <c:v>-149.5273</c:v>
                </c:pt>
                <c:pt idx="852">
                  <c:v>-149.94810000000001</c:v>
                </c:pt>
                <c:pt idx="853">
                  <c:v>-150.31370000000001</c:v>
                </c:pt>
                <c:pt idx="854">
                  <c:v>-150.69669999999999</c:v>
                </c:pt>
                <c:pt idx="855">
                  <c:v>-151.17949999999999</c:v>
                </c:pt>
                <c:pt idx="856">
                  <c:v>-151.58760000000001</c:v>
                </c:pt>
                <c:pt idx="857">
                  <c:v>-151.95070000000001</c:v>
                </c:pt>
                <c:pt idx="858">
                  <c:v>-152.36670000000001</c:v>
                </c:pt>
                <c:pt idx="859">
                  <c:v>-152.84299999999999</c:v>
                </c:pt>
                <c:pt idx="860">
                  <c:v>-153.27119999999999</c:v>
                </c:pt>
                <c:pt idx="861">
                  <c:v>-153.70580000000001</c:v>
                </c:pt>
                <c:pt idx="862">
                  <c:v>-154.14519999999999</c:v>
                </c:pt>
                <c:pt idx="863">
                  <c:v>-154.5446</c:v>
                </c:pt>
                <c:pt idx="864">
                  <c:v>-155.0515</c:v>
                </c:pt>
                <c:pt idx="865">
                  <c:v>-155.50040000000001</c:v>
                </c:pt>
                <c:pt idx="866">
                  <c:v>-155.88159999999999</c:v>
                </c:pt>
                <c:pt idx="867">
                  <c:v>-156.2978</c:v>
                </c:pt>
                <c:pt idx="868">
                  <c:v>-156.69280000000001</c:v>
                </c:pt>
                <c:pt idx="869">
                  <c:v>-157.09630000000001</c:v>
                </c:pt>
                <c:pt idx="870">
                  <c:v>-157.4965</c:v>
                </c:pt>
                <c:pt idx="871">
                  <c:v>-157.9359</c:v>
                </c:pt>
                <c:pt idx="872">
                  <c:v>-158.36789999999999</c:v>
                </c:pt>
                <c:pt idx="873">
                  <c:v>-158.77680000000001</c:v>
                </c:pt>
                <c:pt idx="874">
                  <c:v>-159.1874</c:v>
                </c:pt>
                <c:pt idx="875">
                  <c:v>-159.60550000000001</c:v>
                </c:pt>
                <c:pt idx="876">
                  <c:v>-160.053</c:v>
                </c:pt>
                <c:pt idx="877">
                  <c:v>-160.49289999999999</c:v>
                </c:pt>
                <c:pt idx="878">
                  <c:v>-160.9573</c:v>
                </c:pt>
                <c:pt idx="879">
                  <c:v>-161.3244</c:v>
                </c:pt>
                <c:pt idx="880">
                  <c:v>-161.8236</c:v>
                </c:pt>
                <c:pt idx="881">
                  <c:v>-162.23699999999999</c:v>
                </c:pt>
                <c:pt idx="882">
                  <c:v>-162.6574</c:v>
                </c:pt>
                <c:pt idx="883">
                  <c:v>-163.10079999999999</c:v>
                </c:pt>
                <c:pt idx="884">
                  <c:v>-163.60499999999999</c:v>
                </c:pt>
                <c:pt idx="885">
                  <c:v>-163.99690000000001</c:v>
                </c:pt>
                <c:pt idx="886">
                  <c:v>-164.4332</c:v>
                </c:pt>
                <c:pt idx="887">
                  <c:v>-164.89179999999999</c:v>
                </c:pt>
                <c:pt idx="888">
                  <c:v>-165.2681</c:v>
                </c:pt>
                <c:pt idx="889">
                  <c:v>-165.6652</c:v>
                </c:pt>
                <c:pt idx="890">
                  <c:v>-166.05850000000001</c:v>
                </c:pt>
                <c:pt idx="891">
                  <c:v>-166.43219999999999</c:v>
                </c:pt>
                <c:pt idx="892">
                  <c:v>-166.90280000000001</c:v>
                </c:pt>
                <c:pt idx="893">
                  <c:v>-167.2766</c:v>
                </c:pt>
                <c:pt idx="894">
                  <c:v>-167.77379999999999</c:v>
                </c:pt>
                <c:pt idx="895">
                  <c:v>-168.17240000000001</c:v>
                </c:pt>
                <c:pt idx="896">
                  <c:v>-168.58709999999999</c:v>
                </c:pt>
                <c:pt idx="897">
                  <c:v>-169.1379</c:v>
                </c:pt>
                <c:pt idx="898">
                  <c:v>-169.5847</c:v>
                </c:pt>
                <c:pt idx="899">
                  <c:v>-170.03290000000001</c:v>
                </c:pt>
                <c:pt idx="900">
                  <c:v>-170.505</c:v>
                </c:pt>
                <c:pt idx="901">
                  <c:v>-170.8742</c:v>
                </c:pt>
                <c:pt idx="902">
                  <c:v>-171.28899999999999</c:v>
                </c:pt>
                <c:pt idx="903">
                  <c:v>-171.6036</c:v>
                </c:pt>
                <c:pt idx="904">
                  <c:v>-172.0206</c:v>
                </c:pt>
                <c:pt idx="905">
                  <c:v>-172.45419999999999</c:v>
                </c:pt>
                <c:pt idx="906">
                  <c:v>-172.83750000000001</c:v>
                </c:pt>
                <c:pt idx="907">
                  <c:v>-173.3236</c:v>
                </c:pt>
                <c:pt idx="908">
                  <c:v>-173.70599999999999</c:v>
                </c:pt>
                <c:pt idx="909">
                  <c:v>-174.10640000000001</c:v>
                </c:pt>
                <c:pt idx="910">
                  <c:v>-174.55459999999999</c:v>
                </c:pt>
                <c:pt idx="911">
                  <c:v>-175.06780000000001</c:v>
                </c:pt>
                <c:pt idx="912">
                  <c:v>-175.50299999999999</c:v>
                </c:pt>
                <c:pt idx="913">
                  <c:v>-175.90029999999999</c:v>
                </c:pt>
                <c:pt idx="914">
                  <c:v>-176.34280000000001</c:v>
                </c:pt>
                <c:pt idx="915">
                  <c:v>-176.74709999999999</c:v>
                </c:pt>
                <c:pt idx="916">
                  <c:v>-177.2073</c:v>
                </c:pt>
                <c:pt idx="917">
                  <c:v>-177.59010000000001</c:v>
                </c:pt>
                <c:pt idx="918">
                  <c:v>-178.0087</c:v>
                </c:pt>
                <c:pt idx="919">
                  <c:v>-178.4102</c:v>
                </c:pt>
                <c:pt idx="920">
                  <c:v>-178.85679999999999</c:v>
                </c:pt>
                <c:pt idx="921">
                  <c:v>-179.1789</c:v>
                </c:pt>
                <c:pt idx="922">
                  <c:v>-179.64570000000001</c:v>
                </c:pt>
                <c:pt idx="923">
                  <c:v>-180.0609</c:v>
                </c:pt>
                <c:pt idx="924">
                  <c:v>-180.45930000000001</c:v>
                </c:pt>
                <c:pt idx="925">
                  <c:v>-180.88740000000001</c:v>
                </c:pt>
                <c:pt idx="926">
                  <c:v>-181.31720000000001</c:v>
                </c:pt>
                <c:pt idx="927">
                  <c:v>-181.76329999999999</c:v>
                </c:pt>
                <c:pt idx="928">
                  <c:v>-182.20599999999999</c:v>
                </c:pt>
                <c:pt idx="929">
                  <c:v>-182.62559999999999</c:v>
                </c:pt>
                <c:pt idx="930">
                  <c:v>-183.0316</c:v>
                </c:pt>
                <c:pt idx="931">
                  <c:v>-183.47730000000001</c:v>
                </c:pt>
                <c:pt idx="932">
                  <c:v>-183.90049999999999</c:v>
                </c:pt>
                <c:pt idx="933">
                  <c:v>-184.33160000000001</c:v>
                </c:pt>
                <c:pt idx="934">
                  <c:v>-184.7286</c:v>
                </c:pt>
                <c:pt idx="935">
                  <c:v>-185.12970000000001</c:v>
                </c:pt>
                <c:pt idx="936">
                  <c:v>-185.6387</c:v>
                </c:pt>
                <c:pt idx="937">
                  <c:v>-186.02099999999999</c:v>
                </c:pt>
                <c:pt idx="938">
                  <c:v>-186.36099999999999</c:v>
                </c:pt>
                <c:pt idx="939">
                  <c:v>-186.81290000000001</c:v>
                </c:pt>
                <c:pt idx="940">
                  <c:v>-187.3535</c:v>
                </c:pt>
                <c:pt idx="941">
                  <c:v>-187.73</c:v>
                </c:pt>
                <c:pt idx="942">
                  <c:v>-188.16540000000001</c:v>
                </c:pt>
                <c:pt idx="943">
                  <c:v>-188.5873</c:v>
                </c:pt>
                <c:pt idx="944">
                  <c:v>-189.00200000000001</c:v>
                </c:pt>
                <c:pt idx="945">
                  <c:v>-189.4693</c:v>
                </c:pt>
                <c:pt idx="946">
                  <c:v>-189.86850000000001</c:v>
                </c:pt>
                <c:pt idx="947">
                  <c:v>-190.26050000000001</c:v>
                </c:pt>
                <c:pt idx="948">
                  <c:v>-190.68190000000001</c:v>
                </c:pt>
                <c:pt idx="949">
                  <c:v>-191.10300000000001</c:v>
                </c:pt>
                <c:pt idx="950">
                  <c:v>-191.5367</c:v>
                </c:pt>
                <c:pt idx="951">
                  <c:v>-191.99709999999999</c:v>
                </c:pt>
                <c:pt idx="952">
                  <c:v>-192.46170000000001</c:v>
                </c:pt>
                <c:pt idx="953">
                  <c:v>-192.9564</c:v>
                </c:pt>
                <c:pt idx="954">
                  <c:v>-193.39019999999999</c:v>
                </c:pt>
                <c:pt idx="955">
                  <c:v>-193.82560000000001</c:v>
                </c:pt>
                <c:pt idx="956">
                  <c:v>-194.18190000000001</c:v>
                </c:pt>
                <c:pt idx="957">
                  <c:v>-194.6336</c:v>
                </c:pt>
                <c:pt idx="958">
                  <c:v>-195.0624</c:v>
                </c:pt>
                <c:pt idx="959">
                  <c:v>-195.4828</c:v>
                </c:pt>
                <c:pt idx="960">
                  <c:v>-195.95359999999999</c:v>
                </c:pt>
                <c:pt idx="961">
                  <c:v>-196.39009999999999</c:v>
                </c:pt>
                <c:pt idx="962">
                  <c:v>-196.82900000000001</c:v>
                </c:pt>
                <c:pt idx="963">
                  <c:v>-197.33510000000001</c:v>
                </c:pt>
                <c:pt idx="964">
                  <c:v>-197.72120000000001</c:v>
                </c:pt>
                <c:pt idx="965">
                  <c:v>-198.1362</c:v>
                </c:pt>
                <c:pt idx="966">
                  <c:v>-198.52090000000001</c:v>
                </c:pt>
                <c:pt idx="967">
                  <c:v>-198.97800000000001</c:v>
                </c:pt>
                <c:pt idx="968">
                  <c:v>-199.4101</c:v>
                </c:pt>
                <c:pt idx="969">
                  <c:v>-199.83070000000001</c:v>
                </c:pt>
                <c:pt idx="970">
                  <c:v>-200.2499</c:v>
                </c:pt>
                <c:pt idx="971">
                  <c:v>-200.63200000000001</c:v>
                </c:pt>
                <c:pt idx="972">
                  <c:v>-201.09209999999999</c:v>
                </c:pt>
                <c:pt idx="973">
                  <c:v>-201.52099999999999</c:v>
                </c:pt>
                <c:pt idx="974">
                  <c:v>-201.9297</c:v>
                </c:pt>
                <c:pt idx="975">
                  <c:v>-202.44149999999999</c:v>
                </c:pt>
                <c:pt idx="976">
                  <c:v>-202.85570000000001</c:v>
                </c:pt>
                <c:pt idx="977">
                  <c:v>-203.328</c:v>
                </c:pt>
                <c:pt idx="978">
                  <c:v>-203.7244</c:v>
                </c:pt>
                <c:pt idx="979">
                  <c:v>-204.13579999999999</c:v>
                </c:pt>
                <c:pt idx="980">
                  <c:v>-204.5198</c:v>
                </c:pt>
                <c:pt idx="981">
                  <c:v>-204.8588</c:v>
                </c:pt>
                <c:pt idx="982">
                  <c:v>-205.2885</c:v>
                </c:pt>
                <c:pt idx="983">
                  <c:v>-205.64519999999999</c:v>
                </c:pt>
                <c:pt idx="984">
                  <c:v>-206.0608</c:v>
                </c:pt>
                <c:pt idx="985">
                  <c:v>-206.4864</c:v>
                </c:pt>
                <c:pt idx="986">
                  <c:v>-206.85239999999999</c:v>
                </c:pt>
                <c:pt idx="987">
                  <c:v>-207.26159999999999</c:v>
                </c:pt>
                <c:pt idx="988">
                  <c:v>-207.71420000000001</c:v>
                </c:pt>
                <c:pt idx="989">
                  <c:v>-208.05690000000001</c:v>
                </c:pt>
                <c:pt idx="990">
                  <c:v>-208.54220000000001</c:v>
                </c:pt>
                <c:pt idx="991">
                  <c:v>-208.97470000000001</c:v>
                </c:pt>
                <c:pt idx="992">
                  <c:v>-209.4359</c:v>
                </c:pt>
                <c:pt idx="993">
                  <c:v>-209.91569999999999</c:v>
                </c:pt>
                <c:pt idx="994">
                  <c:v>-210.36009999999999</c:v>
                </c:pt>
                <c:pt idx="995">
                  <c:v>-210.8417</c:v>
                </c:pt>
                <c:pt idx="996">
                  <c:v>-211.1807</c:v>
                </c:pt>
                <c:pt idx="997">
                  <c:v>-211.6114</c:v>
                </c:pt>
                <c:pt idx="998">
                  <c:v>-212.0224</c:v>
                </c:pt>
                <c:pt idx="999">
                  <c:v>-212.41300000000001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A12-4A72-A01A-8A7380D2E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5059727"/>
        <c:axId val="455599023"/>
      </c:scatterChart>
      <c:valAx>
        <c:axId val="635059727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599023"/>
        <c:crosses val="autoZero"/>
        <c:crossBetween val="midCat"/>
      </c:valAx>
      <c:valAx>
        <c:axId val="455599023"/>
        <c:scaling>
          <c:orientation val="minMax"/>
          <c:max val="275"/>
          <c:min val="1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0597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Kalman Gain Matrix</a:t>
            </a:r>
            <a:r>
              <a:rPr lang="en-US" baseline="0"/>
              <a:t> Elements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4"/>
          <c:order val="0"/>
          <c:tx>
            <c:strRef>
              <c:f>'KF Ex 1'!$P$12</c:f>
              <c:strCache>
                <c:ptCount val="1"/>
                <c:pt idx="0">
                  <c:v>x</c:v>
                </c:pt>
              </c:strCache>
            </c:strRef>
          </c:tx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'KF Ex 1'!$A$14:$A$1013</c:f>
              <c:numCache>
                <c:formatCode>General</c:formatCode>
                <c:ptCount val="1000"/>
                <c:pt idx="0">
                  <c:v>4.3292249999999997E-2</c:v>
                </c:pt>
                <c:pt idx="1">
                  <c:v>8.6584499999999995E-2</c:v>
                </c:pt>
                <c:pt idx="2">
                  <c:v>0.12987679999999999</c:v>
                </c:pt>
                <c:pt idx="3">
                  <c:v>0.17316899999999999</c:v>
                </c:pt>
                <c:pt idx="4">
                  <c:v>0.2164613</c:v>
                </c:pt>
                <c:pt idx="5">
                  <c:v>0.25975350000000003</c:v>
                </c:pt>
                <c:pt idx="6">
                  <c:v>0.30304579999999998</c:v>
                </c:pt>
                <c:pt idx="7">
                  <c:v>0.34633799999999998</c:v>
                </c:pt>
                <c:pt idx="8">
                  <c:v>0.38963029999999998</c:v>
                </c:pt>
                <c:pt idx="9">
                  <c:v>0.43292249999999999</c:v>
                </c:pt>
                <c:pt idx="10">
                  <c:v>0.47621479999999999</c:v>
                </c:pt>
                <c:pt idx="11">
                  <c:v>0.51950700000000005</c:v>
                </c:pt>
                <c:pt idx="12">
                  <c:v>0.5627993</c:v>
                </c:pt>
                <c:pt idx="13">
                  <c:v>0.60609150000000001</c:v>
                </c:pt>
                <c:pt idx="14">
                  <c:v>0.64938379999999996</c:v>
                </c:pt>
                <c:pt idx="15">
                  <c:v>0.69267599999999996</c:v>
                </c:pt>
                <c:pt idx="16">
                  <c:v>0.73596830000000002</c:v>
                </c:pt>
                <c:pt idx="17">
                  <c:v>0.77926050000000002</c:v>
                </c:pt>
                <c:pt idx="18">
                  <c:v>0.82255279999999997</c:v>
                </c:pt>
                <c:pt idx="19">
                  <c:v>0.86584499999999998</c:v>
                </c:pt>
                <c:pt idx="20">
                  <c:v>0.90913730000000004</c:v>
                </c:pt>
                <c:pt idx="21">
                  <c:v>0.95242950000000004</c:v>
                </c:pt>
                <c:pt idx="22">
                  <c:v>0.99572179999999999</c:v>
                </c:pt>
                <c:pt idx="23">
                  <c:v>1.0390140000000001</c:v>
                </c:pt>
                <c:pt idx="24">
                  <c:v>1.082306</c:v>
                </c:pt>
                <c:pt idx="25">
                  <c:v>1.125599</c:v>
                </c:pt>
                <c:pt idx="26">
                  <c:v>1.1688909999999999</c:v>
                </c:pt>
                <c:pt idx="27">
                  <c:v>1.212183</c:v>
                </c:pt>
                <c:pt idx="28">
                  <c:v>1.2554749999999999</c:v>
                </c:pt>
                <c:pt idx="29">
                  <c:v>1.2987679999999999</c:v>
                </c:pt>
                <c:pt idx="30">
                  <c:v>1.34206</c:v>
                </c:pt>
                <c:pt idx="31">
                  <c:v>1.3853519999999999</c:v>
                </c:pt>
                <c:pt idx="32">
                  <c:v>1.428644</c:v>
                </c:pt>
                <c:pt idx="33">
                  <c:v>1.4719370000000001</c:v>
                </c:pt>
                <c:pt idx="34">
                  <c:v>1.5152289999999999</c:v>
                </c:pt>
                <c:pt idx="35">
                  <c:v>1.558521</c:v>
                </c:pt>
                <c:pt idx="36">
                  <c:v>1.6018129999999999</c:v>
                </c:pt>
                <c:pt idx="37">
                  <c:v>1.645106</c:v>
                </c:pt>
                <c:pt idx="38">
                  <c:v>1.6883980000000001</c:v>
                </c:pt>
                <c:pt idx="39">
                  <c:v>1.73169</c:v>
                </c:pt>
                <c:pt idx="40">
                  <c:v>1.7749820000000001</c:v>
                </c:pt>
                <c:pt idx="41">
                  <c:v>1.8182750000000001</c:v>
                </c:pt>
                <c:pt idx="42">
                  <c:v>1.861567</c:v>
                </c:pt>
                <c:pt idx="43">
                  <c:v>1.9048590000000001</c:v>
                </c:pt>
                <c:pt idx="44">
                  <c:v>1.948151</c:v>
                </c:pt>
                <c:pt idx="45">
                  <c:v>1.991444</c:v>
                </c:pt>
                <c:pt idx="46">
                  <c:v>2.0347360000000001</c:v>
                </c:pt>
                <c:pt idx="47">
                  <c:v>2.0780280000000002</c:v>
                </c:pt>
                <c:pt idx="48">
                  <c:v>2.1213199999999999</c:v>
                </c:pt>
                <c:pt idx="49">
                  <c:v>2.1646130000000001</c:v>
                </c:pt>
                <c:pt idx="50">
                  <c:v>2.2079049999999998</c:v>
                </c:pt>
                <c:pt idx="51">
                  <c:v>2.2511969999999999</c:v>
                </c:pt>
                <c:pt idx="52">
                  <c:v>2.294489</c:v>
                </c:pt>
                <c:pt idx="53">
                  <c:v>2.3377819999999998</c:v>
                </c:pt>
                <c:pt idx="54">
                  <c:v>2.3810739999999999</c:v>
                </c:pt>
                <c:pt idx="55">
                  <c:v>2.424366</c:v>
                </c:pt>
                <c:pt idx="56">
                  <c:v>2.4676580000000001</c:v>
                </c:pt>
                <c:pt idx="57">
                  <c:v>2.5109509999999999</c:v>
                </c:pt>
                <c:pt idx="58">
                  <c:v>2.554243</c:v>
                </c:pt>
                <c:pt idx="59">
                  <c:v>2.5975350000000001</c:v>
                </c:pt>
                <c:pt idx="60">
                  <c:v>2.6408269999999998</c:v>
                </c:pt>
                <c:pt idx="61">
                  <c:v>2.6841200000000001</c:v>
                </c:pt>
                <c:pt idx="62">
                  <c:v>2.7274120000000002</c:v>
                </c:pt>
                <c:pt idx="63">
                  <c:v>2.7707039999999998</c:v>
                </c:pt>
                <c:pt idx="64">
                  <c:v>2.8139959999999999</c:v>
                </c:pt>
                <c:pt idx="65">
                  <c:v>2.8572890000000002</c:v>
                </c:pt>
                <c:pt idx="66">
                  <c:v>2.9005809999999999</c:v>
                </c:pt>
                <c:pt idx="67">
                  <c:v>2.943873</c:v>
                </c:pt>
                <c:pt idx="68">
                  <c:v>2.9871650000000001</c:v>
                </c:pt>
                <c:pt idx="69">
                  <c:v>3.0304579999999999</c:v>
                </c:pt>
                <c:pt idx="70">
                  <c:v>3.07375</c:v>
                </c:pt>
                <c:pt idx="71">
                  <c:v>3.1170420000000001</c:v>
                </c:pt>
                <c:pt idx="72">
                  <c:v>3.1603340000000002</c:v>
                </c:pt>
                <c:pt idx="73">
                  <c:v>3.203627</c:v>
                </c:pt>
                <c:pt idx="74">
                  <c:v>3.2469190000000001</c:v>
                </c:pt>
                <c:pt idx="75">
                  <c:v>3.2902110000000002</c:v>
                </c:pt>
                <c:pt idx="76">
                  <c:v>3.3335029999999999</c:v>
                </c:pt>
                <c:pt idx="77">
                  <c:v>3.3767960000000001</c:v>
                </c:pt>
                <c:pt idx="78">
                  <c:v>3.4200879999999998</c:v>
                </c:pt>
                <c:pt idx="79">
                  <c:v>3.4633799999999999</c:v>
                </c:pt>
                <c:pt idx="80">
                  <c:v>3.506672</c:v>
                </c:pt>
                <c:pt idx="81">
                  <c:v>3.5499649999999998</c:v>
                </c:pt>
                <c:pt idx="82">
                  <c:v>3.5932569999999999</c:v>
                </c:pt>
                <c:pt idx="83">
                  <c:v>3.636549</c:v>
                </c:pt>
                <c:pt idx="84">
                  <c:v>3.6798410000000001</c:v>
                </c:pt>
                <c:pt idx="85">
                  <c:v>3.7231339999999999</c:v>
                </c:pt>
                <c:pt idx="86">
                  <c:v>3.7664260000000001</c:v>
                </c:pt>
                <c:pt idx="87">
                  <c:v>3.8097180000000002</c:v>
                </c:pt>
                <c:pt idx="88">
                  <c:v>3.8530099999999998</c:v>
                </c:pt>
                <c:pt idx="89">
                  <c:v>3.8963030000000001</c:v>
                </c:pt>
                <c:pt idx="90">
                  <c:v>3.9395950000000002</c:v>
                </c:pt>
                <c:pt idx="91">
                  <c:v>3.9828869999999998</c:v>
                </c:pt>
                <c:pt idx="92">
                  <c:v>4.026179</c:v>
                </c:pt>
                <c:pt idx="93">
                  <c:v>4.0694720000000002</c:v>
                </c:pt>
                <c:pt idx="94">
                  <c:v>4.1127640000000003</c:v>
                </c:pt>
                <c:pt idx="95">
                  <c:v>4.1560560000000004</c:v>
                </c:pt>
                <c:pt idx="96">
                  <c:v>4.1993479999999996</c:v>
                </c:pt>
                <c:pt idx="97">
                  <c:v>4.2426409999999999</c:v>
                </c:pt>
                <c:pt idx="98">
                  <c:v>4.285933</c:v>
                </c:pt>
                <c:pt idx="99">
                  <c:v>4.3292250000000001</c:v>
                </c:pt>
                <c:pt idx="100">
                  <c:v>4.3725170000000002</c:v>
                </c:pt>
                <c:pt idx="101">
                  <c:v>4.4158099999999996</c:v>
                </c:pt>
                <c:pt idx="102">
                  <c:v>4.4591019999999997</c:v>
                </c:pt>
                <c:pt idx="103">
                  <c:v>4.5023939999999998</c:v>
                </c:pt>
                <c:pt idx="104">
                  <c:v>4.5456859999999999</c:v>
                </c:pt>
                <c:pt idx="105">
                  <c:v>4.5889790000000001</c:v>
                </c:pt>
                <c:pt idx="106">
                  <c:v>4.6322710000000002</c:v>
                </c:pt>
                <c:pt idx="107">
                  <c:v>4.6755630000000004</c:v>
                </c:pt>
                <c:pt idx="108">
                  <c:v>4.7188549999999996</c:v>
                </c:pt>
                <c:pt idx="109">
                  <c:v>4.7621479999999998</c:v>
                </c:pt>
                <c:pt idx="110">
                  <c:v>4.8054399999999999</c:v>
                </c:pt>
                <c:pt idx="111">
                  <c:v>4.848732</c:v>
                </c:pt>
                <c:pt idx="112">
                  <c:v>4.8920240000000002</c:v>
                </c:pt>
                <c:pt idx="113">
                  <c:v>4.9353170000000004</c:v>
                </c:pt>
                <c:pt idx="114">
                  <c:v>4.9786089999999996</c:v>
                </c:pt>
                <c:pt idx="115">
                  <c:v>5.0219009999999997</c:v>
                </c:pt>
                <c:pt idx="116">
                  <c:v>5.0651929999999998</c:v>
                </c:pt>
                <c:pt idx="117">
                  <c:v>5.1084860000000001</c:v>
                </c:pt>
                <c:pt idx="118">
                  <c:v>5.1517780000000002</c:v>
                </c:pt>
                <c:pt idx="119">
                  <c:v>5.1950700000000003</c:v>
                </c:pt>
                <c:pt idx="120">
                  <c:v>5.2383620000000004</c:v>
                </c:pt>
                <c:pt idx="121">
                  <c:v>5.2816549999999998</c:v>
                </c:pt>
                <c:pt idx="122">
                  <c:v>5.3249469999999999</c:v>
                </c:pt>
                <c:pt idx="123">
                  <c:v>5.368239</c:v>
                </c:pt>
                <c:pt idx="124">
                  <c:v>5.4115310000000001</c:v>
                </c:pt>
                <c:pt idx="125">
                  <c:v>5.4548240000000003</c:v>
                </c:pt>
                <c:pt idx="126">
                  <c:v>5.4981159999999996</c:v>
                </c:pt>
                <c:pt idx="127">
                  <c:v>5.5414079999999997</c:v>
                </c:pt>
                <c:pt idx="128">
                  <c:v>5.5846999999999998</c:v>
                </c:pt>
                <c:pt idx="129">
                  <c:v>5.627993</c:v>
                </c:pt>
                <c:pt idx="130">
                  <c:v>5.6712850000000001</c:v>
                </c:pt>
                <c:pt idx="131">
                  <c:v>5.7145770000000002</c:v>
                </c:pt>
                <c:pt idx="132">
                  <c:v>5.7578699999999996</c:v>
                </c:pt>
                <c:pt idx="133">
                  <c:v>5.8011619999999997</c:v>
                </c:pt>
                <c:pt idx="134">
                  <c:v>5.8444539999999998</c:v>
                </c:pt>
                <c:pt idx="135">
                  <c:v>5.8877459999999999</c:v>
                </c:pt>
                <c:pt idx="136">
                  <c:v>5.9310390000000002</c:v>
                </c:pt>
                <c:pt idx="137">
                  <c:v>5.9743310000000003</c:v>
                </c:pt>
                <c:pt idx="138">
                  <c:v>6.0176230000000004</c:v>
                </c:pt>
                <c:pt idx="139">
                  <c:v>6.0609149999999996</c:v>
                </c:pt>
                <c:pt idx="140">
                  <c:v>6.1042079999999999</c:v>
                </c:pt>
                <c:pt idx="141">
                  <c:v>6.1475</c:v>
                </c:pt>
                <c:pt idx="142">
                  <c:v>6.1907920000000001</c:v>
                </c:pt>
                <c:pt idx="143">
                  <c:v>6.2340840000000002</c:v>
                </c:pt>
                <c:pt idx="144">
                  <c:v>6.2773770000000004</c:v>
                </c:pt>
                <c:pt idx="145">
                  <c:v>6.3206689999999996</c:v>
                </c:pt>
                <c:pt idx="146">
                  <c:v>6.3639609999999998</c:v>
                </c:pt>
                <c:pt idx="147">
                  <c:v>6.4072529999999999</c:v>
                </c:pt>
                <c:pt idx="148">
                  <c:v>6.4505460000000001</c:v>
                </c:pt>
                <c:pt idx="149">
                  <c:v>6.4938380000000002</c:v>
                </c:pt>
                <c:pt idx="150">
                  <c:v>6.5371300000000003</c:v>
                </c:pt>
                <c:pt idx="151">
                  <c:v>6.5804220000000004</c:v>
                </c:pt>
                <c:pt idx="152">
                  <c:v>6.6237149999999998</c:v>
                </c:pt>
                <c:pt idx="153">
                  <c:v>6.6670069999999999</c:v>
                </c:pt>
                <c:pt idx="154">
                  <c:v>6.710299</c:v>
                </c:pt>
                <c:pt idx="155">
                  <c:v>6.7535910000000001</c:v>
                </c:pt>
                <c:pt idx="156">
                  <c:v>6.7968840000000004</c:v>
                </c:pt>
                <c:pt idx="157">
                  <c:v>6.8401759999999996</c:v>
                </c:pt>
                <c:pt idx="158">
                  <c:v>6.8834679999999997</c:v>
                </c:pt>
                <c:pt idx="159">
                  <c:v>6.9267599999999998</c:v>
                </c:pt>
                <c:pt idx="160">
                  <c:v>6.9700530000000001</c:v>
                </c:pt>
                <c:pt idx="161">
                  <c:v>7.0133450000000002</c:v>
                </c:pt>
                <c:pt idx="162">
                  <c:v>7.0566370000000003</c:v>
                </c:pt>
                <c:pt idx="163">
                  <c:v>7.0999290000000004</c:v>
                </c:pt>
                <c:pt idx="164">
                  <c:v>7.1432219999999997</c:v>
                </c:pt>
                <c:pt idx="165">
                  <c:v>7.1865139999999998</c:v>
                </c:pt>
                <c:pt idx="166">
                  <c:v>7.229806</c:v>
                </c:pt>
                <c:pt idx="167">
                  <c:v>7.2730980000000001</c:v>
                </c:pt>
                <c:pt idx="168">
                  <c:v>7.3163910000000003</c:v>
                </c:pt>
                <c:pt idx="169">
                  <c:v>7.3596830000000004</c:v>
                </c:pt>
                <c:pt idx="170">
                  <c:v>7.4029749999999996</c:v>
                </c:pt>
                <c:pt idx="171">
                  <c:v>7.4462669999999997</c:v>
                </c:pt>
                <c:pt idx="172">
                  <c:v>7.48956</c:v>
                </c:pt>
                <c:pt idx="173">
                  <c:v>7.5328520000000001</c:v>
                </c:pt>
                <c:pt idx="174">
                  <c:v>7.5761440000000002</c:v>
                </c:pt>
                <c:pt idx="175">
                  <c:v>7.6194360000000003</c:v>
                </c:pt>
                <c:pt idx="176">
                  <c:v>7.6627289999999997</c:v>
                </c:pt>
                <c:pt idx="177">
                  <c:v>7.7060209999999998</c:v>
                </c:pt>
                <c:pt idx="178">
                  <c:v>7.7493129999999999</c:v>
                </c:pt>
                <c:pt idx="179">
                  <c:v>7.792605</c:v>
                </c:pt>
                <c:pt idx="180">
                  <c:v>7.8358980000000003</c:v>
                </c:pt>
                <c:pt idx="181">
                  <c:v>7.8791900000000004</c:v>
                </c:pt>
                <c:pt idx="182">
                  <c:v>7.9224819999999996</c:v>
                </c:pt>
                <c:pt idx="183">
                  <c:v>7.9657739999999997</c:v>
                </c:pt>
                <c:pt idx="184">
                  <c:v>8.0090669999999999</c:v>
                </c:pt>
                <c:pt idx="185">
                  <c:v>8.0523589999999992</c:v>
                </c:pt>
                <c:pt idx="186">
                  <c:v>8.0956510000000002</c:v>
                </c:pt>
                <c:pt idx="187">
                  <c:v>8.1389429999999994</c:v>
                </c:pt>
                <c:pt idx="188">
                  <c:v>8.1822359999999996</c:v>
                </c:pt>
                <c:pt idx="189">
                  <c:v>8.2255280000000006</c:v>
                </c:pt>
                <c:pt idx="190">
                  <c:v>8.2688199999999998</c:v>
                </c:pt>
                <c:pt idx="191">
                  <c:v>8.3121120000000008</c:v>
                </c:pt>
                <c:pt idx="192">
                  <c:v>8.3554049999999993</c:v>
                </c:pt>
                <c:pt idx="193">
                  <c:v>8.3986970000000003</c:v>
                </c:pt>
                <c:pt idx="194">
                  <c:v>8.4419889999999995</c:v>
                </c:pt>
                <c:pt idx="195">
                  <c:v>8.4852810000000005</c:v>
                </c:pt>
                <c:pt idx="196">
                  <c:v>8.5285740000000008</c:v>
                </c:pt>
                <c:pt idx="197">
                  <c:v>8.571866</c:v>
                </c:pt>
                <c:pt idx="198">
                  <c:v>8.6151579999999992</c:v>
                </c:pt>
                <c:pt idx="199">
                  <c:v>8.6584500000000002</c:v>
                </c:pt>
                <c:pt idx="200">
                  <c:v>8.7017430000000004</c:v>
                </c:pt>
                <c:pt idx="201">
                  <c:v>8.7450349999999997</c:v>
                </c:pt>
                <c:pt idx="202">
                  <c:v>8.7883270000000007</c:v>
                </c:pt>
                <c:pt idx="203">
                  <c:v>8.8316189999999999</c:v>
                </c:pt>
                <c:pt idx="204">
                  <c:v>8.8749120000000001</c:v>
                </c:pt>
                <c:pt idx="205">
                  <c:v>8.9182039999999994</c:v>
                </c:pt>
                <c:pt idx="206">
                  <c:v>8.9614960000000004</c:v>
                </c:pt>
                <c:pt idx="207">
                  <c:v>9.0047879999999996</c:v>
                </c:pt>
                <c:pt idx="208">
                  <c:v>9.0480809999999998</c:v>
                </c:pt>
                <c:pt idx="209">
                  <c:v>9.0913730000000008</c:v>
                </c:pt>
                <c:pt idx="210">
                  <c:v>9.134665</c:v>
                </c:pt>
                <c:pt idx="211">
                  <c:v>9.1779569999999993</c:v>
                </c:pt>
                <c:pt idx="212">
                  <c:v>9.2212499999999995</c:v>
                </c:pt>
                <c:pt idx="213">
                  <c:v>9.2645420000000005</c:v>
                </c:pt>
                <c:pt idx="214">
                  <c:v>9.3078339999999997</c:v>
                </c:pt>
                <c:pt idx="215">
                  <c:v>9.3511260000000007</c:v>
                </c:pt>
                <c:pt idx="216">
                  <c:v>9.3944189999999992</c:v>
                </c:pt>
                <c:pt idx="217">
                  <c:v>9.4377110000000002</c:v>
                </c:pt>
                <c:pt idx="218">
                  <c:v>9.4810029999999994</c:v>
                </c:pt>
                <c:pt idx="219">
                  <c:v>9.5242950000000004</c:v>
                </c:pt>
                <c:pt idx="220">
                  <c:v>9.5675880000000006</c:v>
                </c:pt>
                <c:pt idx="221">
                  <c:v>9.6108799999999999</c:v>
                </c:pt>
                <c:pt idx="222">
                  <c:v>9.6541720000000009</c:v>
                </c:pt>
                <c:pt idx="223">
                  <c:v>9.6974640000000001</c:v>
                </c:pt>
                <c:pt idx="224">
                  <c:v>9.7407570000000003</c:v>
                </c:pt>
                <c:pt idx="225">
                  <c:v>9.7840489999999996</c:v>
                </c:pt>
                <c:pt idx="226">
                  <c:v>9.8273410000000005</c:v>
                </c:pt>
                <c:pt idx="227">
                  <c:v>9.8706329999999998</c:v>
                </c:pt>
                <c:pt idx="228">
                  <c:v>9.913926</c:v>
                </c:pt>
                <c:pt idx="229">
                  <c:v>9.9572179999999992</c:v>
                </c:pt>
                <c:pt idx="230">
                  <c:v>10.00051</c:v>
                </c:pt>
                <c:pt idx="231">
                  <c:v>10.043799999999999</c:v>
                </c:pt>
                <c:pt idx="232">
                  <c:v>10.08709</c:v>
                </c:pt>
                <c:pt idx="233">
                  <c:v>10.13039</c:v>
                </c:pt>
                <c:pt idx="234">
                  <c:v>10.173679999999999</c:v>
                </c:pt>
                <c:pt idx="235">
                  <c:v>10.21697</c:v>
                </c:pt>
                <c:pt idx="236">
                  <c:v>10.260260000000001</c:v>
                </c:pt>
                <c:pt idx="237">
                  <c:v>10.303559999999999</c:v>
                </c:pt>
                <c:pt idx="238">
                  <c:v>10.34685</c:v>
                </c:pt>
                <c:pt idx="239">
                  <c:v>10.390140000000001</c:v>
                </c:pt>
                <c:pt idx="240">
                  <c:v>10.43343</c:v>
                </c:pt>
                <c:pt idx="241">
                  <c:v>10.47672</c:v>
                </c:pt>
                <c:pt idx="242">
                  <c:v>10.520020000000001</c:v>
                </c:pt>
                <c:pt idx="243">
                  <c:v>10.56331</c:v>
                </c:pt>
                <c:pt idx="244">
                  <c:v>10.6066</c:v>
                </c:pt>
                <c:pt idx="245">
                  <c:v>10.649889999999999</c:v>
                </c:pt>
                <c:pt idx="246">
                  <c:v>10.69319</c:v>
                </c:pt>
                <c:pt idx="247">
                  <c:v>10.73648</c:v>
                </c:pt>
                <c:pt idx="248">
                  <c:v>10.779769999999999</c:v>
                </c:pt>
                <c:pt idx="249">
                  <c:v>10.82306</c:v>
                </c:pt>
                <c:pt idx="250">
                  <c:v>10.86636</c:v>
                </c:pt>
                <c:pt idx="251">
                  <c:v>10.909649999999999</c:v>
                </c:pt>
                <c:pt idx="252">
                  <c:v>10.95294</c:v>
                </c:pt>
                <c:pt idx="253">
                  <c:v>10.996230000000001</c:v>
                </c:pt>
                <c:pt idx="254">
                  <c:v>11.03952</c:v>
                </c:pt>
                <c:pt idx="255">
                  <c:v>11.08282</c:v>
                </c:pt>
                <c:pt idx="256">
                  <c:v>11.126110000000001</c:v>
                </c:pt>
                <c:pt idx="257">
                  <c:v>11.1694</c:v>
                </c:pt>
                <c:pt idx="258">
                  <c:v>11.21269</c:v>
                </c:pt>
                <c:pt idx="259">
                  <c:v>11.255990000000001</c:v>
                </c:pt>
                <c:pt idx="260">
                  <c:v>11.29928</c:v>
                </c:pt>
                <c:pt idx="261">
                  <c:v>11.34257</c:v>
                </c:pt>
                <c:pt idx="262">
                  <c:v>11.385859999999999</c:v>
                </c:pt>
                <c:pt idx="263">
                  <c:v>11.42915</c:v>
                </c:pt>
                <c:pt idx="264">
                  <c:v>11.47245</c:v>
                </c:pt>
                <c:pt idx="265">
                  <c:v>11.515739999999999</c:v>
                </c:pt>
                <c:pt idx="266">
                  <c:v>11.55903</c:v>
                </c:pt>
                <c:pt idx="267">
                  <c:v>11.602320000000001</c:v>
                </c:pt>
                <c:pt idx="268">
                  <c:v>11.645619999999999</c:v>
                </c:pt>
                <c:pt idx="269">
                  <c:v>11.68891</c:v>
                </c:pt>
                <c:pt idx="270">
                  <c:v>11.732200000000001</c:v>
                </c:pt>
                <c:pt idx="271">
                  <c:v>11.77549</c:v>
                </c:pt>
                <c:pt idx="272">
                  <c:v>11.81878</c:v>
                </c:pt>
                <c:pt idx="273">
                  <c:v>11.862080000000001</c:v>
                </c:pt>
                <c:pt idx="274">
                  <c:v>11.90537</c:v>
                </c:pt>
                <c:pt idx="275">
                  <c:v>11.94866</c:v>
                </c:pt>
                <c:pt idx="276">
                  <c:v>11.991949999999999</c:v>
                </c:pt>
                <c:pt idx="277">
                  <c:v>12.03525</c:v>
                </c:pt>
                <c:pt idx="278">
                  <c:v>12.07854</c:v>
                </c:pt>
                <c:pt idx="279">
                  <c:v>12.121829999999999</c:v>
                </c:pt>
                <c:pt idx="280">
                  <c:v>12.16512</c:v>
                </c:pt>
                <c:pt idx="281">
                  <c:v>12.20842</c:v>
                </c:pt>
                <c:pt idx="282">
                  <c:v>12.251709999999999</c:v>
                </c:pt>
                <c:pt idx="283">
                  <c:v>12.295</c:v>
                </c:pt>
                <c:pt idx="284">
                  <c:v>12.338290000000001</c:v>
                </c:pt>
                <c:pt idx="285">
                  <c:v>12.38158</c:v>
                </c:pt>
                <c:pt idx="286">
                  <c:v>12.42488</c:v>
                </c:pt>
                <c:pt idx="287">
                  <c:v>12.468170000000001</c:v>
                </c:pt>
                <c:pt idx="288">
                  <c:v>12.51146</c:v>
                </c:pt>
                <c:pt idx="289">
                  <c:v>12.55475</c:v>
                </c:pt>
                <c:pt idx="290">
                  <c:v>12.598050000000001</c:v>
                </c:pt>
                <c:pt idx="291">
                  <c:v>12.64134</c:v>
                </c:pt>
                <c:pt idx="292">
                  <c:v>12.68463</c:v>
                </c:pt>
                <c:pt idx="293">
                  <c:v>12.727919999999999</c:v>
                </c:pt>
                <c:pt idx="294">
                  <c:v>12.77121</c:v>
                </c:pt>
                <c:pt idx="295">
                  <c:v>12.81451</c:v>
                </c:pt>
                <c:pt idx="296">
                  <c:v>12.857799999999999</c:v>
                </c:pt>
                <c:pt idx="297">
                  <c:v>12.90109</c:v>
                </c:pt>
                <c:pt idx="298">
                  <c:v>12.944380000000001</c:v>
                </c:pt>
                <c:pt idx="299">
                  <c:v>12.987679999999999</c:v>
                </c:pt>
                <c:pt idx="300">
                  <c:v>13.03097</c:v>
                </c:pt>
                <c:pt idx="301">
                  <c:v>13.074260000000001</c:v>
                </c:pt>
                <c:pt idx="302">
                  <c:v>13.11755</c:v>
                </c:pt>
                <c:pt idx="303">
                  <c:v>13.16084</c:v>
                </c:pt>
                <c:pt idx="304">
                  <c:v>13.204140000000001</c:v>
                </c:pt>
                <c:pt idx="305">
                  <c:v>13.24743</c:v>
                </c:pt>
                <c:pt idx="306">
                  <c:v>13.29072</c:v>
                </c:pt>
                <c:pt idx="307">
                  <c:v>13.334009999999999</c:v>
                </c:pt>
                <c:pt idx="308">
                  <c:v>13.37731</c:v>
                </c:pt>
                <c:pt idx="309">
                  <c:v>13.4206</c:v>
                </c:pt>
                <c:pt idx="310">
                  <c:v>13.463889999999999</c:v>
                </c:pt>
                <c:pt idx="311">
                  <c:v>13.50718</c:v>
                </c:pt>
                <c:pt idx="312">
                  <c:v>13.550470000000001</c:v>
                </c:pt>
                <c:pt idx="313">
                  <c:v>13.593769999999999</c:v>
                </c:pt>
                <c:pt idx="314">
                  <c:v>13.63706</c:v>
                </c:pt>
                <c:pt idx="315">
                  <c:v>13.680350000000001</c:v>
                </c:pt>
                <c:pt idx="316">
                  <c:v>13.72364</c:v>
                </c:pt>
                <c:pt idx="317">
                  <c:v>13.76694</c:v>
                </c:pt>
                <c:pt idx="318">
                  <c:v>13.810230000000001</c:v>
                </c:pt>
                <c:pt idx="319">
                  <c:v>13.85352</c:v>
                </c:pt>
                <c:pt idx="320">
                  <c:v>13.89681</c:v>
                </c:pt>
                <c:pt idx="321">
                  <c:v>13.940110000000001</c:v>
                </c:pt>
                <c:pt idx="322">
                  <c:v>13.9834</c:v>
                </c:pt>
                <c:pt idx="323">
                  <c:v>14.02669</c:v>
                </c:pt>
                <c:pt idx="324">
                  <c:v>14.069979999999999</c:v>
                </c:pt>
                <c:pt idx="325">
                  <c:v>14.11327</c:v>
                </c:pt>
                <c:pt idx="326">
                  <c:v>14.15657</c:v>
                </c:pt>
                <c:pt idx="327">
                  <c:v>14.199859999999999</c:v>
                </c:pt>
                <c:pt idx="328">
                  <c:v>14.24315</c:v>
                </c:pt>
                <c:pt idx="329">
                  <c:v>14.286440000000001</c:v>
                </c:pt>
                <c:pt idx="330">
                  <c:v>14.329739999999999</c:v>
                </c:pt>
                <c:pt idx="331">
                  <c:v>14.37303</c:v>
                </c:pt>
                <c:pt idx="332">
                  <c:v>14.416320000000001</c:v>
                </c:pt>
                <c:pt idx="333">
                  <c:v>14.45961</c:v>
                </c:pt>
                <c:pt idx="334">
                  <c:v>14.5029</c:v>
                </c:pt>
                <c:pt idx="335">
                  <c:v>14.546200000000001</c:v>
                </c:pt>
                <c:pt idx="336">
                  <c:v>14.58949</c:v>
                </c:pt>
                <c:pt idx="337">
                  <c:v>14.63278</c:v>
                </c:pt>
                <c:pt idx="338">
                  <c:v>14.676069999999999</c:v>
                </c:pt>
                <c:pt idx="339">
                  <c:v>14.71937</c:v>
                </c:pt>
                <c:pt idx="340">
                  <c:v>14.76266</c:v>
                </c:pt>
                <c:pt idx="341">
                  <c:v>14.805949999999999</c:v>
                </c:pt>
                <c:pt idx="342">
                  <c:v>14.84924</c:v>
                </c:pt>
                <c:pt idx="343">
                  <c:v>14.892530000000001</c:v>
                </c:pt>
                <c:pt idx="344">
                  <c:v>14.935829999999999</c:v>
                </c:pt>
                <c:pt idx="345">
                  <c:v>14.97912</c:v>
                </c:pt>
                <c:pt idx="346">
                  <c:v>15.022410000000001</c:v>
                </c:pt>
                <c:pt idx="347">
                  <c:v>15.0657</c:v>
                </c:pt>
                <c:pt idx="348">
                  <c:v>15.109</c:v>
                </c:pt>
                <c:pt idx="349">
                  <c:v>15.152290000000001</c:v>
                </c:pt>
                <c:pt idx="350">
                  <c:v>15.19558</c:v>
                </c:pt>
                <c:pt idx="351">
                  <c:v>15.23887</c:v>
                </c:pt>
                <c:pt idx="352">
                  <c:v>15.282159999999999</c:v>
                </c:pt>
                <c:pt idx="353">
                  <c:v>15.32546</c:v>
                </c:pt>
                <c:pt idx="354">
                  <c:v>15.36875</c:v>
                </c:pt>
                <c:pt idx="355">
                  <c:v>15.412039999999999</c:v>
                </c:pt>
                <c:pt idx="356">
                  <c:v>15.45533</c:v>
                </c:pt>
                <c:pt idx="357">
                  <c:v>15.49863</c:v>
                </c:pt>
                <c:pt idx="358">
                  <c:v>15.541919999999999</c:v>
                </c:pt>
                <c:pt idx="359">
                  <c:v>15.58521</c:v>
                </c:pt>
                <c:pt idx="360">
                  <c:v>15.628500000000001</c:v>
                </c:pt>
                <c:pt idx="361">
                  <c:v>15.671799999999999</c:v>
                </c:pt>
                <c:pt idx="362">
                  <c:v>15.71509</c:v>
                </c:pt>
                <c:pt idx="363">
                  <c:v>15.758380000000001</c:v>
                </c:pt>
                <c:pt idx="364">
                  <c:v>15.80167</c:v>
                </c:pt>
                <c:pt idx="365">
                  <c:v>15.84496</c:v>
                </c:pt>
                <c:pt idx="366">
                  <c:v>15.888260000000001</c:v>
                </c:pt>
                <c:pt idx="367">
                  <c:v>15.93155</c:v>
                </c:pt>
                <c:pt idx="368">
                  <c:v>15.97484</c:v>
                </c:pt>
                <c:pt idx="369">
                  <c:v>16.018129999999999</c:v>
                </c:pt>
                <c:pt idx="370">
                  <c:v>16.061430000000001</c:v>
                </c:pt>
                <c:pt idx="371">
                  <c:v>16.10472</c:v>
                </c:pt>
                <c:pt idx="372">
                  <c:v>16.148009999999999</c:v>
                </c:pt>
                <c:pt idx="373">
                  <c:v>16.191299999999998</c:v>
                </c:pt>
                <c:pt idx="374">
                  <c:v>16.234590000000001</c:v>
                </c:pt>
                <c:pt idx="375">
                  <c:v>16.277889999999999</c:v>
                </c:pt>
                <c:pt idx="376">
                  <c:v>16.321179999999998</c:v>
                </c:pt>
                <c:pt idx="377">
                  <c:v>16.364470000000001</c:v>
                </c:pt>
                <c:pt idx="378">
                  <c:v>16.40776</c:v>
                </c:pt>
                <c:pt idx="379">
                  <c:v>16.451059999999998</c:v>
                </c:pt>
                <c:pt idx="380">
                  <c:v>16.494350000000001</c:v>
                </c:pt>
                <c:pt idx="381">
                  <c:v>16.53764</c:v>
                </c:pt>
                <c:pt idx="382">
                  <c:v>16.580929999999999</c:v>
                </c:pt>
                <c:pt idx="383">
                  <c:v>16.624220000000001</c:v>
                </c:pt>
                <c:pt idx="384">
                  <c:v>16.66752</c:v>
                </c:pt>
                <c:pt idx="385">
                  <c:v>16.710809999999999</c:v>
                </c:pt>
                <c:pt idx="386">
                  <c:v>16.754100000000001</c:v>
                </c:pt>
                <c:pt idx="387">
                  <c:v>16.79739</c:v>
                </c:pt>
                <c:pt idx="388">
                  <c:v>16.840689999999999</c:v>
                </c:pt>
                <c:pt idx="389">
                  <c:v>16.883980000000001</c:v>
                </c:pt>
                <c:pt idx="390">
                  <c:v>16.92727</c:v>
                </c:pt>
                <c:pt idx="391">
                  <c:v>16.970559999999999</c:v>
                </c:pt>
                <c:pt idx="392">
                  <c:v>17.013860000000001</c:v>
                </c:pt>
                <c:pt idx="393">
                  <c:v>17.05715</c:v>
                </c:pt>
                <c:pt idx="394">
                  <c:v>17.100439999999999</c:v>
                </c:pt>
                <c:pt idx="395">
                  <c:v>17.143730000000001</c:v>
                </c:pt>
                <c:pt idx="396">
                  <c:v>17.18702</c:v>
                </c:pt>
                <c:pt idx="397">
                  <c:v>17.230319999999999</c:v>
                </c:pt>
                <c:pt idx="398">
                  <c:v>17.273610000000001</c:v>
                </c:pt>
                <c:pt idx="399">
                  <c:v>17.3169</c:v>
                </c:pt>
                <c:pt idx="400">
                  <c:v>17.360189999999999</c:v>
                </c:pt>
                <c:pt idx="401">
                  <c:v>17.403490000000001</c:v>
                </c:pt>
                <c:pt idx="402">
                  <c:v>17.44678</c:v>
                </c:pt>
                <c:pt idx="403">
                  <c:v>17.490069999999999</c:v>
                </c:pt>
                <c:pt idx="404">
                  <c:v>17.533359999999998</c:v>
                </c:pt>
                <c:pt idx="405">
                  <c:v>17.576650000000001</c:v>
                </c:pt>
                <c:pt idx="406">
                  <c:v>17.619949999999999</c:v>
                </c:pt>
                <c:pt idx="407">
                  <c:v>17.663239999999998</c:v>
                </c:pt>
                <c:pt idx="408">
                  <c:v>17.706530000000001</c:v>
                </c:pt>
                <c:pt idx="409">
                  <c:v>17.74982</c:v>
                </c:pt>
                <c:pt idx="410">
                  <c:v>17.793119999999998</c:v>
                </c:pt>
                <c:pt idx="411">
                  <c:v>17.836410000000001</c:v>
                </c:pt>
                <c:pt idx="412">
                  <c:v>17.8797</c:v>
                </c:pt>
                <c:pt idx="413">
                  <c:v>17.922989999999999</c:v>
                </c:pt>
                <c:pt idx="414">
                  <c:v>17.966280000000001</c:v>
                </c:pt>
                <c:pt idx="415">
                  <c:v>18.00958</c:v>
                </c:pt>
                <c:pt idx="416">
                  <c:v>18.052869999999999</c:v>
                </c:pt>
                <c:pt idx="417">
                  <c:v>18.096160000000001</c:v>
                </c:pt>
                <c:pt idx="418">
                  <c:v>18.13945</c:v>
                </c:pt>
                <c:pt idx="419">
                  <c:v>18.182749999999999</c:v>
                </c:pt>
                <c:pt idx="420">
                  <c:v>18.226040000000001</c:v>
                </c:pt>
                <c:pt idx="421">
                  <c:v>18.26933</c:v>
                </c:pt>
                <c:pt idx="422">
                  <c:v>18.312619999999999</c:v>
                </c:pt>
                <c:pt idx="423">
                  <c:v>18.355910000000002</c:v>
                </c:pt>
                <c:pt idx="424">
                  <c:v>18.39921</c:v>
                </c:pt>
                <c:pt idx="425">
                  <c:v>18.442499999999999</c:v>
                </c:pt>
                <c:pt idx="426">
                  <c:v>18.485790000000001</c:v>
                </c:pt>
                <c:pt idx="427">
                  <c:v>18.52908</c:v>
                </c:pt>
                <c:pt idx="428">
                  <c:v>18.572379999999999</c:v>
                </c:pt>
                <c:pt idx="429">
                  <c:v>18.615670000000001</c:v>
                </c:pt>
                <c:pt idx="430">
                  <c:v>18.65896</c:v>
                </c:pt>
                <c:pt idx="431">
                  <c:v>18.702249999999999</c:v>
                </c:pt>
                <c:pt idx="432">
                  <c:v>18.745550000000001</c:v>
                </c:pt>
                <c:pt idx="433">
                  <c:v>18.78884</c:v>
                </c:pt>
                <c:pt idx="434">
                  <c:v>18.832129999999999</c:v>
                </c:pt>
                <c:pt idx="435">
                  <c:v>18.875419999999998</c:v>
                </c:pt>
                <c:pt idx="436">
                  <c:v>18.918710000000001</c:v>
                </c:pt>
                <c:pt idx="437">
                  <c:v>18.962009999999999</c:v>
                </c:pt>
                <c:pt idx="438">
                  <c:v>19.005299999999998</c:v>
                </c:pt>
                <c:pt idx="439">
                  <c:v>19.048590000000001</c:v>
                </c:pt>
                <c:pt idx="440">
                  <c:v>19.09188</c:v>
                </c:pt>
                <c:pt idx="441">
                  <c:v>19.135179999999998</c:v>
                </c:pt>
                <c:pt idx="442">
                  <c:v>19.178470000000001</c:v>
                </c:pt>
                <c:pt idx="443">
                  <c:v>19.22176</c:v>
                </c:pt>
                <c:pt idx="444">
                  <c:v>19.265049999999999</c:v>
                </c:pt>
                <c:pt idx="445">
                  <c:v>19.308340000000001</c:v>
                </c:pt>
                <c:pt idx="446">
                  <c:v>19.35164</c:v>
                </c:pt>
                <c:pt idx="447">
                  <c:v>19.394929999999999</c:v>
                </c:pt>
                <c:pt idx="448">
                  <c:v>19.438220000000001</c:v>
                </c:pt>
                <c:pt idx="449">
                  <c:v>19.48151</c:v>
                </c:pt>
                <c:pt idx="450">
                  <c:v>19.524809999999999</c:v>
                </c:pt>
                <c:pt idx="451">
                  <c:v>19.568100000000001</c:v>
                </c:pt>
                <c:pt idx="452">
                  <c:v>19.61139</c:v>
                </c:pt>
                <c:pt idx="453">
                  <c:v>19.654679999999999</c:v>
                </c:pt>
                <c:pt idx="454">
                  <c:v>19.697970000000002</c:v>
                </c:pt>
                <c:pt idx="455">
                  <c:v>19.74127</c:v>
                </c:pt>
                <c:pt idx="456">
                  <c:v>19.784559999999999</c:v>
                </c:pt>
                <c:pt idx="457">
                  <c:v>19.827850000000002</c:v>
                </c:pt>
                <c:pt idx="458">
                  <c:v>19.87114</c:v>
                </c:pt>
                <c:pt idx="459">
                  <c:v>19.914439999999999</c:v>
                </c:pt>
                <c:pt idx="460">
                  <c:v>19.957730000000002</c:v>
                </c:pt>
                <c:pt idx="461">
                  <c:v>20.00102</c:v>
                </c:pt>
                <c:pt idx="462">
                  <c:v>20.044309999999999</c:v>
                </c:pt>
                <c:pt idx="463">
                  <c:v>20.087599999999998</c:v>
                </c:pt>
                <c:pt idx="464">
                  <c:v>20.1309</c:v>
                </c:pt>
                <c:pt idx="465">
                  <c:v>20.174189999999999</c:v>
                </c:pt>
                <c:pt idx="466">
                  <c:v>20.217479999999998</c:v>
                </c:pt>
                <c:pt idx="467">
                  <c:v>20.260770000000001</c:v>
                </c:pt>
                <c:pt idx="468">
                  <c:v>20.304069999999999</c:v>
                </c:pt>
                <c:pt idx="469">
                  <c:v>20.347359999999998</c:v>
                </c:pt>
                <c:pt idx="470">
                  <c:v>20.390650000000001</c:v>
                </c:pt>
                <c:pt idx="471">
                  <c:v>20.43394</c:v>
                </c:pt>
                <c:pt idx="472">
                  <c:v>20.477239999999998</c:v>
                </c:pt>
                <c:pt idx="473">
                  <c:v>20.520530000000001</c:v>
                </c:pt>
                <c:pt idx="474">
                  <c:v>20.56382</c:v>
                </c:pt>
                <c:pt idx="475">
                  <c:v>20.607109999999999</c:v>
                </c:pt>
                <c:pt idx="476">
                  <c:v>20.650400000000001</c:v>
                </c:pt>
                <c:pt idx="477">
                  <c:v>20.6937</c:v>
                </c:pt>
                <c:pt idx="478">
                  <c:v>20.736989999999999</c:v>
                </c:pt>
                <c:pt idx="479">
                  <c:v>20.780280000000001</c:v>
                </c:pt>
                <c:pt idx="480">
                  <c:v>20.82357</c:v>
                </c:pt>
                <c:pt idx="481">
                  <c:v>20.866869999999999</c:v>
                </c:pt>
                <c:pt idx="482">
                  <c:v>20.910160000000001</c:v>
                </c:pt>
                <c:pt idx="483">
                  <c:v>20.95345</c:v>
                </c:pt>
                <c:pt idx="484">
                  <c:v>20.996739999999999</c:v>
                </c:pt>
                <c:pt idx="485">
                  <c:v>21.040030000000002</c:v>
                </c:pt>
                <c:pt idx="486">
                  <c:v>21.08333</c:v>
                </c:pt>
                <c:pt idx="487">
                  <c:v>21.126619999999999</c:v>
                </c:pt>
                <c:pt idx="488">
                  <c:v>21.169910000000002</c:v>
                </c:pt>
                <c:pt idx="489">
                  <c:v>21.213200000000001</c:v>
                </c:pt>
                <c:pt idx="490">
                  <c:v>21.256499999999999</c:v>
                </c:pt>
                <c:pt idx="491">
                  <c:v>21.299790000000002</c:v>
                </c:pt>
                <c:pt idx="492">
                  <c:v>21.34308</c:v>
                </c:pt>
                <c:pt idx="493">
                  <c:v>21.386369999999999</c:v>
                </c:pt>
                <c:pt idx="494">
                  <c:v>21.429659999999998</c:v>
                </c:pt>
                <c:pt idx="495">
                  <c:v>21.47296</c:v>
                </c:pt>
                <c:pt idx="496">
                  <c:v>21.516249999999999</c:v>
                </c:pt>
                <c:pt idx="497">
                  <c:v>21.559539999999998</c:v>
                </c:pt>
                <c:pt idx="498">
                  <c:v>21.602830000000001</c:v>
                </c:pt>
                <c:pt idx="499">
                  <c:v>21.646129999999999</c:v>
                </c:pt>
                <c:pt idx="500">
                  <c:v>21.689419999999998</c:v>
                </c:pt>
                <c:pt idx="501">
                  <c:v>21.732710000000001</c:v>
                </c:pt>
                <c:pt idx="502">
                  <c:v>21.776</c:v>
                </c:pt>
                <c:pt idx="503">
                  <c:v>21.819289999999999</c:v>
                </c:pt>
                <c:pt idx="504">
                  <c:v>21.862590000000001</c:v>
                </c:pt>
                <c:pt idx="505">
                  <c:v>21.90588</c:v>
                </c:pt>
                <c:pt idx="506">
                  <c:v>21.949169999999999</c:v>
                </c:pt>
                <c:pt idx="507">
                  <c:v>21.992460000000001</c:v>
                </c:pt>
                <c:pt idx="508">
                  <c:v>22.03576</c:v>
                </c:pt>
                <c:pt idx="509">
                  <c:v>22.079049999999999</c:v>
                </c:pt>
                <c:pt idx="510">
                  <c:v>22.122340000000001</c:v>
                </c:pt>
                <c:pt idx="511">
                  <c:v>22.16563</c:v>
                </c:pt>
                <c:pt idx="512">
                  <c:v>22.208929999999999</c:v>
                </c:pt>
                <c:pt idx="513">
                  <c:v>22.252220000000001</c:v>
                </c:pt>
                <c:pt idx="514">
                  <c:v>22.29551</c:v>
                </c:pt>
                <c:pt idx="515">
                  <c:v>22.338799999999999</c:v>
                </c:pt>
                <c:pt idx="516">
                  <c:v>22.382090000000002</c:v>
                </c:pt>
                <c:pt idx="517">
                  <c:v>22.42539</c:v>
                </c:pt>
                <c:pt idx="518">
                  <c:v>22.468679999999999</c:v>
                </c:pt>
                <c:pt idx="519">
                  <c:v>22.511970000000002</c:v>
                </c:pt>
                <c:pt idx="520">
                  <c:v>22.555260000000001</c:v>
                </c:pt>
                <c:pt idx="521">
                  <c:v>22.598559999999999</c:v>
                </c:pt>
                <c:pt idx="522">
                  <c:v>22.641850000000002</c:v>
                </c:pt>
                <c:pt idx="523">
                  <c:v>22.685140000000001</c:v>
                </c:pt>
                <c:pt idx="524">
                  <c:v>22.728429999999999</c:v>
                </c:pt>
                <c:pt idx="525">
                  <c:v>22.771719999999998</c:v>
                </c:pt>
                <c:pt idx="526">
                  <c:v>22.815020000000001</c:v>
                </c:pt>
                <c:pt idx="527">
                  <c:v>22.858309999999999</c:v>
                </c:pt>
                <c:pt idx="528">
                  <c:v>22.901599999999998</c:v>
                </c:pt>
                <c:pt idx="529">
                  <c:v>22.944890000000001</c:v>
                </c:pt>
                <c:pt idx="530">
                  <c:v>22.988189999999999</c:v>
                </c:pt>
                <c:pt idx="531">
                  <c:v>23.031479999999998</c:v>
                </c:pt>
                <c:pt idx="532">
                  <c:v>23.074770000000001</c:v>
                </c:pt>
                <c:pt idx="533">
                  <c:v>23.11806</c:v>
                </c:pt>
                <c:pt idx="534">
                  <c:v>23.161349999999999</c:v>
                </c:pt>
                <c:pt idx="535">
                  <c:v>23.204650000000001</c:v>
                </c:pt>
                <c:pt idx="536">
                  <c:v>23.24794</c:v>
                </c:pt>
                <c:pt idx="537">
                  <c:v>23.291229999999999</c:v>
                </c:pt>
                <c:pt idx="538">
                  <c:v>23.334520000000001</c:v>
                </c:pt>
                <c:pt idx="539">
                  <c:v>23.37782</c:v>
                </c:pt>
                <c:pt idx="540">
                  <c:v>23.421109999999999</c:v>
                </c:pt>
                <c:pt idx="541">
                  <c:v>23.464400000000001</c:v>
                </c:pt>
                <c:pt idx="542">
                  <c:v>23.50769</c:v>
                </c:pt>
                <c:pt idx="543">
                  <c:v>23.550989999999999</c:v>
                </c:pt>
                <c:pt idx="544">
                  <c:v>23.594280000000001</c:v>
                </c:pt>
                <c:pt idx="545">
                  <c:v>23.63757</c:v>
                </c:pt>
                <c:pt idx="546">
                  <c:v>23.680859999999999</c:v>
                </c:pt>
                <c:pt idx="547">
                  <c:v>23.724150000000002</c:v>
                </c:pt>
                <c:pt idx="548">
                  <c:v>23.76745</c:v>
                </c:pt>
                <c:pt idx="549">
                  <c:v>23.810739999999999</c:v>
                </c:pt>
                <c:pt idx="550">
                  <c:v>23.854030000000002</c:v>
                </c:pt>
                <c:pt idx="551">
                  <c:v>23.897320000000001</c:v>
                </c:pt>
                <c:pt idx="552">
                  <c:v>23.940619999999999</c:v>
                </c:pt>
                <c:pt idx="553">
                  <c:v>23.983910000000002</c:v>
                </c:pt>
                <c:pt idx="554">
                  <c:v>24.027200000000001</c:v>
                </c:pt>
                <c:pt idx="555">
                  <c:v>24.070489999999999</c:v>
                </c:pt>
                <c:pt idx="556">
                  <c:v>24.113779999999998</c:v>
                </c:pt>
                <c:pt idx="557">
                  <c:v>24.157080000000001</c:v>
                </c:pt>
                <c:pt idx="558">
                  <c:v>24.200369999999999</c:v>
                </c:pt>
                <c:pt idx="559">
                  <c:v>24.243659999999998</c:v>
                </c:pt>
                <c:pt idx="560">
                  <c:v>24.286950000000001</c:v>
                </c:pt>
                <c:pt idx="561">
                  <c:v>24.330249999999999</c:v>
                </c:pt>
                <c:pt idx="562">
                  <c:v>24.373539999999998</c:v>
                </c:pt>
                <c:pt idx="563">
                  <c:v>24.416830000000001</c:v>
                </c:pt>
                <c:pt idx="564">
                  <c:v>24.46012</c:v>
                </c:pt>
                <c:pt idx="565">
                  <c:v>24.503409999999999</c:v>
                </c:pt>
                <c:pt idx="566">
                  <c:v>24.546710000000001</c:v>
                </c:pt>
                <c:pt idx="567">
                  <c:v>24.59</c:v>
                </c:pt>
                <c:pt idx="568">
                  <c:v>24.633289999999999</c:v>
                </c:pt>
                <c:pt idx="569">
                  <c:v>24.676580000000001</c:v>
                </c:pt>
                <c:pt idx="570">
                  <c:v>24.71988</c:v>
                </c:pt>
                <c:pt idx="571">
                  <c:v>24.763169999999999</c:v>
                </c:pt>
                <c:pt idx="572">
                  <c:v>24.806460000000001</c:v>
                </c:pt>
                <c:pt idx="573">
                  <c:v>24.84975</c:v>
                </c:pt>
                <c:pt idx="574">
                  <c:v>24.893039999999999</c:v>
                </c:pt>
                <c:pt idx="575">
                  <c:v>24.936340000000001</c:v>
                </c:pt>
                <c:pt idx="576">
                  <c:v>24.97963</c:v>
                </c:pt>
                <c:pt idx="577">
                  <c:v>25.022919999999999</c:v>
                </c:pt>
                <c:pt idx="578">
                  <c:v>25.066210000000002</c:v>
                </c:pt>
                <c:pt idx="579">
                  <c:v>25.10951</c:v>
                </c:pt>
                <c:pt idx="580">
                  <c:v>25.152799999999999</c:v>
                </c:pt>
                <c:pt idx="581">
                  <c:v>25.196090000000002</c:v>
                </c:pt>
                <c:pt idx="582">
                  <c:v>25.239380000000001</c:v>
                </c:pt>
                <c:pt idx="583">
                  <c:v>25.282679999999999</c:v>
                </c:pt>
                <c:pt idx="584">
                  <c:v>25.325970000000002</c:v>
                </c:pt>
                <c:pt idx="585">
                  <c:v>25.369260000000001</c:v>
                </c:pt>
                <c:pt idx="586">
                  <c:v>25.41255</c:v>
                </c:pt>
                <c:pt idx="587">
                  <c:v>25.455839999999998</c:v>
                </c:pt>
                <c:pt idx="588">
                  <c:v>25.499140000000001</c:v>
                </c:pt>
                <c:pt idx="589">
                  <c:v>25.54243</c:v>
                </c:pt>
                <c:pt idx="590">
                  <c:v>25.585719999999998</c:v>
                </c:pt>
                <c:pt idx="591">
                  <c:v>25.629010000000001</c:v>
                </c:pt>
                <c:pt idx="592">
                  <c:v>25.67231</c:v>
                </c:pt>
                <c:pt idx="593">
                  <c:v>25.715599999999998</c:v>
                </c:pt>
                <c:pt idx="594">
                  <c:v>25.758890000000001</c:v>
                </c:pt>
                <c:pt idx="595">
                  <c:v>25.80218</c:v>
                </c:pt>
                <c:pt idx="596">
                  <c:v>25.845469999999999</c:v>
                </c:pt>
                <c:pt idx="597">
                  <c:v>25.888770000000001</c:v>
                </c:pt>
                <c:pt idx="598">
                  <c:v>25.93206</c:v>
                </c:pt>
                <c:pt idx="599">
                  <c:v>25.975349999999999</c:v>
                </c:pt>
                <c:pt idx="600">
                  <c:v>26.018640000000001</c:v>
                </c:pt>
                <c:pt idx="601">
                  <c:v>26.06194</c:v>
                </c:pt>
                <c:pt idx="602">
                  <c:v>26.105229999999999</c:v>
                </c:pt>
                <c:pt idx="603">
                  <c:v>26.148520000000001</c:v>
                </c:pt>
                <c:pt idx="604">
                  <c:v>26.19181</c:v>
                </c:pt>
                <c:pt idx="605">
                  <c:v>26.235099999999999</c:v>
                </c:pt>
                <c:pt idx="606">
                  <c:v>26.278400000000001</c:v>
                </c:pt>
                <c:pt idx="607">
                  <c:v>26.32169</c:v>
                </c:pt>
                <c:pt idx="608">
                  <c:v>26.364979999999999</c:v>
                </c:pt>
                <c:pt idx="609">
                  <c:v>26.408270000000002</c:v>
                </c:pt>
                <c:pt idx="610">
                  <c:v>26.45157</c:v>
                </c:pt>
                <c:pt idx="611">
                  <c:v>26.494859999999999</c:v>
                </c:pt>
                <c:pt idx="612">
                  <c:v>26.538150000000002</c:v>
                </c:pt>
                <c:pt idx="613">
                  <c:v>26.581440000000001</c:v>
                </c:pt>
                <c:pt idx="614">
                  <c:v>26.62473</c:v>
                </c:pt>
                <c:pt idx="615">
                  <c:v>26.668030000000002</c:v>
                </c:pt>
                <c:pt idx="616">
                  <c:v>26.711320000000001</c:v>
                </c:pt>
                <c:pt idx="617">
                  <c:v>26.75461</c:v>
                </c:pt>
                <c:pt idx="618">
                  <c:v>26.797899999999998</c:v>
                </c:pt>
                <c:pt idx="619">
                  <c:v>26.841200000000001</c:v>
                </c:pt>
                <c:pt idx="620">
                  <c:v>26.88449</c:v>
                </c:pt>
                <c:pt idx="621">
                  <c:v>26.927779999999998</c:v>
                </c:pt>
                <c:pt idx="622">
                  <c:v>26.971070000000001</c:v>
                </c:pt>
                <c:pt idx="623">
                  <c:v>27.01437</c:v>
                </c:pt>
                <c:pt idx="624">
                  <c:v>27.057659999999998</c:v>
                </c:pt>
                <c:pt idx="625">
                  <c:v>27.100950000000001</c:v>
                </c:pt>
                <c:pt idx="626">
                  <c:v>27.14424</c:v>
                </c:pt>
                <c:pt idx="627">
                  <c:v>27.187529999999999</c:v>
                </c:pt>
                <c:pt idx="628">
                  <c:v>27.230830000000001</c:v>
                </c:pt>
                <c:pt idx="629">
                  <c:v>27.27412</c:v>
                </c:pt>
                <c:pt idx="630">
                  <c:v>27.317409999999999</c:v>
                </c:pt>
                <c:pt idx="631">
                  <c:v>27.360700000000001</c:v>
                </c:pt>
                <c:pt idx="632">
                  <c:v>27.404</c:v>
                </c:pt>
                <c:pt idx="633">
                  <c:v>27.447289999999999</c:v>
                </c:pt>
                <c:pt idx="634">
                  <c:v>27.490580000000001</c:v>
                </c:pt>
                <c:pt idx="635">
                  <c:v>27.53387</c:v>
                </c:pt>
                <c:pt idx="636">
                  <c:v>27.577159999999999</c:v>
                </c:pt>
                <c:pt idx="637">
                  <c:v>27.620460000000001</c:v>
                </c:pt>
                <c:pt idx="638">
                  <c:v>27.66375</c:v>
                </c:pt>
                <c:pt idx="639">
                  <c:v>27.707039999999999</c:v>
                </c:pt>
                <c:pt idx="640">
                  <c:v>27.750330000000002</c:v>
                </c:pt>
                <c:pt idx="641">
                  <c:v>27.79363</c:v>
                </c:pt>
                <c:pt idx="642">
                  <c:v>27.836919999999999</c:v>
                </c:pt>
                <c:pt idx="643">
                  <c:v>27.880210000000002</c:v>
                </c:pt>
                <c:pt idx="644">
                  <c:v>27.923500000000001</c:v>
                </c:pt>
                <c:pt idx="645">
                  <c:v>27.96679</c:v>
                </c:pt>
                <c:pt idx="646">
                  <c:v>28.010090000000002</c:v>
                </c:pt>
                <c:pt idx="647">
                  <c:v>28.053380000000001</c:v>
                </c:pt>
                <c:pt idx="648">
                  <c:v>28.09667</c:v>
                </c:pt>
                <c:pt idx="649">
                  <c:v>28.139959999999999</c:v>
                </c:pt>
                <c:pt idx="650">
                  <c:v>28.183260000000001</c:v>
                </c:pt>
                <c:pt idx="651">
                  <c:v>28.22655</c:v>
                </c:pt>
                <c:pt idx="652">
                  <c:v>28.269839999999999</c:v>
                </c:pt>
                <c:pt idx="653">
                  <c:v>28.313130000000001</c:v>
                </c:pt>
                <c:pt idx="654">
                  <c:v>28.35643</c:v>
                </c:pt>
                <c:pt idx="655">
                  <c:v>28.399719999999999</c:v>
                </c:pt>
                <c:pt idx="656">
                  <c:v>28.443010000000001</c:v>
                </c:pt>
                <c:pt idx="657">
                  <c:v>28.4863</c:v>
                </c:pt>
                <c:pt idx="658">
                  <c:v>28.529589999999999</c:v>
                </c:pt>
                <c:pt idx="659">
                  <c:v>28.572890000000001</c:v>
                </c:pt>
                <c:pt idx="660">
                  <c:v>28.61618</c:v>
                </c:pt>
                <c:pt idx="661">
                  <c:v>28.659469999999999</c:v>
                </c:pt>
                <c:pt idx="662">
                  <c:v>28.702760000000001</c:v>
                </c:pt>
                <c:pt idx="663">
                  <c:v>28.74606</c:v>
                </c:pt>
                <c:pt idx="664">
                  <c:v>28.789349999999999</c:v>
                </c:pt>
                <c:pt idx="665">
                  <c:v>28.832640000000001</c:v>
                </c:pt>
                <c:pt idx="666">
                  <c:v>28.87593</c:v>
                </c:pt>
                <c:pt idx="667">
                  <c:v>28.919219999999999</c:v>
                </c:pt>
                <c:pt idx="668">
                  <c:v>28.962520000000001</c:v>
                </c:pt>
                <c:pt idx="669">
                  <c:v>29.00581</c:v>
                </c:pt>
                <c:pt idx="670">
                  <c:v>29.049099999999999</c:v>
                </c:pt>
                <c:pt idx="671">
                  <c:v>29.092390000000002</c:v>
                </c:pt>
                <c:pt idx="672">
                  <c:v>29.13569</c:v>
                </c:pt>
                <c:pt idx="673">
                  <c:v>29.178979999999999</c:v>
                </c:pt>
                <c:pt idx="674">
                  <c:v>29.222270000000002</c:v>
                </c:pt>
                <c:pt idx="675">
                  <c:v>29.265560000000001</c:v>
                </c:pt>
                <c:pt idx="676">
                  <c:v>29.30885</c:v>
                </c:pt>
                <c:pt idx="677">
                  <c:v>29.352150000000002</c:v>
                </c:pt>
                <c:pt idx="678">
                  <c:v>29.395440000000001</c:v>
                </c:pt>
                <c:pt idx="679">
                  <c:v>29.43873</c:v>
                </c:pt>
                <c:pt idx="680">
                  <c:v>29.482019999999999</c:v>
                </c:pt>
                <c:pt idx="681">
                  <c:v>29.525320000000001</c:v>
                </c:pt>
                <c:pt idx="682">
                  <c:v>29.56861</c:v>
                </c:pt>
                <c:pt idx="683">
                  <c:v>29.611899999999999</c:v>
                </c:pt>
                <c:pt idx="684">
                  <c:v>29.655190000000001</c:v>
                </c:pt>
                <c:pt idx="685">
                  <c:v>29.69848</c:v>
                </c:pt>
                <c:pt idx="686">
                  <c:v>29.741779999999999</c:v>
                </c:pt>
                <c:pt idx="687">
                  <c:v>29.785070000000001</c:v>
                </c:pt>
                <c:pt idx="688">
                  <c:v>29.82836</c:v>
                </c:pt>
                <c:pt idx="689">
                  <c:v>29.871649999999999</c:v>
                </c:pt>
                <c:pt idx="690">
                  <c:v>29.914950000000001</c:v>
                </c:pt>
                <c:pt idx="691">
                  <c:v>29.95824</c:v>
                </c:pt>
                <c:pt idx="692">
                  <c:v>30.001529999999999</c:v>
                </c:pt>
                <c:pt idx="693">
                  <c:v>30.044820000000001</c:v>
                </c:pt>
                <c:pt idx="694">
                  <c:v>30.08812</c:v>
                </c:pt>
                <c:pt idx="695">
                  <c:v>30.131409999999999</c:v>
                </c:pt>
                <c:pt idx="696">
                  <c:v>30.174700000000001</c:v>
                </c:pt>
                <c:pt idx="697">
                  <c:v>30.21799</c:v>
                </c:pt>
                <c:pt idx="698">
                  <c:v>30.261279999999999</c:v>
                </c:pt>
                <c:pt idx="699">
                  <c:v>30.304580000000001</c:v>
                </c:pt>
                <c:pt idx="700">
                  <c:v>30.34787</c:v>
                </c:pt>
                <c:pt idx="701">
                  <c:v>30.391159999999999</c:v>
                </c:pt>
                <c:pt idx="702">
                  <c:v>30.434449999999998</c:v>
                </c:pt>
                <c:pt idx="703">
                  <c:v>30.47775</c:v>
                </c:pt>
                <c:pt idx="704">
                  <c:v>30.521039999999999</c:v>
                </c:pt>
                <c:pt idx="705">
                  <c:v>30.564330000000002</c:v>
                </c:pt>
                <c:pt idx="706">
                  <c:v>30.607620000000001</c:v>
                </c:pt>
                <c:pt idx="707">
                  <c:v>30.65091</c:v>
                </c:pt>
                <c:pt idx="708">
                  <c:v>30.694210000000002</c:v>
                </c:pt>
                <c:pt idx="709">
                  <c:v>30.737500000000001</c:v>
                </c:pt>
                <c:pt idx="710">
                  <c:v>30.78079</c:v>
                </c:pt>
                <c:pt idx="711">
                  <c:v>30.824079999999999</c:v>
                </c:pt>
                <c:pt idx="712">
                  <c:v>30.867380000000001</c:v>
                </c:pt>
                <c:pt idx="713">
                  <c:v>30.91067</c:v>
                </c:pt>
                <c:pt idx="714">
                  <c:v>30.953959999999999</c:v>
                </c:pt>
                <c:pt idx="715">
                  <c:v>30.997250000000001</c:v>
                </c:pt>
                <c:pt idx="716">
                  <c:v>31.04054</c:v>
                </c:pt>
                <c:pt idx="717">
                  <c:v>31.083839999999999</c:v>
                </c:pt>
                <c:pt idx="718">
                  <c:v>31.127130000000001</c:v>
                </c:pt>
                <c:pt idx="719">
                  <c:v>31.17042</c:v>
                </c:pt>
                <c:pt idx="720">
                  <c:v>31.213709999999999</c:v>
                </c:pt>
                <c:pt idx="721">
                  <c:v>31.257010000000001</c:v>
                </c:pt>
                <c:pt idx="722">
                  <c:v>31.3003</c:v>
                </c:pt>
                <c:pt idx="723">
                  <c:v>31.343589999999999</c:v>
                </c:pt>
                <c:pt idx="724">
                  <c:v>31.386880000000001</c:v>
                </c:pt>
                <c:pt idx="725">
                  <c:v>31.43017</c:v>
                </c:pt>
                <c:pt idx="726">
                  <c:v>31.473469999999999</c:v>
                </c:pt>
                <c:pt idx="727">
                  <c:v>31.516760000000001</c:v>
                </c:pt>
                <c:pt idx="728">
                  <c:v>31.56005</c:v>
                </c:pt>
                <c:pt idx="729">
                  <c:v>31.603339999999999</c:v>
                </c:pt>
                <c:pt idx="730">
                  <c:v>31.646640000000001</c:v>
                </c:pt>
                <c:pt idx="731">
                  <c:v>31.68993</c:v>
                </c:pt>
                <c:pt idx="732">
                  <c:v>31.733219999999999</c:v>
                </c:pt>
                <c:pt idx="733">
                  <c:v>31.776509999999998</c:v>
                </c:pt>
                <c:pt idx="734">
                  <c:v>31.81981</c:v>
                </c:pt>
                <c:pt idx="735">
                  <c:v>31.863099999999999</c:v>
                </c:pt>
                <c:pt idx="736">
                  <c:v>31.906389999999998</c:v>
                </c:pt>
                <c:pt idx="737">
                  <c:v>31.949680000000001</c:v>
                </c:pt>
                <c:pt idx="738">
                  <c:v>31.99297</c:v>
                </c:pt>
                <c:pt idx="739">
                  <c:v>32.036270000000002</c:v>
                </c:pt>
                <c:pt idx="740">
                  <c:v>32.079560000000001</c:v>
                </c:pt>
                <c:pt idx="741">
                  <c:v>32.12285</c:v>
                </c:pt>
                <c:pt idx="742">
                  <c:v>32.166139999999999</c:v>
                </c:pt>
                <c:pt idx="743">
                  <c:v>32.209440000000001</c:v>
                </c:pt>
                <c:pt idx="744">
                  <c:v>32.25273</c:v>
                </c:pt>
                <c:pt idx="745">
                  <c:v>32.296019999999999</c:v>
                </c:pt>
                <c:pt idx="746">
                  <c:v>32.339309999999998</c:v>
                </c:pt>
                <c:pt idx="747">
                  <c:v>32.382599999999996</c:v>
                </c:pt>
                <c:pt idx="748">
                  <c:v>32.425899999999999</c:v>
                </c:pt>
                <c:pt idx="749">
                  <c:v>32.469189999999998</c:v>
                </c:pt>
                <c:pt idx="750">
                  <c:v>32.512479999999996</c:v>
                </c:pt>
                <c:pt idx="751">
                  <c:v>32.555770000000003</c:v>
                </c:pt>
                <c:pt idx="752">
                  <c:v>32.599069999999998</c:v>
                </c:pt>
                <c:pt idx="753">
                  <c:v>32.642359999999996</c:v>
                </c:pt>
                <c:pt idx="754">
                  <c:v>32.685650000000003</c:v>
                </c:pt>
                <c:pt idx="755">
                  <c:v>32.728940000000001</c:v>
                </c:pt>
                <c:pt idx="756">
                  <c:v>32.77223</c:v>
                </c:pt>
                <c:pt idx="757">
                  <c:v>32.815530000000003</c:v>
                </c:pt>
                <c:pt idx="758">
                  <c:v>32.858820000000001</c:v>
                </c:pt>
                <c:pt idx="759">
                  <c:v>32.90211</c:v>
                </c:pt>
                <c:pt idx="760">
                  <c:v>32.945399999999999</c:v>
                </c:pt>
                <c:pt idx="761">
                  <c:v>32.988700000000001</c:v>
                </c:pt>
                <c:pt idx="762">
                  <c:v>33.03199</c:v>
                </c:pt>
                <c:pt idx="763">
                  <c:v>33.075279999999999</c:v>
                </c:pt>
                <c:pt idx="764">
                  <c:v>33.118569999999998</c:v>
                </c:pt>
                <c:pt idx="765">
                  <c:v>33.161859999999997</c:v>
                </c:pt>
                <c:pt idx="766">
                  <c:v>33.205159999999999</c:v>
                </c:pt>
                <c:pt idx="767">
                  <c:v>33.248449999999998</c:v>
                </c:pt>
                <c:pt idx="768">
                  <c:v>33.291739999999997</c:v>
                </c:pt>
                <c:pt idx="769">
                  <c:v>33.335030000000003</c:v>
                </c:pt>
                <c:pt idx="770">
                  <c:v>33.378329999999998</c:v>
                </c:pt>
                <c:pt idx="771">
                  <c:v>33.421619999999997</c:v>
                </c:pt>
                <c:pt idx="772">
                  <c:v>33.464910000000003</c:v>
                </c:pt>
                <c:pt idx="773">
                  <c:v>33.508200000000002</c:v>
                </c:pt>
                <c:pt idx="774">
                  <c:v>33.551499999999997</c:v>
                </c:pt>
                <c:pt idx="775">
                  <c:v>33.594790000000003</c:v>
                </c:pt>
                <c:pt idx="776">
                  <c:v>33.638080000000002</c:v>
                </c:pt>
                <c:pt idx="777">
                  <c:v>33.681370000000001</c:v>
                </c:pt>
                <c:pt idx="778">
                  <c:v>33.72466</c:v>
                </c:pt>
                <c:pt idx="779">
                  <c:v>33.767960000000002</c:v>
                </c:pt>
                <c:pt idx="780">
                  <c:v>33.811250000000001</c:v>
                </c:pt>
                <c:pt idx="781">
                  <c:v>33.85454</c:v>
                </c:pt>
                <c:pt idx="782">
                  <c:v>33.897829999999999</c:v>
                </c:pt>
                <c:pt idx="783">
                  <c:v>33.941130000000001</c:v>
                </c:pt>
                <c:pt idx="784">
                  <c:v>33.98442</c:v>
                </c:pt>
                <c:pt idx="785">
                  <c:v>34.027709999999999</c:v>
                </c:pt>
                <c:pt idx="786">
                  <c:v>34.070999999999998</c:v>
                </c:pt>
                <c:pt idx="787">
                  <c:v>34.114289999999997</c:v>
                </c:pt>
                <c:pt idx="788">
                  <c:v>34.157589999999999</c:v>
                </c:pt>
                <c:pt idx="789">
                  <c:v>34.200879999999998</c:v>
                </c:pt>
                <c:pt idx="790">
                  <c:v>34.244169999999997</c:v>
                </c:pt>
                <c:pt idx="791">
                  <c:v>34.287460000000003</c:v>
                </c:pt>
                <c:pt idx="792">
                  <c:v>34.330759999999998</c:v>
                </c:pt>
                <c:pt idx="793">
                  <c:v>34.374049999999997</c:v>
                </c:pt>
                <c:pt idx="794">
                  <c:v>34.417340000000003</c:v>
                </c:pt>
                <c:pt idx="795">
                  <c:v>34.460630000000002</c:v>
                </c:pt>
                <c:pt idx="796">
                  <c:v>34.503920000000001</c:v>
                </c:pt>
                <c:pt idx="797">
                  <c:v>34.547220000000003</c:v>
                </c:pt>
                <c:pt idx="798">
                  <c:v>34.590510000000002</c:v>
                </c:pt>
                <c:pt idx="799">
                  <c:v>34.633800000000001</c:v>
                </c:pt>
                <c:pt idx="800">
                  <c:v>34.67709</c:v>
                </c:pt>
                <c:pt idx="801">
                  <c:v>34.720390000000002</c:v>
                </c:pt>
                <c:pt idx="802">
                  <c:v>34.763680000000001</c:v>
                </c:pt>
                <c:pt idx="803">
                  <c:v>34.80697</c:v>
                </c:pt>
                <c:pt idx="804">
                  <c:v>34.850259999999999</c:v>
                </c:pt>
                <c:pt idx="805">
                  <c:v>34.893560000000001</c:v>
                </c:pt>
                <c:pt idx="806">
                  <c:v>34.93685</c:v>
                </c:pt>
                <c:pt idx="807">
                  <c:v>34.980139999999999</c:v>
                </c:pt>
                <c:pt idx="808">
                  <c:v>35.023429999999998</c:v>
                </c:pt>
                <c:pt idx="809">
                  <c:v>35.066719999999997</c:v>
                </c:pt>
                <c:pt idx="810">
                  <c:v>35.110019999999999</c:v>
                </c:pt>
                <c:pt idx="811">
                  <c:v>35.153309999999998</c:v>
                </c:pt>
                <c:pt idx="812">
                  <c:v>35.196599999999997</c:v>
                </c:pt>
                <c:pt idx="813">
                  <c:v>35.239890000000003</c:v>
                </c:pt>
                <c:pt idx="814">
                  <c:v>35.283189999999998</c:v>
                </c:pt>
                <c:pt idx="815">
                  <c:v>35.326479999999997</c:v>
                </c:pt>
                <c:pt idx="816">
                  <c:v>35.369770000000003</c:v>
                </c:pt>
                <c:pt idx="817">
                  <c:v>35.413060000000002</c:v>
                </c:pt>
                <c:pt idx="818">
                  <c:v>35.45635</c:v>
                </c:pt>
                <c:pt idx="819">
                  <c:v>35.499650000000003</c:v>
                </c:pt>
                <c:pt idx="820">
                  <c:v>35.542940000000002</c:v>
                </c:pt>
                <c:pt idx="821">
                  <c:v>35.58623</c:v>
                </c:pt>
                <c:pt idx="822">
                  <c:v>35.629519999999999</c:v>
                </c:pt>
                <c:pt idx="823">
                  <c:v>35.672820000000002</c:v>
                </c:pt>
                <c:pt idx="824">
                  <c:v>35.71611</c:v>
                </c:pt>
                <c:pt idx="825">
                  <c:v>35.759399999999999</c:v>
                </c:pt>
                <c:pt idx="826">
                  <c:v>35.802689999999998</c:v>
                </c:pt>
                <c:pt idx="827">
                  <c:v>35.845979999999997</c:v>
                </c:pt>
                <c:pt idx="828">
                  <c:v>35.889279999999999</c:v>
                </c:pt>
                <c:pt idx="829">
                  <c:v>35.932569999999998</c:v>
                </c:pt>
                <c:pt idx="830">
                  <c:v>35.975859999999997</c:v>
                </c:pt>
                <c:pt idx="831">
                  <c:v>36.019150000000003</c:v>
                </c:pt>
                <c:pt idx="832">
                  <c:v>36.062449999999998</c:v>
                </c:pt>
                <c:pt idx="833">
                  <c:v>36.105739999999997</c:v>
                </c:pt>
                <c:pt idx="834">
                  <c:v>36.149030000000003</c:v>
                </c:pt>
                <c:pt idx="835">
                  <c:v>36.192320000000002</c:v>
                </c:pt>
                <c:pt idx="836">
                  <c:v>36.235610000000001</c:v>
                </c:pt>
                <c:pt idx="837">
                  <c:v>36.278910000000003</c:v>
                </c:pt>
                <c:pt idx="838">
                  <c:v>36.322200000000002</c:v>
                </c:pt>
                <c:pt idx="839">
                  <c:v>36.365490000000001</c:v>
                </c:pt>
                <c:pt idx="840">
                  <c:v>36.40878</c:v>
                </c:pt>
                <c:pt idx="841">
                  <c:v>36.452080000000002</c:v>
                </c:pt>
                <c:pt idx="842">
                  <c:v>36.495370000000001</c:v>
                </c:pt>
                <c:pt idx="843">
                  <c:v>36.53866</c:v>
                </c:pt>
                <c:pt idx="844">
                  <c:v>36.581949999999999</c:v>
                </c:pt>
                <c:pt idx="845">
                  <c:v>36.625250000000001</c:v>
                </c:pt>
                <c:pt idx="846">
                  <c:v>36.66854</c:v>
                </c:pt>
                <c:pt idx="847">
                  <c:v>36.711829999999999</c:v>
                </c:pt>
                <c:pt idx="848">
                  <c:v>36.755119999999998</c:v>
                </c:pt>
                <c:pt idx="849">
                  <c:v>36.798409999999997</c:v>
                </c:pt>
                <c:pt idx="850">
                  <c:v>36.841709999999999</c:v>
                </c:pt>
                <c:pt idx="851">
                  <c:v>36.884999999999998</c:v>
                </c:pt>
                <c:pt idx="852">
                  <c:v>36.928289999999997</c:v>
                </c:pt>
                <c:pt idx="853">
                  <c:v>36.971580000000003</c:v>
                </c:pt>
                <c:pt idx="854">
                  <c:v>37.014879999999998</c:v>
                </c:pt>
                <c:pt idx="855">
                  <c:v>37.058169999999997</c:v>
                </c:pt>
                <c:pt idx="856">
                  <c:v>37.101460000000003</c:v>
                </c:pt>
                <c:pt idx="857">
                  <c:v>37.144750000000002</c:v>
                </c:pt>
                <c:pt idx="858">
                  <c:v>37.188040000000001</c:v>
                </c:pt>
                <c:pt idx="859">
                  <c:v>37.231340000000003</c:v>
                </c:pt>
                <c:pt idx="860">
                  <c:v>37.274630000000002</c:v>
                </c:pt>
                <c:pt idx="861">
                  <c:v>37.317920000000001</c:v>
                </c:pt>
                <c:pt idx="862">
                  <c:v>37.36121</c:v>
                </c:pt>
                <c:pt idx="863">
                  <c:v>37.404510000000002</c:v>
                </c:pt>
                <c:pt idx="864">
                  <c:v>37.447800000000001</c:v>
                </c:pt>
                <c:pt idx="865">
                  <c:v>37.49109</c:v>
                </c:pt>
                <c:pt idx="866">
                  <c:v>37.534379999999999</c:v>
                </c:pt>
                <c:pt idx="867">
                  <c:v>37.577669999999998</c:v>
                </c:pt>
                <c:pt idx="868">
                  <c:v>37.62097</c:v>
                </c:pt>
                <c:pt idx="869">
                  <c:v>37.664259999999999</c:v>
                </c:pt>
                <c:pt idx="870">
                  <c:v>37.707549999999998</c:v>
                </c:pt>
                <c:pt idx="871">
                  <c:v>37.750839999999997</c:v>
                </c:pt>
                <c:pt idx="872">
                  <c:v>37.794139999999999</c:v>
                </c:pt>
                <c:pt idx="873">
                  <c:v>37.837429999999998</c:v>
                </c:pt>
                <c:pt idx="874">
                  <c:v>37.880719999999997</c:v>
                </c:pt>
                <c:pt idx="875">
                  <c:v>37.924010000000003</c:v>
                </c:pt>
                <c:pt idx="876">
                  <c:v>37.967300000000002</c:v>
                </c:pt>
                <c:pt idx="877">
                  <c:v>38.010599999999997</c:v>
                </c:pt>
                <c:pt idx="878">
                  <c:v>38.053890000000003</c:v>
                </c:pt>
                <c:pt idx="879">
                  <c:v>38.097180000000002</c:v>
                </c:pt>
                <c:pt idx="880">
                  <c:v>38.140470000000001</c:v>
                </c:pt>
                <c:pt idx="881">
                  <c:v>38.183770000000003</c:v>
                </c:pt>
                <c:pt idx="882">
                  <c:v>38.227060000000002</c:v>
                </c:pt>
                <c:pt idx="883">
                  <c:v>38.270350000000001</c:v>
                </c:pt>
                <c:pt idx="884">
                  <c:v>38.313639999999999</c:v>
                </c:pt>
                <c:pt idx="885">
                  <c:v>38.356940000000002</c:v>
                </c:pt>
                <c:pt idx="886">
                  <c:v>38.400230000000001</c:v>
                </c:pt>
                <c:pt idx="887">
                  <c:v>38.443519999999999</c:v>
                </c:pt>
                <c:pt idx="888">
                  <c:v>38.486809999999998</c:v>
                </c:pt>
                <c:pt idx="889">
                  <c:v>38.530099999999997</c:v>
                </c:pt>
                <c:pt idx="890">
                  <c:v>38.573399999999999</c:v>
                </c:pt>
                <c:pt idx="891">
                  <c:v>38.616689999999998</c:v>
                </c:pt>
                <c:pt idx="892">
                  <c:v>38.659979999999997</c:v>
                </c:pt>
                <c:pt idx="893">
                  <c:v>38.703270000000003</c:v>
                </c:pt>
                <c:pt idx="894">
                  <c:v>38.746569999999998</c:v>
                </c:pt>
                <c:pt idx="895">
                  <c:v>38.789859999999997</c:v>
                </c:pt>
                <c:pt idx="896">
                  <c:v>38.833150000000003</c:v>
                </c:pt>
                <c:pt idx="897">
                  <c:v>38.876440000000002</c:v>
                </c:pt>
                <c:pt idx="898">
                  <c:v>38.919730000000001</c:v>
                </c:pt>
                <c:pt idx="899">
                  <c:v>38.963030000000003</c:v>
                </c:pt>
                <c:pt idx="900">
                  <c:v>39.006320000000002</c:v>
                </c:pt>
                <c:pt idx="901">
                  <c:v>39.049610000000001</c:v>
                </c:pt>
                <c:pt idx="902">
                  <c:v>39.0929</c:v>
                </c:pt>
                <c:pt idx="903">
                  <c:v>39.136200000000002</c:v>
                </c:pt>
                <c:pt idx="904">
                  <c:v>39.179490000000001</c:v>
                </c:pt>
                <c:pt idx="905">
                  <c:v>39.22278</c:v>
                </c:pt>
                <c:pt idx="906">
                  <c:v>39.266069999999999</c:v>
                </c:pt>
                <c:pt idx="907">
                  <c:v>39.309359999999998</c:v>
                </c:pt>
                <c:pt idx="908">
                  <c:v>39.35266</c:v>
                </c:pt>
                <c:pt idx="909">
                  <c:v>39.395949999999999</c:v>
                </c:pt>
                <c:pt idx="910">
                  <c:v>39.439239999999998</c:v>
                </c:pt>
                <c:pt idx="911">
                  <c:v>39.482529999999997</c:v>
                </c:pt>
                <c:pt idx="912">
                  <c:v>39.525829999999999</c:v>
                </c:pt>
                <c:pt idx="913">
                  <c:v>39.569119999999998</c:v>
                </c:pt>
                <c:pt idx="914">
                  <c:v>39.612409999999997</c:v>
                </c:pt>
                <c:pt idx="915">
                  <c:v>39.655700000000003</c:v>
                </c:pt>
                <c:pt idx="916">
                  <c:v>39.698999999999998</c:v>
                </c:pt>
                <c:pt idx="917">
                  <c:v>39.742289999999997</c:v>
                </c:pt>
                <c:pt idx="918">
                  <c:v>39.785580000000003</c:v>
                </c:pt>
                <c:pt idx="919">
                  <c:v>39.828870000000002</c:v>
                </c:pt>
                <c:pt idx="920">
                  <c:v>39.872160000000001</c:v>
                </c:pt>
                <c:pt idx="921">
                  <c:v>39.915460000000003</c:v>
                </c:pt>
                <c:pt idx="922">
                  <c:v>39.958750000000002</c:v>
                </c:pt>
                <c:pt idx="923">
                  <c:v>40.002040000000001</c:v>
                </c:pt>
                <c:pt idx="924">
                  <c:v>40.04533</c:v>
                </c:pt>
                <c:pt idx="925">
                  <c:v>40.088630000000002</c:v>
                </c:pt>
                <c:pt idx="926">
                  <c:v>40.131920000000001</c:v>
                </c:pt>
                <c:pt idx="927">
                  <c:v>40.17521</c:v>
                </c:pt>
                <c:pt idx="928">
                  <c:v>40.218499999999999</c:v>
                </c:pt>
                <c:pt idx="929">
                  <c:v>40.261789999999998</c:v>
                </c:pt>
                <c:pt idx="930">
                  <c:v>40.30509</c:v>
                </c:pt>
                <c:pt idx="931">
                  <c:v>40.348379999999999</c:v>
                </c:pt>
                <c:pt idx="932">
                  <c:v>40.391669999999998</c:v>
                </c:pt>
                <c:pt idx="933">
                  <c:v>40.434959999999997</c:v>
                </c:pt>
                <c:pt idx="934">
                  <c:v>40.478259999999999</c:v>
                </c:pt>
                <c:pt idx="935">
                  <c:v>40.521549999999998</c:v>
                </c:pt>
                <c:pt idx="936">
                  <c:v>40.564839999999997</c:v>
                </c:pt>
                <c:pt idx="937">
                  <c:v>40.608130000000003</c:v>
                </c:pt>
                <c:pt idx="938">
                  <c:v>40.651420000000002</c:v>
                </c:pt>
                <c:pt idx="939">
                  <c:v>40.694719999999997</c:v>
                </c:pt>
                <c:pt idx="940">
                  <c:v>40.738010000000003</c:v>
                </c:pt>
                <c:pt idx="941">
                  <c:v>40.781300000000002</c:v>
                </c:pt>
                <c:pt idx="942">
                  <c:v>40.824590000000001</c:v>
                </c:pt>
                <c:pt idx="943">
                  <c:v>40.867890000000003</c:v>
                </c:pt>
                <c:pt idx="944">
                  <c:v>40.911180000000002</c:v>
                </c:pt>
                <c:pt idx="945">
                  <c:v>40.954470000000001</c:v>
                </c:pt>
                <c:pt idx="946">
                  <c:v>40.99776</c:v>
                </c:pt>
                <c:pt idx="947">
                  <c:v>41.041049999999998</c:v>
                </c:pt>
                <c:pt idx="948">
                  <c:v>41.084350000000001</c:v>
                </c:pt>
                <c:pt idx="949">
                  <c:v>41.12764</c:v>
                </c:pt>
                <c:pt idx="950">
                  <c:v>41.170929999999998</c:v>
                </c:pt>
                <c:pt idx="951">
                  <c:v>41.214219999999997</c:v>
                </c:pt>
                <c:pt idx="952">
                  <c:v>41.25752</c:v>
                </c:pt>
                <c:pt idx="953">
                  <c:v>41.300809999999998</c:v>
                </c:pt>
                <c:pt idx="954">
                  <c:v>41.344099999999997</c:v>
                </c:pt>
                <c:pt idx="955">
                  <c:v>41.387390000000003</c:v>
                </c:pt>
                <c:pt idx="956">
                  <c:v>41.430689999999998</c:v>
                </c:pt>
                <c:pt idx="957">
                  <c:v>41.473979999999997</c:v>
                </c:pt>
                <c:pt idx="958">
                  <c:v>41.517270000000003</c:v>
                </c:pt>
                <c:pt idx="959">
                  <c:v>41.560560000000002</c:v>
                </c:pt>
                <c:pt idx="960">
                  <c:v>41.603850000000001</c:v>
                </c:pt>
                <c:pt idx="961">
                  <c:v>41.647150000000003</c:v>
                </c:pt>
                <c:pt idx="962">
                  <c:v>41.690440000000002</c:v>
                </c:pt>
                <c:pt idx="963">
                  <c:v>41.733730000000001</c:v>
                </c:pt>
                <c:pt idx="964">
                  <c:v>41.77702</c:v>
                </c:pt>
                <c:pt idx="965">
                  <c:v>41.820320000000002</c:v>
                </c:pt>
                <c:pt idx="966">
                  <c:v>41.863610000000001</c:v>
                </c:pt>
                <c:pt idx="967">
                  <c:v>41.9069</c:v>
                </c:pt>
                <c:pt idx="968">
                  <c:v>41.950189999999999</c:v>
                </c:pt>
                <c:pt idx="969">
                  <c:v>41.993479999999998</c:v>
                </c:pt>
                <c:pt idx="970">
                  <c:v>42.03678</c:v>
                </c:pt>
                <c:pt idx="971">
                  <c:v>42.080069999999999</c:v>
                </c:pt>
                <c:pt idx="972">
                  <c:v>42.123359999999998</c:v>
                </c:pt>
                <c:pt idx="973">
                  <c:v>42.166649999999997</c:v>
                </c:pt>
                <c:pt idx="974">
                  <c:v>42.209949999999999</c:v>
                </c:pt>
                <c:pt idx="975">
                  <c:v>42.253239999999998</c:v>
                </c:pt>
                <c:pt idx="976">
                  <c:v>42.296529999999997</c:v>
                </c:pt>
                <c:pt idx="977">
                  <c:v>42.339820000000003</c:v>
                </c:pt>
                <c:pt idx="978">
                  <c:v>42.383110000000002</c:v>
                </c:pt>
                <c:pt idx="979">
                  <c:v>42.426409999999997</c:v>
                </c:pt>
                <c:pt idx="980">
                  <c:v>42.469700000000003</c:v>
                </c:pt>
                <c:pt idx="981">
                  <c:v>42.512990000000002</c:v>
                </c:pt>
                <c:pt idx="982">
                  <c:v>42.556280000000001</c:v>
                </c:pt>
                <c:pt idx="983">
                  <c:v>42.599580000000003</c:v>
                </c:pt>
                <c:pt idx="984">
                  <c:v>42.642870000000002</c:v>
                </c:pt>
                <c:pt idx="985">
                  <c:v>42.686160000000001</c:v>
                </c:pt>
                <c:pt idx="986">
                  <c:v>42.72945</c:v>
                </c:pt>
                <c:pt idx="987">
                  <c:v>42.772739999999999</c:v>
                </c:pt>
                <c:pt idx="988">
                  <c:v>42.816040000000001</c:v>
                </c:pt>
                <c:pt idx="989">
                  <c:v>42.85933</c:v>
                </c:pt>
                <c:pt idx="990">
                  <c:v>42.902619999999999</c:v>
                </c:pt>
                <c:pt idx="991">
                  <c:v>42.945909999999998</c:v>
                </c:pt>
                <c:pt idx="992">
                  <c:v>42.98921</c:v>
                </c:pt>
                <c:pt idx="993">
                  <c:v>43.032499999999999</c:v>
                </c:pt>
                <c:pt idx="994">
                  <c:v>43.075789999999998</c:v>
                </c:pt>
                <c:pt idx="995">
                  <c:v>43.119079999999997</c:v>
                </c:pt>
                <c:pt idx="996">
                  <c:v>43.162379999999999</c:v>
                </c:pt>
                <c:pt idx="997">
                  <c:v>43.205669999999998</c:v>
                </c:pt>
                <c:pt idx="998">
                  <c:v>43.248959999999997</c:v>
                </c:pt>
                <c:pt idx="999">
                  <c:v>43.292250000000003</c:v>
                </c:pt>
              </c:numCache>
            </c:numRef>
          </c:xVal>
          <c:yVal>
            <c:numRef>
              <c:f>'KF Ex 1'!$P$14:$P$1013</c:f>
              <c:numCache>
                <c:formatCode>0.0000</c:formatCode>
                <c:ptCount val="1000"/>
                <c:pt idx="0">
                  <c:v>1.2369710000000001E-2</c:v>
                </c:pt>
                <c:pt idx="1">
                  <c:v>1.9242240000000001E-2</c:v>
                </c:pt>
                <c:pt idx="2">
                  <c:v>2.361595E-2</c:v>
                </c:pt>
                <c:pt idx="3">
                  <c:v>2.6644109999999999E-2</c:v>
                </c:pt>
                <c:pt idx="4">
                  <c:v>2.8864919999999999E-2</c:v>
                </c:pt>
                <c:pt idx="5">
                  <c:v>3.056333E-2</c:v>
                </c:pt>
                <c:pt idx="6">
                  <c:v>3.1904299999999997E-2</c:v>
                </c:pt>
                <c:pt idx="7">
                  <c:v>3.2989949999999997E-2</c:v>
                </c:pt>
                <c:pt idx="8">
                  <c:v>3.3886890000000003E-2</c:v>
                </c:pt>
                <c:pt idx="9">
                  <c:v>3.4640400000000002E-2</c:v>
                </c:pt>
                <c:pt idx="10">
                  <c:v>3.5282359999999999E-2</c:v>
                </c:pt>
                <c:pt idx="11">
                  <c:v>3.5835850000000002E-2</c:v>
                </c:pt>
                <c:pt idx="12">
                  <c:v>3.6317990000000001E-2</c:v>
                </c:pt>
                <c:pt idx="13">
                  <c:v>3.6741759999999998E-2</c:v>
                </c:pt>
                <c:pt idx="14">
                  <c:v>3.7117150000000002E-2</c:v>
                </c:pt>
                <c:pt idx="15">
                  <c:v>3.7452010000000001E-2</c:v>
                </c:pt>
                <c:pt idx="16">
                  <c:v>3.7752590000000003E-2</c:v>
                </c:pt>
                <c:pt idx="17">
                  <c:v>3.8023889999999998E-2</c:v>
                </c:pt>
                <c:pt idx="18">
                  <c:v>3.8269999999999998E-2</c:v>
                </c:pt>
                <c:pt idx="19">
                  <c:v>3.8494279999999999E-2</c:v>
                </c:pt>
                <c:pt idx="20">
                  <c:v>3.8699509999999999E-2</c:v>
                </c:pt>
                <c:pt idx="21">
                  <c:v>3.8888029999999997E-2</c:v>
                </c:pt>
                <c:pt idx="22">
                  <c:v>3.9061810000000002E-2</c:v>
                </c:pt>
                <c:pt idx="23">
                  <c:v>3.92225E-2</c:v>
                </c:pt>
                <c:pt idx="24">
                  <c:v>3.9371549999999998E-2</c:v>
                </c:pt>
                <c:pt idx="25">
                  <c:v>3.9510160000000003E-2</c:v>
                </c:pt>
                <c:pt idx="26">
                  <c:v>3.9639420000000002E-2</c:v>
                </c:pt>
                <c:pt idx="27">
                  <c:v>3.9760230000000001E-2</c:v>
                </c:pt>
                <c:pt idx="28">
                  <c:v>3.9873390000000002E-2</c:v>
                </c:pt>
                <c:pt idx="29">
                  <c:v>3.9979630000000002E-2</c:v>
                </c:pt>
                <c:pt idx="30">
                  <c:v>4.0079539999999997E-2</c:v>
                </c:pt>
                <c:pt idx="31">
                  <c:v>4.01737E-2</c:v>
                </c:pt>
                <c:pt idx="32">
                  <c:v>4.0262569999999998E-2</c:v>
                </c:pt>
                <c:pt idx="33">
                  <c:v>4.0346600000000003E-2</c:v>
                </c:pt>
                <c:pt idx="34">
                  <c:v>4.0426169999999997E-2</c:v>
                </c:pt>
                <c:pt idx="35">
                  <c:v>4.0501620000000002E-2</c:v>
                </c:pt>
                <c:pt idx="36">
                  <c:v>4.0573280000000003E-2</c:v>
                </c:pt>
                <c:pt idx="37">
                  <c:v>4.0641429999999999E-2</c:v>
                </c:pt>
                <c:pt idx="38">
                  <c:v>4.0706300000000001E-2</c:v>
                </c:pt>
                <c:pt idx="39">
                  <c:v>4.0768150000000003E-2</c:v>
                </c:pt>
                <c:pt idx="40">
                  <c:v>4.0827170000000003E-2</c:v>
                </c:pt>
                <c:pt idx="41">
                  <c:v>4.0883549999999998E-2</c:v>
                </c:pt>
                <c:pt idx="42">
                  <c:v>4.0937479999999998E-2</c:v>
                </c:pt>
                <c:pt idx="43">
                  <c:v>4.0989100000000001E-2</c:v>
                </c:pt>
                <c:pt idx="44">
                  <c:v>4.1038560000000002E-2</c:v>
                </c:pt>
                <c:pt idx="45">
                  <c:v>4.1085999999999998E-2</c:v>
                </c:pt>
                <c:pt idx="46">
                  <c:v>4.1131540000000001E-2</c:v>
                </c:pt>
                <c:pt idx="47">
                  <c:v>4.1175280000000002E-2</c:v>
                </c:pt>
                <c:pt idx="48">
                  <c:v>4.121735E-2</c:v>
                </c:pt>
                <c:pt idx="49">
                  <c:v>4.1257820000000001E-2</c:v>
                </c:pt>
                <c:pt idx="50">
                  <c:v>4.129679E-2</c:v>
                </c:pt>
                <c:pt idx="51">
                  <c:v>4.1334349999999999E-2</c:v>
                </c:pt>
                <c:pt idx="52">
                  <c:v>4.1370560000000001E-2</c:v>
                </c:pt>
                <c:pt idx="53">
                  <c:v>4.140551E-2</c:v>
                </c:pt>
                <c:pt idx="54">
                  <c:v>4.1439249999999997E-2</c:v>
                </c:pt>
                <c:pt idx="55">
                  <c:v>4.1471840000000003E-2</c:v>
                </c:pt>
                <c:pt idx="56">
                  <c:v>4.1503350000000001E-2</c:v>
                </c:pt>
                <c:pt idx="57">
                  <c:v>4.1533830000000001E-2</c:v>
                </c:pt>
                <c:pt idx="58">
                  <c:v>4.1563330000000002E-2</c:v>
                </c:pt>
                <c:pt idx="59">
                  <c:v>4.1591889999999999E-2</c:v>
                </c:pt>
                <c:pt idx="60">
                  <c:v>4.161956E-2</c:v>
                </c:pt>
                <c:pt idx="61">
                  <c:v>4.1646379999999997E-2</c:v>
                </c:pt>
                <c:pt idx="62">
                  <c:v>4.1672389999999997E-2</c:v>
                </c:pt>
                <c:pt idx="63">
                  <c:v>4.1697619999999998E-2</c:v>
                </c:pt>
                <c:pt idx="64">
                  <c:v>4.1722120000000001E-2</c:v>
                </c:pt>
                <c:pt idx="65">
                  <c:v>4.1745900000000002E-2</c:v>
                </c:pt>
                <c:pt idx="66">
                  <c:v>4.1769010000000002E-2</c:v>
                </c:pt>
                <c:pt idx="67">
                  <c:v>4.1791469999999997E-2</c:v>
                </c:pt>
                <c:pt idx="68">
                  <c:v>4.1813299999999998E-2</c:v>
                </c:pt>
                <c:pt idx="69">
                  <c:v>4.1834540000000003E-2</c:v>
                </c:pt>
                <c:pt idx="70">
                  <c:v>4.1855209999999997E-2</c:v>
                </c:pt>
                <c:pt idx="71">
                  <c:v>4.1875330000000002E-2</c:v>
                </c:pt>
                <c:pt idx="72">
                  <c:v>4.189491E-2</c:v>
                </c:pt>
                <c:pt idx="73">
                  <c:v>4.1913989999999998E-2</c:v>
                </c:pt>
                <c:pt idx="74">
                  <c:v>4.1932589999999999E-2</c:v>
                </c:pt>
                <c:pt idx="75">
                  <c:v>4.1950710000000002E-2</c:v>
                </c:pt>
                <c:pt idx="76">
                  <c:v>4.196838E-2</c:v>
                </c:pt>
                <c:pt idx="77">
                  <c:v>4.1985620000000001E-2</c:v>
                </c:pt>
                <c:pt idx="78">
                  <c:v>4.200243E-2</c:v>
                </c:pt>
                <c:pt idx="79">
                  <c:v>4.2018840000000002E-2</c:v>
                </c:pt>
                <c:pt idx="80">
                  <c:v>4.203486E-2</c:v>
                </c:pt>
                <c:pt idx="81">
                  <c:v>4.2050509999999999E-2</c:v>
                </c:pt>
                <c:pt idx="82">
                  <c:v>4.2065789999999999E-2</c:v>
                </c:pt>
                <c:pt idx="83">
                  <c:v>4.2080720000000002E-2</c:v>
                </c:pt>
                <c:pt idx="84">
                  <c:v>4.2095309999999997E-2</c:v>
                </c:pt>
                <c:pt idx="85">
                  <c:v>4.2109569999999999E-2</c:v>
                </c:pt>
                <c:pt idx="86">
                  <c:v>4.2123510000000003E-2</c:v>
                </c:pt>
                <c:pt idx="87">
                  <c:v>4.2137149999999998E-2</c:v>
                </c:pt>
                <c:pt idx="88">
                  <c:v>4.2150489999999999E-2</c:v>
                </c:pt>
                <c:pt idx="89">
                  <c:v>4.2163550000000001E-2</c:v>
                </c:pt>
                <c:pt idx="90">
                  <c:v>4.2176320000000003E-2</c:v>
                </c:pt>
                <c:pt idx="91">
                  <c:v>4.2188829999999997E-2</c:v>
                </c:pt>
                <c:pt idx="92">
                  <c:v>4.220107E-2</c:v>
                </c:pt>
                <c:pt idx="93">
                  <c:v>4.2213069999999998E-2</c:v>
                </c:pt>
                <c:pt idx="94">
                  <c:v>4.2224810000000002E-2</c:v>
                </c:pt>
                <c:pt idx="95">
                  <c:v>4.2236320000000001E-2</c:v>
                </c:pt>
                <c:pt idx="96">
                  <c:v>4.2247590000000002E-2</c:v>
                </c:pt>
                <c:pt idx="97">
                  <c:v>4.2258650000000002E-2</c:v>
                </c:pt>
                <c:pt idx="98">
                  <c:v>4.2269479999999998E-2</c:v>
                </c:pt>
                <c:pt idx="99">
                  <c:v>4.2280100000000001E-2</c:v>
                </c:pt>
                <c:pt idx="100">
                  <c:v>4.2290510000000003E-2</c:v>
                </c:pt>
                <c:pt idx="101">
                  <c:v>4.2300730000000002E-2</c:v>
                </c:pt>
                <c:pt idx="102">
                  <c:v>4.2310750000000001E-2</c:v>
                </c:pt>
                <c:pt idx="103">
                  <c:v>4.2320579999999997E-2</c:v>
                </c:pt>
                <c:pt idx="104">
                  <c:v>4.2330230000000003E-2</c:v>
                </c:pt>
                <c:pt idx="105">
                  <c:v>4.2339700000000001E-2</c:v>
                </c:pt>
                <c:pt idx="106">
                  <c:v>4.2348990000000003E-2</c:v>
                </c:pt>
                <c:pt idx="107">
                  <c:v>4.2358119999999999E-2</c:v>
                </c:pt>
                <c:pt idx="108">
                  <c:v>4.2367080000000001E-2</c:v>
                </c:pt>
                <c:pt idx="109">
                  <c:v>4.2375870000000003E-2</c:v>
                </c:pt>
                <c:pt idx="110">
                  <c:v>4.2384520000000002E-2</c:v>
                </c:pt>
                <c:pt idx="111">
                  <c:v>4.2393E-2</c:v>
                </c:pt>
                <c:pt idx="112">
                  <c:v>4.2401340000000003E-2</c:v>
                </c:pt>
                <c:pt idx="113">
                  <c:v>4.2409540000000003E-2</c:v>
                </c:pt>
                <c:pt idx="114">
                  <c:v>4.2417589999999998E-2</c:v>
                </c:pt>
                <c:pt idx="115">
                  <c:v>4.242551E-2</c:v>
                </c:pt>
                <c:pt idx="116">
                  <c:v>4.2433289999999999E-2</c:v>
                </c:pt>
                <c:pt idx="117">
                  <c:v>4.2440940000000003E-2</c:v>
                </c:pt>
                <c:pt idx="118">
                  <c:v>4.244846E-2</c:v>
                </c:pt>
                <c:pt idx="119">
                  <c:v>4.2455850000000003E-2</c:v>
                </c:pt>
                <c:pt idx="120">
                  <c:v>4.246312E-2</c:v>
                </c:pt>
                <c:pt idx="121">
                  <c:v>4.2470279999999999E-2</c:v>
                </c:pt>
                <c:pt idx="122">
                  <c:v>4.2477309999999997E-2</c:v>
                </c:pt>
                <c:pt idx="123">
                  <c:v>4.2484229999999998E-2</c:v>
                </c:pt>
                <c:pt idx="124">
                  <c:v>4.2491040000000001E-2</c:v>
                </c:pt>
                <c:pt idx="125">
                  <c:v>4.2497750000000001E-2</c:v>
                </c:pt>
                <c:pt idx="126">
                  <c:v>4.2504340000000002E-2</c:v>
                </c:pt>
                <c:pt idx="127">
                  <c:v>4.2510829999999999E-2</c:v>
                </c:pt>
                <c:pt idx="128">
                  <c:v>4.2517220000000001E-2</c:v>
                </c:pt>
                <c:pt idx="129">
                  <c:v>4.252351E-2</c:v>
                </c:pt>
                <c:pt idx="130">
                  <c:v>4.2529699999999997E-2</c:v>
                </c:pt>
                <c:pt idx="131">
                  <c:v>4.2535799999999999E-2</c:v>
                </c:pt>
                <c:pt idx="132">
                  <c:v>4.2541799999999998E-2</c:v>
                </c:pt>
                <c:pt idx="133">
                  <c:v>4.2547710000000002E-2</c:v>
                </c:pt>
                <c:pt idx="134">
                  <c:v>4.2553540000000001E-2</c:v>
                </c:pt>
                <c:pt idx="135">
                  <c:v>4.2559270000000003E-2</c:v>
                </c:pt>
                <c:pt idx="136">
                  <c:v>4.2564919999999999E-2</c:v>
                </c:pt>
                <c:pt idx="137">
                  <c:v>4.2570480000000001E-2</c:v>
                </c:pt>
                <c:pt idx="138">
                  <c:v>4.2575969999999998E-2</c:v>
                </c:pt>
                <c:pt idx="139">
                  <c:v>4.258137E-2</c:v>
                </c:pt>
                <c:pt idx="140">
                  <c:v>4.2586690000000003E-2</c:v>
                </c:pt>
                <c:pt idx="141">
                  <c:v>4.2591940000000002E-2</c:v>
                </c:pt>
                <c:pt idx="142">
                  <c:v>4.2597110000000001E-2</c:v>
                </c:pt>
                <c:pt idx="143">
                  <c:v>4.26022E-2</c:v>
                </c:pt>
                <c:pt idx="144">
                  <c:v>4.2607230000000003E-2</c:v>
                </c:pt>
                <c:pt idx="145">
                  <c:v>4.261218E-2</c:v>
                </c:pt>
                <c:pt idx="146">
                  <c:v>4.2617059999999998E-2</c:v>
                </c:pt>
                <c:pt idx="147">
                  <c:v>4.2621869999999999E-2</c:v>
                </c:pt>
                <c:pt idx="148">
                  <c:v>4.2626619999999997E-2</c:v>
                </c:pt>
                <c:pt idx="149">
                  <c:v>4.2631299999999997E-2</c:v>
                </c:pt>
                <c:pt idx="150">
                  <c:v>4.2635909999999999E-2</c:v>
                </c:pt>
                <c:pt idx="151">
                  <c:v>4.2640459999999998E-2</c:v>
                </c:pt>
                <c:pt idx="152">
                  <c:v>4.2644950000000001E-2</c:v>
                </c:pt>
                <c:pt idx="153">
                  <c:v>4.2649369999999999E-2</c:v>
                </c:pt>
                <c:pt idx="154">
                  <c:v>4.2653740000000002E-2</c:v>
                </c:pt>
                <c:pt idx="155">
                  <c:v>4.2658050000000003E-2</c:v>
                </c:pt>
                <c:pt idx="156">
                  <c:v>4.26623E-2</c:v>
                </c:pt>
                <c:pt idx="157">
                  <c:v>4.2666490000000001E-2</c:v>
                </c:pt>
                <c:pt idx="158">
                  <c:v>4.2670619999999999E-2</c:v>
                </c:pt>
                <c:pt idx="159">
                  <c:v>4.2674700000000003E-2</c:v>
                </c:pt>
                <c:pt idx="160">
                  <c:v>4.2678729999999998E-2</c:v>
                </c:pt>
                <c:pt idx="161">
                  <c:v>4.2682699999999997E-2</c:v>
                </c:pt>
                <c:pt idx="162">
                  <c:v>4.2686630000000003E-2</c:v>
                </c:pt>
                <c:pt idx="163">
                  <c:v>4.2690499999999999E-2</c:v>
                </c:pt>
                <c:pt idx="164">
                  <c:v>4.2694320000000001E-2</c:v>
                </c:pt>
                <c:pt idx="165">
                  <c:v>4.2698090000000001E-2</c:v>
                </c:pt>
                <c:pt idx="166">
                  <c:v>4.270181E-2</c:v>
                </c:pt>
                <c:pt idx="167">
                  <c:v>4.2705479999999997E-2</c:v>
                </c:pt>
                <c:pt idx="168">
                  <c:v>4.2709110000000002E-2</c:v>
                </c:pt>
                <c:pt idx="169">
                  <c:v>4.2712689999999998E-2</c:v>
                </c:pt>
                <c:pt idx="170">
                  <c:v>4.2716230000000001E-2</c:v>
                </c:pt>
                <c:pt idx="171">
                  <c:v>4.2719720000000003E-2</c:v>
                </c:pt>
                <c:pt idx="172">
                  <c:v>4.2723160000000003E-2</c:v>
                </c:pt>
                <c:pt idx="173">
                  <c:v>4.2726569999999998E-2</c:v>
                </c:pt>
                <c:pt idx="174">
                  <c:v>4.2729929999999999E-2</c:v>
                </c:pt>
                <c:pt idx="175">
                  <c:v>4.273325E-2</c:v>
                </c:pt>
                <c:pt idx="176">
                  <c:v>4.2736530000000002E-2</c:v>
                </c:pt>
                <c:pt idx="177">
                  <c:v>4.2739760000000002E-2</c:v>
                </c:pt>
                <c:pt idx="178">
                  <c:v>4.2742960000000003E-2</c:v>
                </c:pt>
                <c:pt idx="179">
                  <c:v>4.2746119999999999E-2</c:v>
                </c:pt>
                <c:pt idx="180">
                  <c:v>4.2749240000000001E-2</c:v>
                </c:pt>
                <c:pt idx="181">
                  <c:v>4.2752320000000003E-2</c:v>
                </c:pt>
                <c:pt idx="182">
                  <c:v>4.2755370000000001E-2</c:v>
                </c:pt>
                <c:pt idx="183">
                  <c:v>4.2758379999999999E-2</c:v>
                </c:pt>
                <c:pt idx="184">
                  <c:v>4.2761349999999997E-2</c:v>
                </c:pt>
                <c:pt idx="185">
                  <c:v>4.2764280000000002E-2</c:v>
                </c:pt>
                <c:pt idx="186">
                  <c:v>4.2767189999999997E-2</c:v>
                </c:pt>
                <c:pt idx="187">
                  <c:v>4.2770049999999997E-2</c:v>
                </c:pt>
                <c:pt idx="188">
                  <c:v>4.2772890000000001E-2</c:v>
                </c:pt>
                <c:pt idx="189">
                  <c:v>4.2775680000000003E-2</c:v>
                </c:pt>
                <c:pt idx="190">
                  <c:v>4.2778450000000003E-2</c:v>
                </c:pt>
                <c:pt idx="191">
                  <c:v>4.2781189999999997E-2</c:v>
                </c:pt>
                <c:pt idx="192">
                  <c:v>4.2783889999999998E-2</c:v>
                </c:pt>
                <c:pt idx="193">
                  <c:v>4.2786560000000001E-2</c:v>
                </c:pt>
                <c:pt idx="194">
                  <c:v>4.2789199999999999E-2</c:v>
                </c:pt>
                <c:pt idx="195">
                  <c:v>4.279181E-2</c:v>
                </c:pt>
                <c:pt idx="196">
                  <c:v>4.2794390000000002E-2</c:v>
                </c:pt>
                <c:pt idx="197">
                  <c:v>4.2796929999999997E-2</c:v>
                </c:pt>
                <c:pt idx="198">
                  <c:v>4.2799450000000003E-2</c:v>
                </c:pt>
                <c:pt idx="199">
                  <c:v>4.2801949999999998E-2</c:v>
                </c:pt>
                <c:pt idx="200">
                  <c:v>4.2804410000000001E-2</c:v>
                </c:pt>
                <c:pt idx="201">
                  <c:v>4.2806839999999999E-2</c:v>
                </c:pt>
                <c:pt idx="202">
                  <c:v>4.280925E-2</c:v>
                </c:pt>
                <c:pt idx="203">
                  <c:v>4.2811630000000003E-2</c:v>
                </c:pt>
                <c:pt idx="204">
                  <c:v>4.2813980000000001E-2</c:v>
                </c:pt>
                <c:pt idx="205">
                  <c:v>4.2816310000000003E-2</c:v>
                </c:pt>
                <c:pt idx="206">
                  <c:v>4.281861E-2</c:v>
                </c:pt>
                <c:pt idx="207">
                  <c:v>4.282089E-2</c:v>
                </c:pt>
                <c:pt idx="208">
                  <c:v>4.2823140000000003E-2</c:v>
                </c:pt>
                <c:pt idx="209">
                  <c:v>4.282536E-2</c:v>
                </c:pt>
                <c:pt idx="210">
                  <c:v>4.2827570000000002E-2</c:v>
                </c:pt>
                <c:pt idx="211">
                  <c:v>4.2829739999999998E-2</c:v>
                </c:pt>
                <c:pt idx="212">
                  <c:v>4.2831889999999997E-2</c:v>
                </c:pt>
                <c:pt idx="213">
                  <c:v>4.283402E-2</c:v>
                </c:pt>
                <c:pt idx="214">
                  <c:v>4.283613E-2</c:v>
                </c:pt>
                <c:pt idx="215">
                  <c:v>4.2838210000000002E-2</c:v>
                </c:pt>
                <c:pt idx="216">
                  <c:v>4.284027E-2</c:v>
                </c:pt>
                <c:pt idx="217">
                  <c:v>4.2842310000000002E-2</c:v>
                </c:pt>
                <c:pt idx="218">
                  <c:v>4.284433E-2</c:v>
                </c:pt>
                <c:pt idx="219">
                  <c:v>4.284632E-2</c:v>
                </c:pt>
                <c:pt idx="220">
                  <c:v>4.2848299999999999E-2</c:v>
                </c:pt>
                <c:pt idx="221">
                  <c:v>4.2850249999999999E-2</c:v>
                </c:pt>
                <c:pt idx="222">
                  <c:v>4.2852179999999997E-2</c:v>
                </c:pt>
                <c:pt idx="223">
                  <c:v>4.2854089999999997E-2</c:v>
                </c:pt>
                <c:pt idx="224">
                  <c:v>4.2855980000000002E-2</c:v>
                </c:pt>
                <c:pt idx="225">
                  <c:v>4.2857850000000003E-2</c:v>
                </c:pt>
                <c:pt idx="226">
                  <c:v>4.2859700000000001E-2</c:v>
                </c:pt>
                <c:pt idx="227">
                  <c:v>4.2861539999999997E-2</c:v>
                </c:pt>
                <c:pt idx="228">
                  <c:v>4.2863350000000001E-2</c:v>
                </c:pt>
                <c:pt idx="229">
                  <c:v>4.2865140000000003E-2</c:v>
                </c:pt>
                <c:pt idx="230">
                  <c:v>4.2866920000000003E-2</c:v>
                </c:pt>
                <c:pt idx="231">
                  <c:v>4.2868669999999998E-2</c:v>
                </c:pt>
                <c:pt idx="232">
                  <c:v>4.2870409999999998E-2</c:v>
                </c:pt>
                <c:pt idx="233">
                  <c:v>4.2872130000000001E-2</c:v>
                </c:pt>
                <c:pt idx="234">
                  <c:v>4.2873830000000002E-2</c:v>
                </c:pt>
                <c:pt idx="235">
                  <c:v>4.287552E-2</c:v>
                </c:pt>
                <c:pt idx="236">
                  <c:v>4.2877190000000003E-2</c:v>
                </c:pt>
                <c:pt idx="237">
                  <c:v>4.2878840000000001E-2</c:v>
                </c:pt>
                <c:pt idx="238">
                  <c:v>4.2880469999999997E-2</c:v>
                </c:pt>
                <c:pt idx="239">
                  <c:v>4.2882089999999998E-2</c:v>
                </c:pt>
                <c:pt idx="240">
                  <c:v>4.2883690000000002E-2</c:v>
                </c:pt>
                <c:pt idx="241">
                  <c:v>4.2885279999999998E-2</c:v>
                </c:pt>
                <c:pt idx="242">
                  <c:v>4.2886849999999997E-2</c:v>
                </c:pt>
                <c:pt idx="243">
                  <c:v>4.28884E-2</c:v>
                </c:pt>
                <c:pt idx="244">
                  <c:v>4.2889940000000001E-2</c:v>
                </c:pt>
                <c:pt idx="245">
                  <c:v>4.2891459999999999E-2</c:v>
                </c:pt>
                <c:pt idx="246">
                  <c:v>4.2892970000000002E-2</c:v>
                </c:pt>
                <c:pt idx="247">
                  <c:v>4.2894460000000002E-2</c:v>
                </c:pt>
                <c:pt idx="248">
                  <c:v>4.289594E-2</c:v>
                </c:pt>
                <c:pt idx="249">
                  <c:v>4.2897400000000002E-2</c:v>
                </c:pt>
                <c:pt idx="250">
                  <c:v>4.2898850000000002E-2</c:v>
                </c:pt>
                <c:pt idx="251">
                  <c:v>4.2900279999999999E-2</c:v>
                </c:pt>
                <c:pt idx="252">
                  <c:v>4.2901700000000001E-2</c:v>
                </c:pt>
                <c:pt idx="253">
                  <c:v>4.2903110000000001E-2</c:v>
                </c:pt>
                <c:pt idx="254">
                  <c:v>4.2904499999999998E-2</c:v>
                </c:pt>
                <c:pt idx="255">
                  <c:v>4.290588E-2</c:v>
                </c:pt>
                <c:pt idx="256">
                  <c:v>4.2907250000000001E-2</c:v>
                </c:pt>
                <c:pt idx="257">
                  <c:v>4.2908599999999998E-2</c:v>
                </c:pt>
                <c:pt idx="258">
                  <c:v>4.2909940000000001E-2</c:v>
                </c:pt>
                <c:pt idx="259">
                  <c:v>4.2911270000000001E-2</c:v>
                </c:pt>
                <c:pt idx="260">
                  <c:v>4.2912579999999999E-2</c:v>
                </c:pt>
                <c:pt idx="261">
                  <c:v>4.2913880000000001E-2</c:v>
                </c:pt>
                <c:pt idx="262">
                  <c:v>4.2915170000000002E-2</c:v>
                </c:pt>
                <c:pt idx="263">
                  <c:v>4.2916450000000002E-2</c:v>
                </c:pt>
                <c:pt idx="264">
                  <c:v>4.2917709999999998E-2</c:v>
                </c:pt>
                <c:pt idx="265">
                  <c:v>4.2918959999999999E-2</c:v>
                </c:pt>
                <c:pt idx="266">
                  <c:v>4.2920199999999999E-2</c:v>
                </c:pt>
                <c:pt idx="267">
                  <c:v>4.2921429999999997E-2</c:v>
                </c:pt>
                <c:pt idx="268">
                  <c:v>4.292265E-2</c:v>
                </c:pt>
                <c:pt idx="269">
                  <c:v>4.2923860000000001E-2</c:v>
                </c:pt>
                <c:pt idx="270">
                  <c:v>4.2925049999999999E-2</c:v>
                </c:pt>
                <c:pt idx="271">
                  <c:v>4.2926230000000003E-2</c:v>
                </c:pt>
                <c:pt idx="272">
                  <c:v>4.2927409999999999E-2</c:v>
                </c:pt>
                <c:pt idx="273">
                  <c:v>4.2928569999999999E-2</c:v>
                </c:pt>
                <c:pt idx="274">
                  <c:v>4.2929719999999998E-2</c:v>
                </c:pt>
                <c:pt idx="275">
                  <c:v>4.2930860000000001E-2</c:v>
                </c:pt>
                <c:pt idx="276">
                  <c:v>4.2931990000000003E-2</c:v>
                </c:pt>
                <c:pt idx="277">
                  <c:v>4.2933109999999997E-2</c:v>
                </c:pt>
                <c:pt idx="278">
                  <c:v>4.2934220000000002E-2</c:v>
                </c:pt>
                <c:pt idx="279">
                  <c:v>4.2935319999999999E-2</c:v>
                </c:pt>
                <c:pt idx="280">
                  <c:v>4.2936410000000001E-2</c:v>
                </c:pt>
                <c:pt idx="281">
                  <c:v>4.2937490000000002E-2</c:v>
                </c:pt>
                <c:pt idx="282">
                  <c:v>4.2938560000000001E-2</c:v>
                </c:pt>
                <c:pt idx="283">
                  <c:v>4.2939619999999998E-2</c:v>
                </c:pt>
                <c:pt idx="284">
                  <c:v>4.294067E-2</c:v>
                </c:pt>
                <c:pt idx="285">
                  <c:v>4.2941710000000001E-2</c:v>
                </c:pt>
                <c:pt idx="286">
                  <c:v>4.294274E-2</c:v>
                </c:pt>
                <c:pt idx="287">
                  <c:v>4.2943759999999997E-2</c:v>
                </c:pt>
                <c:pt idx="288">
                  <c:v>4.2944780000000002E-2</c:v>
                </c:pt>
                <c:pt idx="289">
                  <c:v>4.2945780000000003E-2</c:v>
                </c:pt>
                <c:pt idx="290">
                  <c:v>4.2946779999999997E-2</c:v>
                </c:pt>
                <c:pt idx="291">
                  <c:v>4.2947760000000001E-2</c:v>
                </c:pt>
                <c:pt idx="292">
                  <c:v>4.2948739999999999E-2</c:v>
                </c:pt>
                <c:pt idx="293">
                  <c:v>4.2949710000000002E-2</c:v>
                </c:pt>
                <c:pt idx="294">
                  <c:v>4.2950670000000003E-2</c:v>
                </c:pt>
                <c:pt idx="295">
                  <c:v>4.2951620000000003E-2</c:v>
                </c:pt>
                <c:pt idx="296">
                  <c:v>4.2952570000000002E-2</c:v>
                </c:pt>
                <c:pt idx="297">
                  <c:v>4.2953499999999999E-2</c:v>
                </c:pt>
                <c:pt idx="298">
                  <c:v>4.2954430000000002E-2</c:v>
                </c:pt>
                <c:pt idx="299">
                  <c:v>4.2955350000000003E-2</c:v>
                </c:pt>
                <c:pt idx="300">
                  <c:v>4.2956260000000003E-2</c:v>
                </c:pt>
                <c:pt idx="301">
                  <c:v>4.2957160000000001E-2</c:v>
                </c:pt>
                <c:pt idx="302">
                  <c:v>4.2958059999999999E-2</c:v>
                </c:pt>
                <c:pt idx="303">
                  <c:v>4.2958950000000003E-2</c:v>
                </c:pt>
                <c:pt idx="304">
                  <c:v>4.2959829999999997E-2</c:v>
                </c:pt>
                <c:pt idx="305">
                  <c:v>4.2960699999999998E-2</c:v>
                </c:pt>
                <c:pt idx="306">
                  <c:v>4.2961569999999998E-2</c:v>
                </c:pt>
                <c:pt idx="307">
                  <c:v>4.2962430000000003E-2</c:v>
                </c:pt>
                <c:pt idx="308">
                  <c:v>4.296328E-2</c:v>
                </c:pt>
                <c:pt idx="309">
                  <c:v>4.2964120000000001E-2</c:v>
                </c:pt>
                <c:pt idx="310">
                  <c:v>4.2964960000000003E-2</c:v>
                </c:pt>
                <c:pt idx="311">
                  <c:v>4.2965789999999997E-2</c:v>
                </c:pt>
                <c:pt idx="312">
                  <c:v>4.2966610000000002E-2</c:v>
                </c:pt>
                <c:pt idx="313">
                  <c:v>4.2967430000000001E-2</c:v>
                </c:pt>
                <c:pt idx="314">
                  <c:v>4.2968239999999998E-2</c:v>
                </c:pt>
                <c:pt idx="315">
                  <c:v>4.296904E-2</c:v>
                </c:pt>
                <c:pt idx="316">
                  <c:v>4.2969840000000002E-2</c:v>
                </c:pt>
                <c:pt idx="317">
                  <c:v>4.2970630000000003E-2</c:v>
                </c:pt>
                <c:pt idx="318">
                  <c:v>4.2971410000000002E-2</c:v>
                </c:pt>
                <c:pt idx="319">
                  <c:v>4.297219E-2</c:v>
                </c:pt>
                <c:pt idx="320">
                  <c:v>4.2972959999999998E-2</c:v>
                </c:pt>
                <c:pt idx="321">
                  <c:v>4.297372E-2</c:v>
                </c:pt>
                <c:pt idx="322">
                  <c:v>4.2974480000000002E-2</c:v>
                </c:pt>
                <c:pt idx="323">
                  <c:v>4.2975230000000003E-2</c:v>
                </c:pt>
                <c:pt idx="324">
                  <c:v>4.2975970000000002E-2</c:v>
                </c:pt>
                <c:pt idx="325">
                  <c:v>4.2976710000000001E-2</c:v>
                </c:pt>
                <c:pt idx="326">
                  <c:v>4.297745E-2</c:v>
                </c:pt>
                <c:pt idx="327">
                  <c:v>4.2978179999999998E-2</c:v>
                </c:pt>
                <c:pt idx="328">
                  <c:v>4.29789E-2</c:v>
                </c:pt>
                <c:pt idx="329">
                  <c:v>4.2979610000000001E-2</c:v>
                </c:pt>
                <c:pt idx="330">
                  <c:v>4.2980320000000002E-2</c:v>
                </c:pt>
                <c:pt idx="331">
                  <c:v>4.2981030000000003E-2</c:v>
                </c:pt>
                <c:pt idx="332">
                  <c:v>4.2981730000000003E-2</c:v>
                </c:pt>
                <c:pt idx="333">
                  <c:v>4.298242E-2</c:v>
                </c:pt>
                <c:pt idx="334">
                  <c:v>4.2983109999999998E-2</c:v>
                </c:pt>
                <c:pt idx="335">
                  <c:v>4.2983790000000001E-2</c:v>
                </c:pt>
                <c:pt idx="336">
                  <c:v>4.2984469999999997E-2</c:v>
                </c:pt>
                <c:pt idx="337">
                  <c:v>4.2985139999999998E-2</c:v>
                </c:pt>
                <c:pt idx="338">
                  <c:v>4.2985809999999999E-2</c:v>
                </c:pt>
                <c:pt idx="339">
                  <c:v>4.2986469999999999E-2</c:v>
                </c:pt>
                <c:pt idx="340">
                  <c:v>4.2987119999999997E-2</c:v>
                </c:pt>
                <c:pt idx="341">
                  <c:v>4.2987770000000002E-2</c:v>
                </c:pt>
                <c:pt idx="342">
                  <c:v>4.2988419999999999E-2</c:v>
                </c:pt>
                <c:pt idx="343">
                  <c:v>4.2989060000000003E-2</c:v>
                </c:pt>
                <c:pt idx="344">
                  <c:v>4.2989699999999999E-2</c:v>
                </c:pt>
                <c:pt idx="345">
                  <c:v>4.299033E-2</c:v>
                </c:pt>
                <c:pt idx="346">
                  <c:v>4.2990960000000002E-2</c:v>
                </c:pt>
                <c:pt idx="347">
                  <c:v>4.2991580000000001E-2</c:v>
                </c:pt>
                <c:pt idx="348">
                  <c:v>4.2992200000000001E-2</c:v>
                </c:pt>
                <c:pt idx="349">
                  <c:v>4.2992809999999999E-2</c:v>
                </c:pt>
                <c:pt idx="350">
                  <c:v>4.2993419999999997E-2</c:v>
                </c:pt>
                <c:pt idx="351">
                  <c:v>4.2994020000000001E-2</c:v>
                </c:pt>
                <c:pt idx="352">
                  <c:v>4.2994619999999997E-2</c:v>
                </c:pt>
                <c:pt idx="353">
                  <c:v>4.2995209999999999E-2</c:v>
                </c:pt>
                <c:pt idx="354">
                  <c:v>4.2995800000000001E-2</c:v>
                </c:pt>
                <c:pt idx="355">
                  <c:v>4.2996390000000002E-2</c:v>
                </c:pt>
                <c:pt idx="356">
                  <c:v>4.2996970000000002E-2</c:v>
                </c:pt>
                <c:pt idx="357">
                  <c:v>4.2997540000000001E-2</c:v>
                </c:pt>
                <c:pt idx="358">
                  <c:v>4.2998120000000001E-2</c:v>
                </c:pt>
                <c:pt idx="359">
                  <c:v>4.2998689999999999E-2</c:v>
                </c:pt>
                <c:pt idx="360">
                  <c:v>4.2999250000000003E-2</c:v>
                </c:pt>
                <c:pt idx="361">
                  <c:v>4.2999809999999999E-2</c:v>
                </c:pt>
                <c:pt idx="362">
                  <c:v>4.3000370000000003E-2</c:v>
                </c:pt>
                <c:pt idx="363">
                  <c:v>4.3000919999999998E-2</c:v>
                </c:pt>
                <c:pt idx="364">
                  <c:v>4.300147E-2</c:v>
                </c:pt>
                <c:pt idx="365">
                  <c:v>4.300201E-2</c:v>
                </c:pt>
                <c:pt idx="366">
                  <c:v>4.300255E-2</c:v>
                </c:pt>
                <c:pt idx="367">
                  <c:v>4.3003079999999999E-2</c:v>
                </c:pt>
                <c:pt idx="368">
                  <c:v>4.3003619999999999E-2</c:v>
                </c:pt>
                <c:pt idx="369">
                  <c:v>4.3004149999999998E-2</c:v>
                </c:pt>
                <c:pt idx="370">
                  <c:v>4.3004670000000002E-2</c:v>
                </c:pt>
                <c:pt idx="371">
                  <c:v>4.3005189999999999E-2</c:v>
                </c:pt>
                <c:pt idx="372">
                  <c:v>4.3005710000000003E-2</c:v>
                </c:pt>
                <c:pt idx="373">
                  <c:v>4.3006219999999998E-2</c:v>
                </c:pt>
                <c:pt idx="374">
                  <c:v>4.300673E-2</c:v>
                </c:pt>
                <c:pt idx="375">
                  <c:v>4.3007240000000002E-2</c:v>
                </c:pt>
                <c:pt idx="376">
                  <c:v>4.3007740000000003E-2</c:v>
                </c:pt>
                <c:pt idx="377">
                  <c:v>4.3008240000000003E-2</c:v>
                </c:pt>
                <c:pt idx="378">
                  <c:v>4.3008730000000002E-2</c:v>
                </c:pt>
                <c:pt idx="379">
                  <c:v>4.3009230000000002E-2</c:v>
                </c:pt>
                <c:pt idx="380">
                  <c:v>4.3009720000000001E-2</c:v>
                </c:pt>
                <c:pt idx="381">
                  <c:v>4.3010199999999998E-2</c:v>
                </c:pt>
                <c:pt idx="382">
                  <c:v>4.3010680000000003E-2</c:v>
                </c:pt>
                <c:pt idx="383">
                  <c:v>4.301116E-2</c:v>
                </c:pt>
                <c:pt idx="384">
                  <c:v>4.3011639999999997E-2</c:v>
                </c:pt>
                <c:pt idx="385">
                  <c:v>4.3012109999999999E-2</c:v>
                </c:pt>
                <c:pt idx="386">
                  <c:v>4.3012580000000002E-2</c:v>
                </c:pt>
                <c:pt idx="387">
                  <c:v>4.3013040000000002E-2</c:v>
                </c:pt>
                <c:pt idx="388">
                  <c:v>4.3013509999999998E-2</c:v>
                </c:pt>
                <c:pt idx="389">
                  <c:v>4.3013969999999999E-2</c:v>
                </c:pt>
                <c:pt idx="390">
                  <c:v>4.3014419999999998E-2</c:v>
                </c:pt>
                <c:pt idx="391">
                  <c:v>4.3014879999999998E-2</c:v>
                </c:pt>
                <c:pt idx="392">
                  <c:v>4.3015329999999997E-2</c:v>
                </c:pt>
                <c:pt idx="393">
                  <c:v>4.3015770000000002E-2</c:v>
                </c:pt>
                <c:pt idx="394">
                  <c:v>4.3016220000000001E-2</c:v>
                </c:pt>
                <c:pt idx="395">
                  <c:v>4.3016659999999998E-2</c:v>
                </c:pt>
                <c:pt idx="396">
                  <c:v>4.3017100000000003E-2</c:v>
                </c:pt>
                <c:pt idx="397">
                  <c:v>4.3017529999999998E-2</c:v>
                </c:pt>
                <c:pt idx="398">
                  <c:v>4.3017970000000003E-2</c:v>
                </c:pt>
                <c:pt idx="399">
                  <c:v>4.3018399999999998E-2</c:v>
                </c:pt>
                <c:pt idx="400">
                  <c:v>4.3018819999999999E-2</c:v>
                </c:pt>
                <c:pt idx="401">
                  <c:v>4.3019250000000002E-2</c:v>
                </c:pt>
                <c:pt idx="402">
                  <c:v>4.3019670000000003E-2</c:v>
                </c:pt>
                <c:pt idx="403">
                  <c:v>4.3020089999999997E-2</c:v>
                </c:pt>
                <c:pt idx="404">
                  <c:v>4.3020500000000003E-2</c:v>
                </c:pt>
                <c:pt idx="405">
                  <c:v>4.3020919999999997E-2</c:v>
                </c:pt>
                <c:pt idx="406">
                  <c:v>4.3021330000000003E-2</c:v>
                </c:pt>
                <c:pt idx="407">
                  <c:v>4.3021740000000003E-2</c:v>
                </c:pt>
                <c:pt idx="408">
                  <c:v>4.302214E-2</c:v>
                </c:pt>
                <c:pt idx="409">
                  <c:v>4.3022539999999998E-2</c:v>
                </c:pt>
                <c:pt idx="410">
                  <c:v>4.3022940000000003E-2</c:v>
                </c:pt>
                <c:pt idx="411">
                  <c:v>4.302334E-2</c:v>
                </c:pt>
                <c:pt idx="412">
                  <c:v>4.3023739999999998E-2</c:v>
                </c:pt>
                <c:pt idx="413">
                  <c:v>4.3024130000000001E-2</c:v>
                </c:pt>
                <c:pt idx="414">
                  <c:v>4.3024519999999997E-2</c:v>
                </c:pt>
                <c:pt idx="415">
                  <c:v>4.302491E-2</c:v>
                </c:pt>
                <c:pt idx="416">
                  <c:v>4.3025290000000001E-2</c:v>
                </c:pt>
                <c:pt idx="417">
                  <c:v>4.3025670000000002E-2</c:v>
                </c:pt>
                <c:pt idx="418">
                  <c:v>4.3026059999999998E-2</c:v>
                </c:pt>
                <c:pt idx="419">
                  <c:v>4.3026429999999997E-2</c:v>
                </c:pt>
                <c:pt idx="420">
                  <c:v>4.3026809999999999E-2</c:v>
                </c:pt>
                <c:pt idx="421">
                  <c:v>4.3027179999999998E-2</c:v>
                </c:pt>
                <c:pt idx="422">
                  <c:v>4.3027549999999998E-2</c:v>
                </c:pt>
                <c:pt idx="423">
                  <c:v>4.3027919999999997E-2</c:v>
                </c:pt>
                <c:pt idx="424">
                  <c:v>4.3028289999999997E-2</c:v>
                </c:pt>
                <c:pt idx="425">
                  <c:v>4.3028650000000002E-2</c:v>
                </c:pt>
                <c:pt idx="426">
                  <c:v>4.3029020000000001E-2</c:v>
                </c:pt>
                <c:pt idx="427">
                  <c:v>4.3029379999999999E-2</c:v>
                </c:pt>
                <c:pt idx="428">
                  <c:v>4.3029730000000002E-2</c:v>
                </c:pt>
                <c:pt idx="429">
                  <c:v>4.303009E-2</c:v>
                </c:pt>
                <c:pt idx="430">
                  <c:v>4.3030440000000003E-2</c:v>
                </c:pt>
                <c:pt idx="431">
                  <c:v>4.3030789999999999E-2</c:v>
                </c:pt>
                <c:pt idx="432">
                  <c:v>4.3031140000000002E-2</c:v>
                </c:pt>
                <c:pt idx="433">
                  <c:v>4.3031489999999999E-2</c:v>
                </c:pt>
                <c:pt idx="434">
                  <c:v>4.3031840000000002E-2</c:v>
                </c:pt>
                <c:pt idx="435">
                  <c:v>4.3032180000000003E-2</c:v>
                </c:pt>
                <c:pt idx="436">
                  <c:v>4.3032519999999998E-2</c:v>
                </c:pt>
                <c:pt idx="437">
                  <c:v>4.3032859999999999E-2</c:v>
                </c:pt>
                <c:pt idx="438">
                  <c:v>4.3033200000000001E-2</c:v>
                </c:pt>
                <c:pt idx="439">
                  <c:v>4.303353E-2</c:v>
                </c:pt>
                <c:pt idx="440">
                  <c:v>4.303386E-2</c:v>
                </c:pt>
                <c:pt idx="441">
                  <c:v>4.3034200000000002E-2</c:v>
                </c:pt>
                <c:pt idx="442">
                  <c:v>4.303452E-2</c:v>
                </c:pt>
                <c:pt idx="443">
                  <c:v>4.3034849999999999E-2</c:v>
                </c:pt>
                <c:pt idx="444">
                  <c:v>4.3035179999999999E-2</c:v>
                </c:pt>
                <c:pt idx="445">
                  <c:v>4.3035499999999997E-2</c:v>
                </c:pt>
                <c:pt idx="446">
                  <c:v>4.3035820000000002E-2</c:v>
                </c:pt>
                <c:pt idx="447">
                  <c:v>4.3036140000000001E-2</c:v>
                </c:pt>
                <c:pt idx="448">
                  <c:v>4.3036459999999999E-2</c:v>
                </c:pt>
                <c:pt idx="449">
                  <c:v>4.3036779999999997E-2</c:v>
                </c:pt>
                <c:pt idx="450">
                  <c:v>4.303709E-2</c:v>
                </c:pt>
                <c:pt idx="451">
                  <c:v>4.3037400000000003E-2</c:v>
                </c:pt>
                <c:pt idx="452">
                  <c:v>4.303771E-2</c:v>
                </c:pt>
                <c:pt idx="453">
                  <c:v>4.3038020000000003E-2</c:v>
                </c:pt>
                <c:pt idx="454">
                  <c:v>4.303833E-2</c:v>
                </c:pt>
                <c:pt idx="455">
                  <c:v>4.3038640000000003E-2</c:v>
                </c:pt>
                <c:pt idx="456">
                  <c:v>4.3038939999999998E-2</c:v>
                </c:pt>
                <c:pt idx="457">
                  <c:v>4.3039239999999999E-2</c:v>
                </c:pt>
                <c:pt idx="458">
                  <c:v>4.3039540000000001E-2</c:v>
                </c:pt>
                <c:pt idx="459">
                  <c:v>4.3039840000000003E-2</c:v>
                </c:pt>
                <c:pt idx="460">
                  <c:v>4.3040139999999998E-2</c:v>
                </c:pt>
                <c:pt idx="461">
                  <c:v>4.3040439999999999E-2</c:v>
                </c:pt>
                <c:pt idx="462">
                  <c:v>4.3040729999999999E-2</c:v>
                </c:pt>
                <c:pt idx="463">
                  <c:v>4.3041019999999999E-2</c:v>
                </c:pt>
                <c:pt idx="464">
                  <c:v>4.3041309999999999E-2</c:v>
                </c:pt>
                <c:pt idx="465">
                  <c:v>4.3041599999999999E-2</c:v>
                </c:pt>
                <c:pt idx="466">
                  <c:v>4.3041889999999999E-2</c:v>
                </c:pt>
                <c:pt idx="467">
                  <c:v>4.3042179999999999E-2</c:v>
                </c:pt>
                <c:pt idx="468">
                  <c:v>4.3042459999999998E-2</c:v>
                </c:pt>
                <c:pt idx="469">
                  <c:v>4.3042740000000003E-2</c:v>
                </c:pt>
                <c:pt idx="470">
                  <c:v>4.3043030000000003E-2</c:v>
                </c:pt>
                <c:pt idx="471">
                  <c:v>4.3043310000000001E-2</c:v>
                </c:pt>
                <c:pt idx="472">
                  <c:v>4.3043579999999998E-2</c:v>
                </c:pt>
                <c:pt idx="473">
                  <c:v>4.3043860000000003E-2</c:v>
                </c:pt>
                <c:pt idx="474">
                  <c:v>4.3044140000000002E-2</c:v>
                </c:pt>
                <c:pt idx="475">
                  <c:v>4.3044409999999998E-2</c:v>
                </c:pt>
                <c:pt idx="476">
                  <c:v>4.3044680000000002E-2</c:v>
                </c:pt>
                <c:pt idx="477">
                  <c:v>4.304496E-2</c:v>
                </c:pt>
                <c:pt idx="478">
                  <c:v>4.3045229999999997E-2</c:v>
                </c:pt>
                <c:pt idx="479">
                  <c:v>4.3045489999999999E-2</c:v>
                </c:pt>
                <c:pt idx="480">
                  <c:v>4.3045760000000002E-2</c:v>
                </c:pt>
                <c:pt idx="481">
                  <c:v>4.3046029999999999E-2</c:v>
                </c:pt>
                <c:pt idx="482">
                  <c:v>4.3046290000000001E-2</c:v>
                </c:pt>
                <c:pt idx="483">
                  <c:v>4.3046550000000003E-2</c:v>
                </c:pt>
                <c:pt idx="484">
                  <c:v>4.304682E-2</c:v>
                </c:pt>
                <c:pt idx="485">
                  <c:v>4.3047080000000001E-2</c:v>
                </c:pt>
                <c:pt idx="486">
                  <c:v>4.3047330000000002E-2</c:v>
                </c:pt>
                <c:pt idx="487">
                  <c:v>4.3047589999999997E-2</c:v>
                </c:pt>
                <c:pt idx="488">
                  <c:v>4.3047849999999999E-2</c:v>
                </c:pt>
                <c:pt idx="489">
                  <c:v>4.3048099999999999E-2</c:v>
                </c:pt>
                <c:pt idx="490">
                  <c:v>4.3048360000000001E-2</c:v>
                </c:pt>
                <c:pt idx="491">
                  <c:v>4.3048610000000001E-2</c:v>
                </c:pt>
                <c:pt idx="492">
                  <c:v>4.3048860000000001E-2</c:v>
                </c:pt>
                <c:pt idx="493">
                  <c:v>4.3049110000000002E-2</c:v>
                </c:pt>
                <c:pt idx="494">
                  <c:v>4.3049360000000002E-2</c:v>
                </c:pt>
                <c:pt idx="495">
                  <c:v>4.3049610000000002E-2</c:v>
                </c:pt>
                <c:pt idx="496">
                  <c:v>4.3049850000000001E-2</c:v>
                </c:pt>
                <c:pt idx="497">
                  <c:v>4.3050100000000001E-2</c:v>
                </c:pt>
                <c:pt idx="498">
                  <c:v>4.3050339999999999E-2</c:v>
                </c:pt>
                <c:pt idx="499">
                  <c:v>4.3050579999999998E-2</c:v>
                </c:pt>
                <c:pt idx="500">
                  <c:v>4.3050829999999998E-2</c:v>
                </c:pt>
                <c:pt idx="501">
                  <c:v>4.3051069999999997E-2</c:v>
                </c:pt>
                <c:pt idx="502">
                  <c:v>4.3051300000000001E-2</c:v>
                </c:pt>
                <c:pt idx="503">
                  <c:v>4.3051539999999999E-2</c:v>
                </c:pt>
                <c:pt idx="504">
                  <c:v>4.3051779999999998E-2</c:v>
                </c:pt>
                <c:pt idx="505">
                  <c:v>4.3052020000000003E-2</c:v>
                </c:pt>
                <c:pt idx="506">
                  <c:v>4.305225E-2</c:v>
                </c:pt>
                <c:pt idx="507">
                  <c:v>4.3052479999999997E-2</c:v>
                </c:pt>
                <c:pt idx="508">
                  <c:v>4.3052710000000001E-2</c:v>
                </c:pt>
                <c:pt idx="509">
                  <c:v>4.305295E-2</c:v>
                </c:pt>
                <c:pt idx="510">
                  <c:v>4.3053180000000003E-2</c:v>
                </c:pt>
                <c:pt idx="511">
                  <c:v>4.3053399999999999E-2</c:v>
                </c:pt>
                <c:pt idx="512">
                  <c:v>4.3053630000000002E-2</c:v>
                </c:pt>
                <c:pt idx="513">
                  <c:v>4.3053859999999999E-2</c:v>
                </c:pt>
                <c:pt idx="514">
                  <c:v>4.3054080000000002E-2</c:v>
                </c:pt>
                <c:pt idx="515">
                  <c:v>4.3054309999999998E-2</c:v>
                </c:pt>
                <c:pt idx="516">
                  <c:v>4.3054530000000001E-2</c:v>
                </c:pt>
                <c:pt idx="517">
                  <c:v>4.3054759999999997E-2</c:v>
                </c:pt>
                <c:pt idx="518">
                  <c:v>4.305498E-2</c:v>
                </c:pt>
                <c:pt idx="519">
                  <c:v>4.3055200000000002E-2</c:v>
                </c:pt>
                <c:pt idx="520">
                  <c:v>4.3055419999999997E-2</c:v>
                </c:pt>
                <c:pt idx="521">
                  <c:v>4.3055629999999998E-2</c:v>
                </c:pt>
                <c:pt idx="522">
                  <c:v>4.305585E-2</c:v>
                </c:pt>
                <c:pt idx="523">
                  <c:v>4.3056070000000002E-2</c:v>
                </c:pt>
                <c:pt idx="524">
                  <c:v>4.3056280000000002E-2</c:v>
                </c:pt>
                <c:pt idx="525">
                  <c:v>4.3056499999999998E-2</c:v>
                </c:pt>
                <c:pt idx="526">
                  <c:v>4.3056709999999998E-2</c:v>
                </c:pt>
                <c:pt idx="527">
                  <c:v>4.3056919999999999E-2</c:v>
                </c:pt>
                <c:pt idx="528">
                  <c:v>4.3057140000000001E-2</c:v>
                </c:pt>
                <c:pt idx="529">
                  <c:v>4.3057350000000001E-2</c:v>
                </c:pt>
                <c:pt idx="530">
                  <c:v>4.3057560000000002E-2</c:v>
                </c:pt>
                <c:pt idx="531">
                  <c:v>4.305776E-2</c:v>
                </c:pt>
                <c:pt idx="532">
                  <c:v>4.3057970000000001E-2</c:v>
                </c:pt>
                <c:pt idx="533">
                  <c:v>4.3058180000000001E-2</c:v>
                </c:pt>
                <c:pt idx="534">
                  <c:v>4.305838E-2</c:v>
                </c:pt>
                <c:pt idx="535">
                  <c:v>4.3058590000000001E-2</c:v>
                </c:pt>
                <c:pt idx="536">
                  <c:v>4.305879E-2</c:v>
                </c:pt>
                <c:pt idx="537">
                  <c:v>4.3059E-2</c:v>
                </c:pt>
                <c:pt idx="538">
                  <c:v>4.3059199999999999E-2</c:v>
                </c:pt>
                <c:pt idx="539">
                  <c:v>4.3059399999999998E-2</c:v>
                </c:pt>
                <c:pt idx="540">
                  <c:v>4.3059600000000003E-2</c:v>
                </c:pt>
                <c:pt idx="541">
                  <c:v>4.3059800000000002E-2</c:v>
                </c:pt>
                <c:pt idx="542">
                  <c:v>4.3060000000000001E-2</c:v>
                </c:pt>
                <c:pt idx="543">
                  <c:v>4.30602E-2</c:v>
                </c:pt>
                <c:pt idx="544">
                  <c:v>4.3060389999999997E-2</c:v>
                </c:pt>
                <c:pt idx="545">
                  <c:v>4.3060590000000003E-2</c:v>
                </c:pt>
                <c:pt idx="546">
                  <c:v>4.306078E-2</c:v>
                </c:pt>
                <c:pt idx="547">
                  <c:v>4.3060979999999999E-2</c:v>
                </c:pt>
                <c:pt idx="548">
                  <c:v>4.3061170000000003E-2</c:v>
                </c:pt>
                <c:pt idx="549">
                  <c:v>4.306136E-2</c:v>
                </c:pt>
                <c:pt idx="550">
                  <c:v>4.3061559999999999E-2</c:v>
                </c:pt>
                <c:pt idx="551">
                  <c:v>4.3061750000000003E-2</c:v>
                </c:pt>
                <c:pt idx="552">
                  <c:v>4.306194E-2</c:v>
                </c:pt>
                <c:pt idx="553">
                  <c:v>4.3062129999999997E-2</c:v>
                </c:pt>
                <c:pt idx="554">
                  <c:v>4.3062320000000001E-2</c:v>
                </c:pt>
                <c:pt idx="555">
                  <c:v>4.3062499999999997E-2</c:v>
                </c:pt>
                <c:pt idx="556">
                  <c:v>4.3062690000000001E-2</c:v>
                </c:pt>
                <c:pt idx="557">
                  <c:v>4.3062879999999998E-2</c:v>
                </c:pt>
                <c:pt idx="558">
                  <c:v>4.306306E-2</c:v>
                </c:pt>
                <c:pt idx="559">
                  <c:v>4.3063249999999997E-2</c:v>
                </c:pt>
                <c:pt idx="560">
                  <c:v>4.306343E-2</c:v>
                </c:pt>
                <c:pt idx="561">
                  <c:v>4.3063610000000002E-2</c:v>
                </c:pt>
                <c:pt idx="562">
                  <c:v>4.3063799999999999E-2</c:v>
                </c:pt>
                <c:pt idx="563">
                  <c:v>4.3063980000000002E-2</c:v>
                </c:pt>
                <c:pt idx="564">
                  <c:v>4.3064159999999997E-2</c:v>
                </c:pt>
                <c:pt idx="565">
                  <c:v>4.306434E-2</c:v>
                </c:pt>
                <c:pt idx="566">
                  <c:v>4.3064520000000002E-2</c:v>
                </c:pt>
                <c:pt idx="567">
                  <c:v>4.3064699999999997E-2</c:v>
                </c:pt>
                <c:pt idx="568">
                  <c:v>4.3064869999999998E-2</c:v>
                </c:pt>
                <c:pt idx="569">
                  <c:v>4.3065050000000001E-2</c:v>
                </c:pt>
                <c:pt idx="570">
                  <c:v>4.3065230000000003E-2</c:v>
                </c:pt>
                <c:pt idx="571">
                  <c:v>4.3065399999999997E-2</c:v>
                </c:pt>
                <c:pt idx="572">
                  <c:v>4.3065579999999999E-2</c:v>
                </c:pt>
                <c:pt idx="573">
                  <c:v>4.306575E-2</c:v>
                </c:pt>
                <c:pt idx="574">
                  <c:v>4.3065930000000002E-2</c:v>
                </c:pt>
                <c:pt idx="575">
                  <c:v>4.3066100000000003E-2</c:v>
                </c:pt>
                <c:pt idx="576">
                  <c:v>4.3066269999999997E-2</c:v>
                </c:pt>
                <c:pt idx="577">
                  <c:v>4.3066439999999998E-2</c:v>
                </c:pt>
                <c:pt idx="578">
                  <c:v>4.3066609999999998E-2</c:v>
                </c:pt>
                <c:pt idx="579">
                  <c:v>4.3066779999999999E-2</c:v>
                </c:pt>
                <c:pt idx="580">
                  <c:v>4.306695E-2</c:v>
                </c:pt>
                <c:pt idx="581">
                  <c:v>4.306712E-2</c:v>
                </c:pt>
                <c:pt idx="582">
                  <c:v>4.3067290000000001E-2</c:v>
                </c:pt>
                <c:pt idx="583">
                  <c:v>4.3067460000000002E-2</c:v>
                </c:pt>
                <c:pt idx="584">
                  <c:v>4.3067630000000003E-2</c:v>
                </c:pt>
                <c:pt idx="585">
                  <c:v>4.3067790000000002E-2</c:v>
                </c:pt>
                <c:pt idx="586">
                  <c:v>4.3067960000000002E-2</c:v>
                </c:pt>
                <c:pt idx="587">
                  <c:v>4.3068120000000001E-2</c:v>
                </c:pt>
                <c:pt idx="588">
                  <c:v>4.3068290000000002E-2</c:v>
                </c:pt>
                <c:pt idx="589">
                  <c:v>4.3068450000000001E-2</c:v>
                </c:pt>
                <c:pt idx="590">
                  <c:v>4.306861E-2</c:v>
                </c:pt>
                <c:pt idx="591">
                  <c:v>4.3068780000000001E-2</c:v>
                </c:pt>
                <c:pt idx="592">
                  <c:v>4.306894E-2</c:v>
                </c:pt>
                <c:pt idx="593">
                  <c:v>4.3069099999999999E-2</c:v>
                </c:pt>
                <c:pt idx="594">
                  <c:v>4.3069259999999998E-2</c:v>
                </c:pt>
                <c:pt idx="595">
                  <c:v>4.3069419999999997E-2</c:v>
                </c:pt>
                <c:pt idx="596">
                  <c:v>4.3069580000000003E-2</c:v>
                </c:pt>
                <c:pt idx="597">
                  <c:v>4.3069740000000002E-2</c:v>
                </c:pt>
                <c:pt idx="598">
                  <c:v>4.306989E-2</c:v>
                </c:pt>
                <c:pt idx="599">
                  <c:v>4.3070049999999999E-2</c:v>
                </c:pt>
                <c:pt idx="600">
                  <c:v>4.3070209999999998E-2</c:v>
                </c:pt>
                <c:pt idx="601">
                  <c:v>4.3070369999999997E-2</c:v>
                </c:pt>
                <c:pt idx="602">
                  <c:v>4.3070520000000001E-2</c:v>
                </c:pt>
                <c:pt idx="603">
                  <c:v>4.307068E-2</c:v>
                </c:pt>
                <c:pt idx="604">
                  <c:v>4.3070829999999997E-2</c:v>
                </c:pt>
                <c:pt idx="605">
                  <c:v>4.3070990000000003E-2</c:v>
                </c:pt>
                <c:pt idx="606">
                  <c:v>4.3071140000000001E-2</c:v>
                </c:pt>
                <c:pt idx="607">
                  <c:v>4.3071289999999998E-2</c:v>
                </c:pt>
                <c:pt idx="608">
                  <c:v>4.3071440000000003E-2</c:v>
                </c:pt>
                <c:pt idx="609">
                  <c:v>4.3071600000000002E-2</c:v>
                </c:pt>
                <c:pt idx="610">
                  <c:v>4.3071749999999999E-2</c:v>
                </c:pt>
                <c:pt idx="611">
                  <c:v>4.3071900000000003E-2</c:v>
                </c:pt>
                <c:pt idx="612">
                  <c:v>4.3072050000000001E-2</c:v>
                </c:pt>
                <c:pt idx="613">
                  <c:v>4.3072199999999998E-2</c:v>
                </c:pt>
                <c:pt idx="614">
                  <c:v>4.3072350000000002E-2</c:v>
                </c:pt>
                <c:pt idx="615">
                  <c:v>4.3072489999999998E-2</c:v>
                </c:pt>
                <c:pt idx="616">
                  <c:v>4.3072640000000002E-2</c:v>
                </c:pt>
                <c:pt idx="617">
                  <c:v>4.307279E-2</c:v>
                </c:pt>
                <c:pt idx="618">
                  <c:v>4.3072939999999997E-2</c:v>
                </c:pt>
                <c:pt idx="619">
                  <c:v>4.307308E-2</c:v>
                </c:pt>
                <c:pt idx="620">
                  <c:v>4.3073229999999997E-2</c:v>
                </c:pt>
                <c:pt idx="621">
                  <c:v>4.307337E-2</c:v>
                </c:pt>
                <c:pt idx="622">
                  <c:v>4.3073519999999997E-2</c:v>
                </c:pt>
                <c:pt idx="623">
                  <c:v>4.307366E-2</c:v>
                </c:pt>
                <c:pt idx="624">
                  <c:v>4.3073809999999997E-2</c:v>
                </c:pt>
                <c:pt idx="625">
                  <c:v>4.307395E-2</c:v>
                </c:pt>
                <c:pt idx="626">
                  <c:v>4.3074090000000002E-2</c:v>
                </c:pt>
                <c:pt idx="627">
                  <c:v>4.3074229999999998E-2</c:v>
                </c:pt>
                <c:pt idx="628">
                  <c:v>4.3074380000000002E-2</c:v>
                </c:pt>
                <c:pt idx="629">
                  <c:v>4.3074519999999998E-2</c:v>
                </c:pt>
                <c:pt idx="630">
                  <c:v>4.3074660000000001E-2</c:v>
                </c:pt>
                <c:pt idx="631">
                  <c:v>4.3074800000000003E-2</c:v>
                </c:pt>
                <c:pt idx="632">
                  <c:v>4.3074939999999999E-2</c:v>
                </c:pt>
                <c:pt idx="633">
                  <c:v>4.3075080000000002E-2</c:v>
                </c:pt>
                <c:pt idx="634">
                  <c:v>4.3075210000000003E-2</c:v>
                </c:pt>
                <c:pt idx="635">
                  <c:v>4.3075349999999998E-2</c:v>
                </c:pt>
                <c:pt idx="636">
                  <c:v>4.3075490000000001E-2</c:v>
                </c:pt>
                <c:pt idx="637">
                  <c:v>4.3075629999999997E-2</c:v>
                </c:pt>
                <c:pt idx="638">
                  <c:v>4.3075759999999998E-2</c:v>
                </c:pt>
                <c:pt idx="639">
                  <c:v>4.30759E-2</c:v>
                </c:pt>
                <c:pt idx="640">
                  <c:v>4.3076040000000003E-2</c:v>
                </c:pt>
                <c:pt idx="641">
                  <c:v>4.3076169999999997E-2</c:v>
                </c:pt>
                <c:pt idx="642">
                  <c:v>4.307631E-2</c:v>
                </c:pt>
                <c:pt idx="643">
                  <c:v>4.3076440000000001E-2</c:v>
                </c:pt>
                <c:pt idx="644">
                  <c:v>4.3076580000000003E-2</c:v>
                </c:pt>
                <c:pt idx="645">
                  <c:v>4.3076709999999997E-2</c:v>
                </c:pt>
                <c:pt idx="646">
                  <c:v>4.3076839999999998E-2</c:v>
                </c:pt>
                <c:pt idx="647">
                  <c:v>4.3076969999999999E-2</c:v>
                </c:pt>
                <c:pt idx="648">
                  <c:v>4.3077110000000002E-2</c:v>
                </c:pt>
                <c:pt idx="649">
                  <c:v>4.3077240000000003E-2</c:v>
                </c:pt>
                <c:pt idx="650">
                  <c:v>4.3077369999999997E-2</c:v>
                </c:pt>
                <c:pt idx="651">
                  <c:v>4.3077499999999998E-2</c:v>
                </c:pt>
                <c:pt idx="652">
                  <c:v>4.3077629999999999E-2</c:v>
                </c:pt>
                <c:pt idx="653">
                  <c:v>4.307776E-2</c:v>
                </c:pt>
                <c:pt idx="654">
                  <c:v>4.3077890000000001E-2</c:v>
                </c:pt>
                <c:pt idx="655">
                  <c:v>4.3078020000000002E-2</c:v>
                </c:pt>
                <c:pt idx="656">
                  <c:v>4.3078150000000003E-2</c:v>
                </c:pt>
                <c:pt idx="657">
                  <c:v>4.3078279999999997E-2</c:v>
                </c:pt>
                <c:pt idx="658">
                  <c:v>4.3078400000000003E-2</c:v>
                </c:pt>
                <c:pt idx="659">
                  <c:v>4.3078529999999997E-2</c:v>
                </c:pt>
                <c:pt idx="660">
                  <c:v>4.3078659999999998E-2</c:v>
                </c:pt>
                <c:pt idx="661">
                  <c:v>4.3078789999999999E-2</c:v>
                </c:pt>
                <c:pt idx="662">
                  <c:v>4.3078909999999998E-2</c:v>
                </c:pt>
                <c:pt idx="663">
                  <c:v>4.3079039999999999E-2</c:v>
                </c:pt>
                <c:pt idx="664">
                  <c:v>4.3079159999999998E-2</c:v>
                </c:pt>
                <c:pt idx="665">
                  <c:v>4.3079289999999999E-2</c:v>
                </c:pt>
                <c:pt idx="666">
                  <c:v>4.3079409999999999E-2</c:v>
                </c:pt>
                <c:pt idx="667">
                  <c:v>4.3079539999999999E-2</c:v>
                </c:pt>
                <c:pt idx="668">
                  <c:v>4.3079659999999999E-2</c:v>
                </c:pt>
                <c:pt idx="669">
                  <c:v>4.3079779999999998E-2</c:v>
                </c:pt>
                <c:pt idx="670">
                  <c:v>4.3079909999999999E-2</c:v>
                </c:pt>
                <c:pt idx="671">
                  <c:v>4.3080029999999998E-2</c:v>
                </c:pt>
                <c:pt idx="672">
                  <c:v>4.3080149999999998E-2</c:v>
                </c:pt>
                <c:pt idx="673">
                  <c:v>4.3080269999999997E-2</c:v>
                </c:pt>
                <c:pt idx="674">
                  <c:v>4.3080390000000003E-2</c:v>
                </c:pt>
                <c:pt idx="675">
                  <c:v>4.3080510000000002E-2</c:v>
                </c:pt>
                <c:pt idx="676">
                  <c:v>4.3080640000000003E-2</c:v>
                </c:pt>
                <c:pt idx="677">
                  <c:v>4.3080760000000003E-2</c:v>
                </c:pt>
                <c:pt idx="678">
                  <c:v>4.3080880000000002E-2</c:v>
                </c:pt>
                <c:pt idx="679">
                  <c:v>4.308099E-2</c:v>
                </c:pt>
                <c:pt idx="680">
                  <c:v>4.3081109999999999E-2</c:v>
                </c:pt>
                <c:pt idx="681">
                  <c:v>4.3081229999999998E-2</c:v>
                </c:pt>
                <c:pt idx="682">
                  <c:v>4.3081349999999997E-2</c:v>
                </c:pt>
                <c:pt idx="683">
                  <c:v>4.3081469999999997E-2</c:v>
                </c:pt>
                <c:pt idx="684">
                  <c:v>4.3081590000000003E-2</c:v>
                </c:pt>
                <c:pt idx="685">
                  <c:v>4.3081700000000001E-2</c:v>
                </c:pt>
                <c:pt idx="686">
                  <c:v>4.308182E-2</c:v>
                </c:pt>
                <c:pt idx="687">
                  <c:v>4.3081939999999999E-2</c:v>
                </c:pt>
                <c:pt idx="688">
                  <c:v>4.3082049999999997E-2</c:v>
                </c:pt>
                <c:pt idx="689">
                  <c:v>4.3082170000000003E-2</c:v>
                </c:pt>
                <c:pt idx="690">
                  <c:v>4.3082280000000001E-2</c:v>
                </c:pt>
                <c:pt idx="691">
                  <c:v>4.30824E-2</c:v>
                </c:pt>
                <c:pt idx="692">
                  <c:v>4.3082509999999997E-2</c:v>
                </c:pt>
                <c:pt idx="693">
                  <c:v>4.3082629999999997E-2</c:v>
                </c:pt>
                <c:pt idx="694">
                  <c:v>4.3082740000000001E-2</c:v>
                </c:pt>
                <c:pt idx="695">
                  <c:v>4.3082860000000001E-2</c:v>
                </c:pt>
                <c:pt idx="696">
                  <c:v>4.3082969999999998E-2</c:v>
                </c:pt>
                <c:pt idx="697">
                  <c:v>4.3083080000000003E-2</c:v>
                </c:pt>
                <c:pt idx="698">
                  <c:v>4.308319E-2</c:v>
                </c:pt>
                <c:pt idx="699">
                  <c:v>4.308331E-2</c:v>
                </c:pt>
                <c:pt idx="700">
                  <c:v>4.3083419999999997E-2</c:v>
                </c:pt>
                <c:pt idx="701">
                  <c:v>4.3083530000000002E-2</c:v>
                </c:pt>
                <c:pt idx="702">
                  <c:v>4.3083639999999999E-2</c:v>
                </c:pt>
                <c:pt idx="703">
                  <c:v>4.3083749999999997E-2</c:v>
                </c:pt>
                <c:pt idx="704">
                  <c:v>4.3083860000000002E-2</c:v>
                </c:pt>
                <c:pt idx="705">
                  <c:v>4.3083969999999999E-2</c:v>
                </c:pt>
                <c:pt idx="706">
                  <c:v>4.3084079999999997E-2</c:v>
                </c:pt>
                <c:pt idx="707">
                  <c:v>4.3084190000000001E-2</c:v>
                </c:pt>
                <c:pt idx="708">
                  <c:v>4.3084299999999999E-2</c:v>
                </c:pt>
                <c:pt idx="709">
                  <c:v>4.3084409999999997E-2</c:v>
                </c:pt>
                <c:pt idx="710">
                  <c:v>4.3084520000000001E-2</c:v>
                </c:pt>
                <c:pt idx="711">
                  <c:v>4.3084629999999999E-2</c:v>
                </c:pt>
                <c:pt idx="712">
                  <c:v>4.3084730000000002E-2</c:v>
                </c:pt>
                <c:pt idx="713">
                  <c:v>4.3084839999999999E-2</c:v>
                </c:pt>
                <c:pt idx="714">
                  <c:v>4.3084949999999997E-2</c:v>
                </c:pt>
                <c:pt idx="715">
                  <c:v>4.3085060000000001E-2</c:v>
                </c:pt>
                <c:pt idx="716">
                  <c:v>4.3085159999999997E-2</c:v>
                </c:pt>
                <c:pt idx="717">
                  <c:v>4.3085270000000002E-2</c:v>
                </c:pt>
                <c:pt idx="718">
                  <c:v>4.308538E-2</c:v>
                </c:pt>
                <c:pt idx="719">
                  <c:v>4.3085480000000002E-2</c:v>
                </c:pt>
                <c:pt idx="720">
                  <c:v>4.308559E-2</c:v>
                </c:pt>
                <c:pt idx="721">
                  <c:v>4.3085690000000003E-2</c:v>
                </c:pt>
                <c:pt idx="722">
                  <c:v>4.30858E-2</c:v>
                </c:pt>
                <c:pt idx="723">
                  <c:v>4.3085900000000003E-2</c:v>
                </c:pt>
                <c:pt idx="724">
                  <c:v>4.3085999999999999E-2</c:v>
                </c:pt>
                <c:pt idx="725">
                  <c:v>4.3086109999999997E-2</c:v>
                </c:pt>
                <c:pt idx="726">
                  <c:v>4.308621E-2</c:v>
                </c:pt>
                <c:pt idx="727">
                  <c:v>4.3086319999999997E-2</c:v>
                </c:pt>
                <c:pt idx="728">
                  <c:v>4.308642E-2</c:v>
                </c:pt>
                <c:pt idx="729">
                  <c:v>4.3086520000000003E-2</c:v>
                </c:pt>
                <c:pt idx="730">
                  <c:v>4.3086619999999999E-2</c:v>
                </c:pt>
                <c:pt idx="731">
                  <c:v>4.3086729999999997E-2</c:v>
                </c:pt>
                <c:pt idx="732">
                  <c:v>4.308683E-2</c:v>
                </c:pt>
                <c:pt idx="733">
                  <c:v>4.3086930000000002E-2</c:v>
                </c:pt>
                <c:pt idx="734">
                  <c:v>4.3087029999999998E-2</c:v>
                </c:pt>
                <c:pt idx="735">
                  <c:v>4.3087130000000001E-2</c:v>
                </c:pt>
                <c:pt idx="736">
                  <c:v>4.3087229999999997E-2</c:v>
                </c:pt>
                <c:pt idx="737">
                  <c:v>4.308733E-2</c:v>
                </c:pt>
                <c:pt idx="738">
                  <c:v>4.3087430000000003E-2</c:v>
                </c:pt>
                <c:pt idx="739">
                  <c:v>4.3087529999999999E-2</c:v>
                </c:pt>
                <c:pt idx="740">
                  <c:v>4.3087630000000002E-2</c:v>
                </c:pt>
                <c:pt idx="741">
                  <c:v>4.3087729999999998E-2</c:v>
                </c:pt>
                <c:pt idx="742">
                  <c:v>4.3087830000000001E-2</c:v>
                </c:pt>
                <c:pt idx="743">
                  <c:v>4.3087930000000003E-2</c:v>
                </c:pt>
                <c:pt idx="744">
                  <c:v>4.3088029999999999E-2</c:v>
                </c:pt>
                <c:pt idx="745">
                  <c:v>4.3088120000000001E-2</c:v>
                </c:pt>
                <c:pt idx="746">
                  <c:v>4.3088220000000003E-2</c:v>
                </c:pt>
                <c:pt idx="747">
                  <c:v>4.3088319999999999E-2</c:v>
                </c:pt>
                <c:pt idx="748">
                  <c:v>4.3088420000000002E-2</c:v>
                </c:pt>
                <c:pt idx="749">
                  <c:v>4.3088509999999997E-2</c:v>
                </c:pt>
                <c:pt idx="750">
                  <c:v>4.3088609999999999E-2</c:v>
                </c:pt>
                <c:pt idx="751">
                  <c:v>4.3088710000000002E-2</c:v>
                </c:pt>
                <c:pt idx="752">
                  <c:v>4.3088799999999997E-2</c:v>
                </c:pt>
                <c:pt idx="753">
                  <c:v>4.3088899999999999E-2</c:v>
                </c:pt>
                <c:pt idx="754">
                  <c:v>4.3088990000000001E-2</c:v>
                </c:pt>
                <c:pt idx="755">
                  <c:v>4.3089089999999997E-2</c:v>
                </c:pt>
                <c:pt idx="756">
                  <c:v>4.3089189999999999E-2</c:v>
                </c:pt>
                <c:pt idx="757">
                  <c:v>4.3089280000000001E-2</c:v>
                </c:pt>
                <c:pt idx="758">
                  <c:v>4.3089370000000002E-2</c:v>
                </c:pt>
                <c:pt idx="759">
                  <c:v>4.3089469999999998E-2</c:v>
                </c:pt>
                <c:pt idx="760">
                  <c:v>4.3089559999999999E-2</c:v>
                </c:pt>
                <c:pt idx="761">
                  <c:v>4.3089660000000002E-2</c:v>
                </c:pt>
                <c:pt idx="762">
                  <c:v>4.3089750000000003E-2</c:v>
                </c:pt>
                <c:pt idx="763">
                  <c:v>4.3089839999999997E-2</c:v>
                </c:pt>
                <c:pt idx="764">
                  <c:v>4.308994E-2</c:v>
                </c:pt>
                <c:pt idx="765">
                  <c:v>4.3090030000000001E-2</c:v>
                </c:pt>
                <c:pt idx="766">
                  <c:v>4.3090120000000003E-2</c:v>
                </c:pt>
                <c:pt idx="767">
                  <c:v>4.3090209999999997E-2</c:v>
                </c:pt>
                <c:pt idx="768">
                  <c:v>4.309031E-2</c:v>
                </c:pt>
                <c:pt idx="769">
                  <c:v>4.3090400000000001E-2</c:v>
                </c:pt>
                <c:pt idx="770">
                  <c:v>4.3090490000000002E-2</c:v>
                </c:pt>
                <c:pt idx="771">
                  <c:v>4.3090580000000003E-2</c:v>
                </c:pt>
                <c:pt idx="772">
                  <c:v>4.3090669999999998E-2</c:v>
                </c:pt>
                <c:pt idx="773">
                  <c:v>4.3090759999999999E-2</c:v>
                </c:pt>
                <c:pt idx="774">
                  <c:v>4.309085E-2</c:v>
                </c:pt>
                <c:pt idx="775">
                  <c:v>4.3090940000000001E-2</c:v>
                </c:pt>
                <c:pt idx="776">
                  <c:v>4.3091030000000002E-2</c:v>
                </c:pt>
                <c:pt idx="777">
                  <c:v>4.3091119999999997E-2</c:v>
                </c:pt>
                <c:pt idx="778">
                  <c:v>4.3091209999999998E-2</c:v>
                </c:pt>
                <c:pt idx="779">
                  <c:v>4.3091299999999999E-2</c:v>
                </c:pt>
                <c:pt idx="780">
                  <c:v>4.309139E-2</c:v>
                </c:pt>
                <c:pt idx="781">
                  <c:v>4.3091480000000001E-2</c:v>
                </c:pt>
                <c:pt idx="782">
                  <c:v>4.3091570000000003E-2</c:v>
                </c:pt>
                <c:pt idx="783">
                  <c:v>4.3091659999999997E-2</c:v>
                </c:pt>
                <c:pt idx="784">
                  <c:v>4.3091749999999998E-2</c:v>
                </c:pt>
                <c:pt idx="785">
                  <c:v>4.3091829999999998E-2</c:v>
                </c:pt>
                <c:pt idx="786">
                  <c:v>4.3091919999999999E-2</c:v>
                </c:pt>
                <c:pt idx="787">
                  <c:v>4.309201E-2</c:v>
                </c:pt>
                <c:pt idx="788">
                  <c:v>4.3092100000000001E-2</c:v>
                </c:pt>
                <c:pt idx="789">
                  <c:v>4.3092180000000001E-2</c:v>
                </c:pt>
                <c:pt idx="790">
                  <c:v>4.3092270000000002E-2</c:v>
                </c:pt>
                <c:pt idx="791">
                  <c:v>4.3092360000000003E-2</c:v>
                </c:pt>
                <c:pt idx="792">
                  <c:v>4.3092440000000003E-2</c:v>
                </c:pt>
                <c:pt idx="793">
                  <c:v>4.3092529999999997E-2</c:v>
                </c:pt>
                <c:pt idx="794">
                  <c:v>4.3092619999999998E-2</c:v>
                </c:pt>
                <c:pt idx="795">
                  <c:v>4.3092699999999998E-2</c:v>
                </c:pt>
                <c:pt idx="796">
                  <c:v>4.3092789999999999E-2</c:v>
                </c:pt>
                <c:pt idx="797">
                  <c:v>4.3092869999999998E-2</c:v>
                </c:pt>
                <c:pt idx="798">
                  <c:v>4.309296E-2</c:v>
                </c:pt>
                <c:pt idx="799">
                  <c:v>4.3093039999999999E-2</c:v>
                </c:pt>
                <c:pt idx="800">
                  <c:v>4.309313E-2</c:v>
                </c:pt>
                <c:pt idx="801">
                  <c:v>4.309321E-2</c:v>
                </c:pt>
                <c:pt idx="802">
                  <c:v>4.3093300000000001E-2</c:v>
                </c:pt>
                <c:pt idx="803">
                  <c:v>4.3093380000000001E-2</c:v>
                </c:pt>
                <c:pt idx="804">
                  <c:v>4.309346E-2</c:v>
                </c:pt>
                <c:pt idx="805">
                  <c:v>4.3093550000000001E-2</c:v>
                </c:pt>
                <c:pt idx="806">
                  <c:v>4.3093630000000001E-2</c:v>
                </c:pt>
                <c:pt idx="807">
                  <c:v>4.309371E-2</c:v>
                </c:pt>
                <c:pt idx="808">
                  <c:v>4.3093800000000002E-2</c:v>
                </c:pt>
                <c:pt idx="809">
                  <c:v>4.3093880000000001E-2</c:v>
                </c:pt>
                <c:pt idx="810">
                  <c:v>4.3093960000000001E-2</c:v>
                </c:pt>
                <c:pt idx="811">
                  <c:v>4.309404E-2</c:v>
                </c:pt>
                <c:pt idx="812">
                  <c:v>4.3094130000000001E-2</c:v>
                </c:pt>
                <c:pt idx="813">
                  <c:v>4.3094210000000001E-2</c:v>
                </c:pt>
                <c:pt idx="814">
                  <c:v>4.309429E-2</c:v>
                </c:pt>
                <c:pt idx="815">
                  <c:v>4.309437E-2</c:v>
                </c:pt>
                <c:pt idx="816">
                  <c:v>4.3094449999999999E-2</c:v>
                </c:pt>
                <c:pt idx="817">
                  <c:v>4.3094529999999999E-2</c:v>
                </c:pt>
                <c:pt idx="818">
                  <c:v>4.3094609999999998E-2</c:v>
                </c:pt>
                <c:pt idx="819">
                  <c:v>4.3094689999999998E-2</c:v>
                </c:pt>
                <c:pt idx="820">
                  <c:v>4.3094779999999999E-2</c:v>
                </c:pt>
                <c:pt idx="821">
                  <c:v>4.3094859999999999E-2</c:v>
                </c:pt>
                <c:pt idx="822">
                  <c:v>4.3094939999999998E-2</c:v>
                </c:pt>
                <c:pt idx="823">
                  <c:v>4.3095019999999998E-2</c:v>
                </c:pt>
                <c:pt idx="824">
                  <c:v>4.3095099999999997E-2</c:v>
                </c:pt>
                <c:pt idx="825">
                  <c:v>4.3095170000000002E-2</c:v>
                </c:pt>
                <c:pt idx="826">
                  <c:v>4.3095250000000002E-2</c:v>
                </c:pt>
                <c:pt idx="827">
                  <c:v>4.3095330000000001E-2</c:v>
                </c:pt>
                <c:pt idx="828">
                  <c:v>4.3095410000000001E-2</c:v>
                </c:pt>
                <c:pt idx="829">
                  <c:v>4.309549E-2</c:v>
                </c:pt>
                <c:pt idx="830">
                  <c:v>4.309557E-2</c:v>
                </c:pt>
                <c:pt idx="831">
                  <c:v>4.3095649999999999E-2</c:v>
                </c:pt>
                <c:pt idx="832">
                  <c:v>4.3095729999999999E-2</c:v>
                </c:pt>
                <c:pt idx="833">
                  <c:v>4.3095799999999997E-2</c:v>
                </c:pt>
                <c:pt idx="834">
                  <c:v>4.3095880000000003E-2</c:v>
                </c:pt>
                <c:pt idx="835">
                  <c:v>4.3095960000000003E-2</c:v>
                </c:pt>
                <c:pt idx="836">
                  <c:v>4.3096040000000002E-2</c:v>
                </c:pt>
                <c:pt idx="837">
                  <c:v>4.309611E-2</c:v>
                </c:pt>
                <c:pt idx="838">
                  <c:v>4.3096189999999999E-2</c:v>
                </c:pt>
                <c:pt idx="839">
                  <c:v>4.3096269999999999E-2</c:v>
                </c:pt>
                <c:pt idx="840">
                  <c:v>4.3096339999999997E-2</c:v>
                </c:pt>
                <c:pt idx="841">
                  <c:v>4.3096420000000003E-2</c:v>
                </c:pt>
                <c:pt idx="842">
                  <c:v>4.3096500000000003E-2</c:v>
                </c:pt>
                <c:pt idx="843">
                  <c:v>4.3096570000000001E-2</c:v>
                </c:pt>
                <c:pt idx="844">
                  <c:v>4.309665E-2</c:v>
                </c:pt>
                <c:pt idx="845">
                  <c:v>4.3096719999999998E-2</c:v>
                </c:pt>
                <c:pt idx="846">
                  <c:v>4.3096799999999998E-2</c:v>
                </c:pt>
                <c:pt idx="847">
                  <c:v>4.3096870000000002E-2</c:v>
                </c:pt>
                <c:pt idx="848">
                  <c:v>4.3096950000000002E-2</c:v>
                </c:pt>
                <c:pt idx="849">
                  <c:v>4.309702E-2</c:v>
                </c:pt>
                <c:pt idx="850">
                  <c:v>4.3097099999999999E-2</c:v>
                </c:pt>
                <c:pt idx="851">
                  <c:v>4.3097169999999997E-2</c:v>
                </c:pt>
                <c:pt idx="852">
                  <c:v>4.3097249999999997E-2</c:v>
                </c:pt>
                <c:pt idx="853">
                  <c:v>4.3097320000000001E-2</c:v>
                </c:pt>
                <c:pt idx="854">
                  <c:v>4.3097400000000001E-2</c:v>
                </c:pt>
                <c:pt idx="855">
                  <c:v>4.3097469999999999E-2</c:v>
                </c:pt>
                <c:pt idx="856">
                  <c:v>4.3097539999999997E-2</c:v>
                </c:pt>
                <c:pt idx="857">
                  <c:v>4.3097620000000003E-2</c:v>
                </c:pt>
                <c:pt idx="858">
                  <c:v>4.3097690000000001E-2</c:v>
                </c:pt>
                <c:pt idx="859">
                  <c:v>4.3097759999999999E-2</c:v>
                </c:pt>
                <c:pt idx="860">
                  <c:v>4.3097839999999998E-2</c:v>
                </c:pt>
                <c:pt idx="861">
                  <c:v>4.3097910000000003E-2</c:v>
                </c:pt>
                <c:pt idx="862">
                  <c:v>4.3097980000000001E-2</c:v>
                </c:pt>
                <c:pt idx="863">
                  <c:v>4.3098049999999999E-2</c:v>
                </c:pt>
                <c:pt idx="864">
                  <c:v>4.3098129999999998E-2</c:v>
                </c:pt>
                <c:pt idx="865">
                  <c:v>4.3098200000000003E-2</c:v>
                </c:pt>
                <c:pt idx="866">
                  <c:v>4.3098270000000001E-2</c:v>
                </c:pt>
                <c:pt idx="867">
                  <c:v>4.3098339999999999E-2</c:v>
                </c:pt>
                <c:pt idx="868">
                  <c:v>4.3098409999999997E-2</c:v>
                </c:pt>
                <c:pt idx="869">
                  <c:v>4.3098490000000003E-2</c:v>
                </c:pt>
                <c:pt idx="870">
                  <c:v>4.3098560000000001E-2</c:v>
                </c:pt>
                <c:pt idx="871">
                  <c:v>4.3098629999999999E-2</c:v>
                </c:pt>
                <c:pt idx="872">
                  <c:v>4.3098699999999997E-2</c:v>
                </c:pt>
                <c:pt idx="873">
                  <c:v>4.3098770000000002E-2</c:v>
                </c:pt>
                <c:pt idx="874">
                  <c:v>4.3098839999999999E-2</c:v>
                </c:pt>
                <c:pt idx="875">
                  <c:v>4.3098909999999997E-2</c:v>
                </c:pt>
                <c:pt idx="876">
                  <c:v>4.3098980000000002E-2</c:v>
                </c:pt>
                <c:pt idx="877">
                  <c:v>4.309905E-2</c:v>
                </c:pt>
                <c:pt idx="878">
                  <c:v>4.3099119999999998E-2</c:v>
                </c:pt>
                <c:pt idx="879">
                  <c:v>4.3099190000000002E-2</c:v>
                </c:pt>
                <c:pt idx="880">
                  <c:v>4.309926E-2</c:v>
                </c:pt>
                <c:pt idx="881">
                  <c:v>4.3099329999999998E-2</c:v>
                </c:pt>
                <c:pt idx="882">
                  <c:v>4.3099400000000003E-2</c:v>
                </c:pt>
                <c:pt idx="883">
                  <c:v>4.3099470000000001E-2</c:v>
                </c:pt>
                <c:pt idx="884">
                  <c:v>4.3099539999999999E-2</c:v>
                </c:pt>
                <c:pt idx="885">
                  <c:v>4.3099609999999997E-2</c:v>
                </c:pt>
                <c:pt idx="886">
                  <c:v>4.3099680000000001E-2</c:v>
                </c:pt>
                <c:pt idx="887">
                  <c:v>4.3099739999999997E-2</c:v>
                </c:pt>
                <c:pt idx="888">
                  <c:v>4.3099810000000002E-2</c:v>
                </c:pt>
                <c:pt idx="889">
                  <c:v>4.309988E-2</c:v>
                </c:pt>
                <c:pt idx="890">
                  <c:v>4.3099949999999998E-2</c:v>
                </c:pt>
                <c:pt idx="891">
                  <c:v>4.3100020000000003E-2</c:v>
                </c:pt>
                <c:pt idx="892">
                  <c:v>4.3100079999999999E-2</c:v>
                </c:pt>
                <c:pt idx="893">
                  <c:v>4.3100149999999997E-2</c:v>
                </c:pt>
                <c:pt idx="894">
                  <c:v>4.3100220000000002E-2</c:v>
                </c:pt>
                <c:pt idx="895">
                  <c:v>4.3100289999999999E-2</c:v>
                </c:pt>
                <c:pt idx="896">
                  <c:v>4.3100350000000003E-2</c:v>
                </c:pt>
                <c:pt idx="897">
                  <c:v>4.310042E-2</c:v>
                </c:pt>
                <c:pt idx="898">
                  <c:v>4.3100489999999998E-2</c:v>
                </c:pt>
                <c:pt idx="899">
                  <c:v>4.3100560000000003E-2</c:v>
                </c:pt>
                <c:pt idx="900">
                  <c:v>4.3100619999999999E-2</c:v>
                </c:pt>
                <c:pt idx="901">
                  <c:v>4.3100689999999997E-2</c:v>
                </c:pt>
                <c:pt idx="902">
                  <c:v>4.310075E-2</c:v>
                </c:pt>
                <c:pt idx="903">
                  <c:v>4.3100819999999998E-2</c:v>
                </c:pt>
                <c:pt idx="904">
                  <c:v>4.3100890000000003E-2</c:v>
                </c:pt>
                <c:pt idx="905">
                  <c:v>4.3100949999999999E-2</c:v>
                </c:pt>
                <c:pt idx="906">
                  <c:v>4.3101019999999997E-2</c:v>
                </c:pt>
                <c:pt idx="907">
                  <c:v>4.310108E-2</c:v>
                </c:pt>
                <c:pt idx="908">
                  <c:v>4.3101149999999998E-2</c:v>
                </c:pt>
                <c:pt idx="909">
                  <c:v>4.3101210000000001E-2</c:v>
                </c:pt>
                <c:pt idx="910">
                  <c:v>4.3101279999999999E-2</c:v>
                </c:pt>
                <c:pt idx="911">
                  <c:v>4.3101340000000002E-2</c:v>
                </c:pt>
                <c:pt idx="912">
                  <c:v>4.310141E-2</c:v>
                </c:pt>
                <c:pt idx="913">
                  <c:v>4.3101470000000003E-2</c:v>
                </c:pt>
                <c:pt idx="914">
                  <c:v>4.3101540000000001E-2</c:v>
                </c:pt>
                <c:pt idx="915">
                  <c:v>4.3101599999999997E-2</c:v>
                </c:pt>
                <c:pt idx="916">
                  <c:v>4.3101670000000002E-2</c:v>
                </c:pt>
                <c:pt idx="917">
                  <c:v>4.3101729999999998E-2</c:v>
                </c:pt>
                <c:pt idx="918">
                  <c:v>4.3101790000000001E-2</c:v>
                </c:pt>
                <c:pt idx="919">
                  <c:v>4.3101859999999999E-2</c:v>
                </c:pt>
                <c:pt idx="920">
                  <c:v>4.3101920000000002E-2</c:v>
                </c:pt>
                <c:pt idx="921">
                  <c:v>4.310199E-2</c:v>
                </c:pt>
                <c:pt idx="922">
                  <c:v>4.3102050000000003E-2</c:v>
                </c:pt>
                <c:pt idx="923">
                  <c:v>4.3102109999999999E-2</c:v>
                </c:pt>
                <c:pt idx="924">
                  <c:v>4.3102179999999997E-2</c:v>
                </c:pt>
                <c:pt idx="925">
                  <c:v>4.310224E-2</c:v>
                </c:pt>
                <c:pt idx="926">
                  <c:v>4.3102300000000003E-2</c:v>
                </c:pt>
                <c:pt idx="927">
                  <c:v>4.3102359999999999E-2</c:v>
                </c:pt>
                <c:pt idx="928">
                  <c:v>4.3102429999999997E-2</c:v>
                </c:pt>
                <c:pt idx="929">
                  <c:v>4.310249E-2</c:v>
                </c:pt>
                <c:pt idx="930">
                  <c:v>4.3102550000000003E-2</c:v>
                </c:pt>
                <c:pt idx="931">
                  <c:v>4.310261E-2</c:v>
                </c:pt>
                <c:pt idx="932">
                  <c:v>4.3102679999999997E-2</c:v>
                </c:pt>
                <c:pt idx="933">
                  <c:v>4.310274E-2</c:v>
                </c:pt>
                <c:pt idx="934">
                  <c:v>4.3102799999999997E-2</c:v>
                </c:pt>
                <c:pt idx="935">
                  <c:v>4.310286E-2</c:v>
                </c:pt>
                <c:pt idx="936">
                  <c:v>4.3102920000000003E-2</c:v>
                </c:pt>
                <c:pt idx="937">
                  <c:v>4.3102979999999999E-2</c:v>
                </c:pt>
                <c:pt idx="938">
                  <c:v>4.3103049999999997E-2</c:v>
                </c:pt>
                <c:pt idx="939">
                  <c:v>4.310311E-2</c:v>
                </c:pt>
                <c:pt idx="940">
                  <c:v>4.3103170000000003E-2</c:v>
                </c:pt>
                <c:pt idx="941">
                  <c:v>4.3103229999999999E-2</c:v>
                </c:pt>
                <c:pt idx="942">
                  <c:v>4.3103290000000002E-2</c:v>
                </c:pt>
                <c:pt idx="943">
                  <c:v>4.3103349999999999E-2</c:v>
                </c:pt>
                <c:pt idx="944">
                  <c:v>4.3103410000000002E-2</c:v>
                </c:pt>
                <c:pt idx="945">
                  <c:v>4.3103469999999998E-2</c:v>
                </c:pt>
                <c:pt idx="946">
                  <c:v>4.3103530000000001E-2</c:v>
                </c:pt>
                <c:pt idx="947">
                  <c:v>4.3103589999999997E-2</c:v>
                </c:pt>
                <c:pt idx="948">
                  <c:v>4.310365E-2</c:v>
                </c:pt>
                <c:pt idx="949">
                  <c:v>4.3103710000000003E-2</c:v>
                </c:pt>
                <c:pt idx="950">
                  <c:v>4.310377E-2</c:v>
                </c:pt>
                <c:pt idx="951">
                  <c:v>4.3103830000000003E-2</c:v>
                </c:pt>
                <c:pt idx="952">
                  <c:v>4.3103889999999999E-2</c:v>
                </c:pt>
                <c:pt idx="953">
                  <c:v>4.3103950000000002E-2</c:v>
                </c:pt>
                <c:pt idx="954">
                  <c:v>4.3104009999999998E-2</c:v>
                </c:pt>
                <c:pt idx="955">
                  <c:v>4.3104070000000001E-2</c:v>
                </c:pt>
                <c:pt idx="956">
                  <c:v>4.3104129999999997E-2</c:v>
                </c:pt>
                <c:pt idx="957">
                  <c:v>4.3104179999999999E-2</c:v>
                </c:pt>
                <c:pt idx="958">
                  <c:v>4.3104240000000002E-2</c:v>
                </c:pt>
                <c:pt idx="959">
                  <c:v>4.3104299999999998E-2</c:v>
                </c:pt>
                <c:pt idx="960">
                  <c:v>4.3104360000000001E-2</c:v>
                </c:pt>
                <c:pt idx="961">
                  <c:v>4.3104419999999997E-2</c:v>
                </c:pt>
                <c:pt idx="962">
                  <c:v>4.3104480000000001E-2</c:v>
                </c:pt>
                <c:pt idx="963">
                  <c:v>4.3104530000000002E-2</c:v>
                </c:pt>
                <c:pt idx="964">
                  <c:v>4.3104589999999998E-2</c:v>
                </c:pt>
                <c:pt idx="965">
                  <c:v>4.3104650000000001E-2</c:v>
                </c:pt>
                <c:pt idx="966">
                  <c:v>4.3104709999999997E-2</c:v>
                </c:pt>
                <c:pt idx="967">
                  <c:v>4.3104770000000001E-2</c:v>
                </c:pt>
                <c:pt idx="968">
                  <c:v>4.3104820000000002E-2</c:v>
                </c:pt>
                <c:pt idx="969">
                  <c:v>4.3104879999999998E-2</c:v>
                </c:pt>
                <c:pt idx="970">
                  <c:v>4.3104940000000001E-2</c:v>
                </c:pt>
                <c:pt idx="971">
                  <c:v>4.3104999999999997E-2</c:v>
                </c:pt>
                <c:pt idx="972">
                  <c:v>4.3105049999999999E-2</c:v>
                </c:pt>
                <c:pt idx="973">
                  <c:v>4.3105110000000002E-2</c:v>
                </c:pt>
                <c:pt idx="974">
                  <c:v>4.3105169999999998E-2</c:v>
                </c:pt>
                <c:pt idx="975">
                  <c:v>4.310522E-2</c:v>
                </c:pt>
                <c:pt idx="976">
                  <c:v>4.3105280000000003E-2</c:v>
                </c:pt>
                <c:pt idx="977">
                  <c:v>4.3105339999999999E-2</c:v>
                </c:pt>
                <c:pt idx="978">
                  <c:v>4.310539E-2</c:v>
                </c:pt>
                <c:pt idx="979">
                  <c:v>4.3105449999999997E-2</c:v>
                </c:pt>
                <c:pt idx="980">
                  <c:v>4.3105499999999998E-2</c:v>
                </c:pt>
                <c:pt idx="981">
                  <c:v>4.3105560000000001E-2</c:v>
                </c:pt>
                <c:pt idx="982">
                  <c:v>4.3105619999999997E-2</c:v>
                </c:pt>
                <c:pt idx="983">
                  <c:v>4.3105669999999999E-2</c:v>
                </c:pt>
                <c:pt idx="984">
                  <c:v>4.3105730000000002E-2</c:v>
                </c:pt>
                <c:pt idx="985">
                  <c:v>4.3105780000000003E-2</c:v>
                </c:pt>
                <c:pt idx="986">
                  <c:v>4.3105839999999999E-2</c:v>
                </c:pt>
                <c:pt idx="987">
                  <c:v>4.3105890000000001E-2</c:v>
                </c:pt>
                <c:pt idx="988">
                  <c:v>4.3105949999999997E-2</c:v>
                </c:pt>
                <c:pt idx="989">
                  <c:v>4.3105999999999998E-2</c:v>
                </c:pt>
                <c:pt idx="990">
                  <c:v>4.3106060000000002E-2</c:v>
                </c:pt>
                <c:pt idx="991">
                  <c:v>4.3106110000000003E-2</c:v>
                </c:pt>
                <c:pt idx="992">
                  <c:v>4.3106169999999999E-2</c:v>
                </c:pt>
                <c:pt idx="993">
                  <c:v>4.3106220000000001E-2</c:v>
                </c:pt>
                <c:pt idx="994">
                  <c:v>4.3106279999999997E-2</c:v>
                </c:pt>
                <c:pt idx="995">
                  <c:v>4.3106329999999998E-2</c:v>
                </c:pt>
                <c:pt idx="996">
                  <c:v>4.3106390000000001E-2</c:v>
                </c:pt>
                <c:pt idx="997">
                  <c:v>4.3106440000000003E-2</c:v>
                </c:pt>
                <c:pt idx="998">
                  <c:v>4.3106489999999997E-2</c:v>
                </c:pt>
                <c:pt idx="999">
                  <c:v>4.310655E-2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8C3-46F1-A9C2-2FB856CFE68A}"/>
            </c:ext>
          </c:extLst>
        </c:ser>
        <c:ser>
          <c:idx val="15"/>
          <c:order val="1"/>
          <c:tx>
            <c:strRef>
              <c:f>'KF Ex 1'!$Q$12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'KF Ex 1'!$A$14:$A$1013</c:f>
              <c:numCache>
                <c:formatCode>General</c:formatCode>
                <c:ptCount val="1000"/>
                <c:pt idx="0">
                  <c:v>4.3292249999999997E-2</c:v>
                </c:pt>
                <c:pt idx="1">
                  <c:v>8.6584499999999995E-2</c:v>
                </c:pt>
                <c:pt idx="2">
                  <c:v>0.12987679999999999</c:v>
                </c:pt>
                <c:pt idx="3">
                  <c:v>0.17316899999999999</c:v>
                </c:pt>
                <c:pt idx="4">
                  <c:v>0.2164613</c:v>
                </c:pt>
                <c:pt idx="5">
                  <c:v>0.25975350000000003</c:v>
                </c:pt>
                <c:pt idx="6">
                  <c:v>0.30304579999999998</c:v>
                </c:pt>
                <c:pt idx="7">
                  <c:v>0.34633799999999998</c:v>
                </c:pt>
                <c:pt idx="8">
                  <c:v>0.38963029999999998</c:v>
                </c:pt>
                <c:pt idx="9">
                  <c:v>0.43292249999999999</c:v>
                </c:pt>
                <c:pt idx="10">
                  <c:v>0.47621479999999999</c:v>
                </c:pt>
                <c:pt idx="11">
                  <c:v>0.51950700000000005</c:v>
                </c:pt>
                <c:pt idx="12">
                  <c:v>0.5627993</c:v>
                </c:pt>
                <c:pt idx="13">
                  <c:v>0.60609150000000001</c:v>
                </c:pt>
                <c:pt idx="14">
                  <c:v>0.64938379999999996</c:v>
                </c:pt>
                <c:pt idx="15">
                  <c:v>0.69267599999999996</c:v>
                </c:pt>
                <c:pt idx="16">
                  <c:v>0.73596830000000002</c:v>
                </c:pt>
                <c:pt idx="17">
                  <c:v>0.77926050000000002</c:v>
                </c:pt>
                <c:pt idx="18">
                  <c:v>0.82255279999999997</c:v>
                </c:pt>
                <c:pt idx="19">
                  <c:v>0.86584499999999998</c:v>
                </c:pt>
                <c:pt idx="20">
                  <c:v>0.90913730000000004</c:v>
                </c:pt>
                <c:pt idx="21">
                  <c:v>0.95242950000000004</c:v>
                </c:pt>
                <c:pt idx="22">
                  <c:v>0.99572179999999999</c:v>
                </c:pt>
                <c:pt idx="23">
                  <c:v>1.0390140000000001</c:v>
                </c:pt>
                <c:pt idx="24">
                  <c:v>1.082306</c:v>
                </c:pt>
                <c:pt idx="25">
                  <c:v>1.125599</c:v>
                </c:pt>
                <c:pt idx="26">
                  <c:v>1.1688909999999999</c:v>
                </c:pt>
                <c:pt idx="27">
                  <c:v>1.212183</c:v>
                </c:pt>
                <c:pt idx="28">
                  <c:v>1.2554749999999999</c:v>
                </c:pt>
                <c:pt idx="29">
                  <c:v>1.2987679999999999</c:v>
                </c:pt>
                <c:pt idx="30">
                  <c:v>1.34206</c:v>
                </c:pt>
                <c:pt idx="31">
                  <c:v>1.3853519999999999</c:v>
                </c:pt>
                <c:pt idx="32">
                  <c:v>1.428644</c:v>
                </c:pt>
                <c:pt idx="33">
                  <c:v>1.4719370000000001</c:v>
                </c:pt>
                <c:pt idx="34">
                  <c:v>1.5152289999999999</c:v>
                </c:pt>
                <c:pt idx="35">
                  <c:v>1.558521</c:v>
                </c:pt>
                <c:pt idx="36">
                  <c:v>1.6018129999999999</c:v>
                </c:pt>
                <c:pt idx="37">
                  <c:v>1.645106</c:v>
                </c:pt>
                <c:pt idx="38">
                  <c:v>1.6883980000000001</c:v>
                </c:pt>
                <c:pt idx="39">
                  <c:v>1.73169</c:v>
                </c:pt>
                <c:pt idx="40">
                  <c:v>1.7749820000000001</c:v>
                </c:pt>
                <c:pt idx="41">
                  <c:v>1.8182750000000001</c:v>
                </c:pt>
                <c:pt idx="42">
                  <c:v>1.861567</c:v>
                </c:pt>
                <c:pt idx="43">
                  <c:v>1.9048590000000001</c:v>
                </c:pt>
                <c:pt idx="44">
                  <c:v>1.948151</c:v>
                </c:pt>
                <c:pt idx="45">
                  <c:v>1.991444</c:v>
                </c:pt>
                <c:pt idx="46">
                  <c:v>2.0347360000000001</c:v>
                </c:pt>
                <c:pt idx="47">
                  <c:v>2.0780280000000002</c:v>
                </c:pt>
                <c:pt idx="48">
                  <c:v>2.1213199999999999</c:v>
                </c:pt>
                <c:pt idx="49">
                  <c:v>2.1646130000000001</c:v>
                </c:pt>
                <c:pt idx="50">
                  <c:v>2.2079049999999998</c:v>
                </c:pt>
                <c:pt idx="51">
                  <c:v>2.2511969999999999</c:v>
                </c:pt>
                <c:pt idx="52">
                  <c:v>2.294489</c:v>
                </c:pt>
                <c:pt idx="53">
                  <c:v>2.3377819999999998</c:v>
                </c:pt>
                <c:pt idx="54">
                  <c:v>2.3810739999999999</c:v>
                </c:pt>
                <c:pt idx="55">
                  <c:v>2.424366</c:v>
                </c:pt>
                <c:pt idx="56">
                  <c:v>2.4676580000000001</c:v>
                </c:pt>
                <c:pt idx="57">
                  <c:v>2.5109509999999999</c:v>
                </c:pt>
                <c:pt idx="58">
                  <c:v>2.554243</c:v>
                </c:pt>
                <c:pt idx="59">
                  <c:v>2.5975350000000001</c:v>
                </c:pt>
                <c:pt idx="60">
                  <c:v>2.6408269999999998</c:v>
                </c:pt>
                <c:pt idx="61">
                  <c:v>2.6841200000000001</c:v>
                </c:pt>
                <c:pt idx="62">
                  <c:v>2.7274120000000002</c:v>
                </c:pt>
                <c:pt idx="63">
                  <c:v>2.7707039999999998</c:v>
                </c:pt>
                <c:pt idx="64">
                  <c:v>2.8139959999999999</c:v>
                </c:pt>
                <c:pt idx="65">
                  <c:v>2.8572890000000002</c:v>
                </c:pt>
                <c:pt idx="66">
                  <c:v>2.9005809999999999</c:v>
                </c:pt>
                <c:pt idx="67">
                  <c:v>2.943873</c:v>
                </c:pt>
                <c:pt idx="68">
                  <c:v>2.9871650000000001</c:v>
                </c:pt>
                <c:pt idx="69">
                  <c:v>3.0304579999999999</c:v>
                </c:pt>
                <c:pt idx="70">
                  <c:v>3.07375</c:v>
                </c:pt>
                <c:pt idx="71">
                  <c:v>3.1170420000000001</c:v>
                </c:pt>
                <c:pt idx="72">
                  <c:v>3.1603340000000002</c:v>
                </c:pt>
                <c:pt idx="73">
                  <c:v>3.203627</c:v>
                </c:pt>
                <c:pt idx="74">
                  <c:v>3.2469190000000001</c:v>
                </c:pt>
                <c:pt idx="75">
                  <c:v>3.2902110000000002</c:v>
                </c:pt>
                <c:pt idx="76">
                  <c:v>3.3335029999999999</c:v>
                </c:pt>
                <c:pt idx="77">
                  <c:v>3.3767960000000001</c:v>
                </c:pt>
                <c:pt idx="78">
                  <c:v>3.4200879999999998</c:v>
                </c:pt>
                <c:pt idx="79">
                  <c:v>3.4633799999999999</c:v>
                </c:pt>
                <c:pt idx="80">
                  <c:v>3.506672</c:v>
                </c:pt>
                <c:pt idx="81">
                  <c:v>3.5499649999999998</c:v>
                </c:pt>
                <c:pt idx="82">
                  <c:v>3.5932569999999999</c:v>
                </c:pt>
                <c:pt idx="83">
                  <c:v>3.636549</c:v>
                </c:pt>
                <c:pt idx="84">
                  <c:v>3.6798410000000001</c:v>
                </c:pt>
                <c:pt idx="85">
                  <c:v>3.7231339999999999</c:v>
                </c:pt>
                <c:pt idx="86">
                  <c:v>3.7664260000000001</c:v>
                </c:pt>
                <c:pt idx="87">
                  <c:v>3.8097180000000002</c:v>
                </c:pt>
                <c:pt idx="88">
                  <c:v>3.8530099999999998</c:v>
                </c:pt>
                <c:pt idx="89">
                  <c:v>3.8963030000000001</c:v>
                </c:pt>
                <c:pt idx="90">
                  <c:v>3.9395950000000002</c:v>
                </c:pt>
                <c:pt idx="91">
                  <c:v>3.9828869999999998</c:v>
                </c:pt>
                <c:pt idx="92">
                  <c:v>4.026179</c:v>
                </c:pt>
                <c:pt idx="93">
                  <c:v>4.0694720000000002</c:v>
                </c:pt>
                <c:pt idx="94">
                  <c:v>4.1127640000000003</c:v>
                </c:pt>
                <c:pt idx="95">
                  <c:v>4.1560560000000004</c:v>
                </c:pt>
                <c:pt idx="96">
                  <c:v>4.1993479999999996</c:v>
                </c:pt>
                <c:pt idx="97">
                  <c:v>4.2426409999999999</c:v>
                </c:pt>
                <c:pt idx="98">
                  <c:v>4.285933</c:v>
                </c:pt>
                <c:pt idx="99">
                  <c:v>4.3292250000000001</c:v>
                </c:pt>
                <c:pt idx="100">
                  <c:v>4.3725170000000002</c:v>
                </c:pt>
                <c:pt idx="101">
                  <c:v>4.4158099999999996</c:v>
                </c:pt>
                <c:pt idx="102">
                  <c:v>4.4591019999999997</c:v>
                </c:pt>
                <c:pt idx="103">
                  <c:v>4.5023939999999998</c:v>
                </c:pt>
                <c:pt idx="104">
                  <c:v>4.5456859999999999</c:v>
                </c:pt>
                <c:pt idx="105">
                  <c:v>4.5889790000000001</c:v>
                </c:pt>
                <c:pt idx="106">
                  <c:v>4.6322710000000002</c:v>
                </c:pt>
                <c:pt idx="107">
                  <c:v>4.6755630000000004</c:v>
                </c:pt>
                <c:pt idx="108">
                  <c:v>4.7188549999999996</c:v>
                </c:pt>
                <c:pt idx="109">
                  <c:v>4.7621479999999998</c:v>
                </c:pt>
                <c:pt idx="110">
                  <c:v>4.8054399999999999</c:v>
                </c:pt>
                <c:pt idx="111">
                  <c:v>4.848732</c:v>
                </c:pt>
                <c:pt idx="112">
                  <c:v>4.8920240000000002</c:v>
                </c:pt>
                <c:pt idx="113">
                  <c:v>4.9353170000000004</c:v>
                </c:pt>
                <c:pt idx="114">
                  <c:v>4.9786089999999996</c:v>
                </c:pt>
                <c:pt idx="115">
                  <c:v>5.0219009999999997</c:v>
                </c:pt>
                <c:pt idx="116">
                  <c:v>5.0651929999999998</c:v>
                </c:pt>
                <c:pt idx="117">
                  <c:v>5.1084860000000001</c:v>
                </c:pt>
                <c:pt idx="118">
                  <c:v>5.1517780000000002</c:v>
                </c:pt>
                <c:pt idx="119">
                  <c:v>5.1950700000000003</c:v>
                </c:pt>
                <c:pt idx="120">
                  <c:v>5.2383620000000004</c:v>
                </c:pt>
                <c:pt idx="121">
                  <c:v>5.2816549999999998</c:v>
                </c:pt>
                <c:pt idx="122">
                  <c:v>5.3249469999999999</c:v>
                </c:pt>
                <c:pt idx="123">
                  <c:v>5.368239</c:v>
                </c:pt>
                <c:pt idx="124">
                  <c:v>5.4115310000000001</c:v>
                </c:pt>
                <c:pt idx="125">
                  <c:v>5.4548240000000003</c:v>
                </c:pt>
                <c:pt idx="126">
                  <c:v>5.4981159999999996</c:v>
                </c:pt>
                <c:pt idx="127">
                  <c:v>5.5414079999999997</c:v>
                </c:pt>
                <c:pt idx="128">
                  <c:v>5.5846999999999998</c:v>
                </c:pt>
                <c:pt idx="129">
                  <c:v>5.627993</c:v>
                </c:pt>
                <c:pt idx="130">
                  <c:v>5.6712850000000001</c:v>
                </c:pt>
                <c:pt idx="131">
                  <c:v>5.7145770000000002</c:v>
                </c:pt>
                <c:pt idx="132">
                  <c:v>5.7578699999999996</c:v>
                </c:pt>
                <c:pt idx="133">
                  <c:v>5.8011619999999997</c:v>
                </c:pt>
                <c:pt idx="134">
                  <c:v>5.8444539999999998</c:v>
                </c:pt>
                <c:pt idx="135">
                  <c:v>5.8877459999999999</c:v>
                </c:pt>
                <c:pt idx="136">
                  <c:v>5.9310390000000002</c:v>
                </c:pt>
                <c:pt idx="137">
                  <c:v>5.9743310000000003</c:v>
                </c:pt>
                <c:pt idx="138">
                  <c:v>6.0176230000000004</c:v>
                </c:pt>
                <c:pt idx="139">
                  <c:v>6.0609149999999996</c:v>
                </c:pt>
                <c:pt idx="140">
                  <c:v>6.1042079999999999</c:v>
                </c:pt>
                <c:pt idx="141">
                  <c:v>6.1475</c:v>
                </c:pt>
                <c:pt idx="142">
                  <c:v>6.1907920000000001</c:v>
                </c:pt>
                <c:pt idx="143">
                  <c:v>6.2340840000000002</c:v>
                </c:pt>
                <c:pt idx="144">
                  <c:v>6.2773770000000004</c:v>
                </c:pt>
                <c:pt idx="145">
                  <c:v>6.3206689999999996</c:v>
                </c:pt>
                <c:pt idx="146">
                  <c:v>6.3639609999999998</c:v>
                </c:pt>
                <c:pt idx="147">
                  <c:v>6.4072529999999999</c:v>
                </c:pt>
                <c:pt idx="148">
                  <c:v>6.4505460000000001</c:v>
                </c:pt>
                <c:pt idx="149">
                  <c:v>6.4938380000000002</c:v>
                </c:pt>
                <c:pt idx="150">
                  <c:v>6.5371300000000003</c:v>
                </c:pt>
                <c:pt idx="151">
                  <c:v>6.5804220000000004</c:v>
                </c:pt>
                <c:pt idx="152">
                  <c:v>6.6237149999999998</c:v>
                </c:pt>
                <c:pt idx="153">
                  <c:v>6.6670069999999999</c:v>
                </c:pt>
                <c:pt idx="154">
                  <c:v>6.710299</c:v>
                </c:pt>
                <c:pt idx="155">
                  <c:v>6.7535910000000001</c:v>
                </c:pt>
                <c:pt idx="156">
                  <c:v>6.7968840000000004</c:v>
                </c:pt>
                <c:pt idx="157">
                  <c:v>6.8401759999999996</c:v>
                </c:pt>
                <c:pt idx="158">
                  <c:v>6.8834679999999997</c:v>
                </c:pt>
                <c:pt idx="159">
                  <c:v>6.9267599999999998</c:v>
                </c:pt>
                <c:pt idx="160">
                  <c:v>6.9700530000000001</c:v>
                </c:pt>
                <c:pt idx="161">
                  <c:v>7.0133450000000002</c:v>
                </c:pt>
                <c:pt idx="162">
                  <c:v>7.0566370000000003</c:v>
                </c:pt>
                <c:pt idx="163">
                  <c:v>7.0999290000000004</c:v>
                </c:pt>
                <c:pt idx="164">
                  <c:v>7.1432219999999997</c:v>
                </c:pt>
                <c:pt idx="165">
                  <c:v>7.1865139999999998</c:v>
                </c:pt>
                <c:pt idx="166">
                  <c:v>7.229806</c:v>
                </c:pt>
                <c:pt idx="167">
                  <c:v>7.2730980000000001</c:v>
                </c:pt>
                <c:pt idx="168">
                  <c:v>7.3163910000000003</c:v>
                </c:pt>
                <c:pt idx="169">
                  <c:v>7.3596830000000004</c:v>
                </c:pt>
                <c:pt idx="170">
                  <c:v>7.4029749999999996</c:v>
                </c:pt>
                <c:pt idx="171">
                  <c:v>7.4462669999999997</c:v>
                </c:pt>
                <c:pt idx="172">
                  <c:v>7.48956</c:v>
                </c:pt>
                <c:pt idx="173">
                  <c:v>7.5328520000000001</c:v>
                </c:pt>
                <c:pt idx="174">
                  <c:v>7.5761440000000002</c:v>
                </c:pt>
                <c:pt idx="175">
                  <c:v>7.6194360000000003</c:v>
                </c:pt>
                <c:pt idx="176">
                  <c:v>7.6627289999999997</c:v>
                </c:pt>
                <c:pt idx="177">
                  <c:v>7.7060209999999998</c:v>
                </c:pt>
                <c:pt idx="178">
                  <c:v>7.7493129999999999</c:v>
                </c:pt>
                <c:pt idx="179">
                  <c:v>7.792605</c:v>
                </c:pt>
                <c:pt idx="180">
                  <c:v>7.8358980000000003</c:v>
                </c:pt>
                <c:pt idx="181">
                  <c:v>7.8791900000000004</c:v>
                </c:pt>
                <c:pt idx="182">
                  <c:v>7.9224819999999996</c:v>
                </c:pt>
                <c:pt idx="183">
                  <c:v>7.9657739999999997</c:v>
                </c:pt>
                <c:pt idx="184">
                  <c:v>8.0090669999999999</c:v>
                </c:pt>
                <c:pt idx="185">
                  <c:v>8.0523589999999992</c:v>
                </c:pt>
                <c:pt idx="186">
                  <c:v>8.0956510000000002</c:v>
                </c:pt>
                <c:pt idx="187">
                  <c:v>8.1389429999999994</c:v>
                </c:pt>
                <c:pt idx="188">
                  <c:v>8.1822359999999996</c:v>
                </c:pt>
                <c:pt idx="189">
                  <c:v>8.2255280000000006</c:v>
                </c:pt>
                <c:pt idx="190">
                  <c:v>8.2688199999999998</c:v>
                </c:pt>
                <c:pt idx="191">
                  <c:v>8.3121120000000008</c:v>
                </c:pt>
                <c:pt idx="192">
                  <c:v>8.3554049999999993</c:v>
                </c:pt>
                <c:pt idx="193">
                  <c:v>8.3986970000000003</c:v>
                </c:pt>
                <c:pt idx="194">
                  <c:v>8.4419889999999995</c:v>
                </c:pt>
                <c:pt idx="195">
                  <c:v>8.4852810000000005</c:v>
                </c:pt>
                <c:pt idx="196">
                  <c:v>8.5285740000000008</c:v>
                </c:pt>
                <c:pt idx="197">
                  <c:v>8.571866</c:v>
                </c:pt>
                <c:pt idx="198">
                  <c:v>8.6151579999999992</c:v>
                </c:pt>
                <c:pt idx="199">
                  <c:v>8.6584500000000002</c:v>
                </c:pt>
                <c:pt idx="200">
                  <c:v>8.7017430000000004</c:v>
                </c:pt>
                <c:pt idx="201">
                  <c:v>8.7450349999999997</c:v>
                </c:pt>
                <c:pt idx="202">
                  <c:v>8.7883270000000007</c:v>
                </c:pt>
                <c:pt idx="203">
                  <c:v>8.8316189999999999</c:v>
                </c:pt>
                <c:pt idx="204">
                  <c:v>8.8749120000000001</c:v>
                </c:pt>
                <c:pt idx="205">
                  <c:v>8.9182039999999994</c:v>
                </c:pt>
                <c:pt idx="206">
                  <c:v>8.9614960000000004</c:v>
                </c:pt>
                <c:pt idx="207">
                  <c:v>9.0047879999999996</c:v>
                </c:pt>
                <c:pt idx="208">
                  <c:v>9.0480809999999998</c:v>
                </c:pt>
                <c:pt idx="209">
                  <c:v>9.0913730000000008</c:v>
                </c:pt>
                <c:pt idx="210">
                  <c:v>9.134665</c:v>
                </c:pt>
                <c:pt idx="211">
                  <c:v>9.1779569999999993</c:v>
                </c:pt>
                <c:pt idx="212">
                  <c:v>9.2212499999999995</c:v>
                </c:pt>
                <c:pt idx="213">
                  <c:v>9.2645420000000005</c:v>
                </c:pt>
                <c:pt idx="214">
                  <c:v>9.3078339999999997</c:v>
                </c:pt>
                <c:pt idx="215">
                  <c:v>9.3511260000000007</c:v>
                </c:pt>
                <c:pt idx="216">
                  <c:v>9.3944189999999992</c:v>
                </c:pt>
                <c:pt idx="217">
                  <c:v>9.4377110000000002</c:v>
                </c:pt>
                <c:pt idx="218">
                  <c:v>9.4810029999999994</c:v>
                </c:pt>
                <c:pt idx="219">
                  <c:v>9.5242950000000004</c:v>
                </c:pt>
                <c:pt idx="220">
                  <c:v>9.5675880000000006</c:v>
                </c:pt>
                <c:pt idx="221">
                  <c:v>9.6108799999999999</c:v>
                </c:pt>
                <c:pt idx="222">
                  <c:v>9.6541720000000009</c:v>
                </c:pt>
                <c:pt idx="223">
                  <c:v>9.6974640000000001</c:v>
                </c:pt>
                <c:pt idx="224">
                  <c:v>9.7407570000000003</c:v>
                </c:pt>
                <c:pt idx="225">
                  <c:v>9.7840489999999996</c:v>
                </c:pt>
                <c:pt idx="226">
                  <c:v>9.8273410000000005</c:v>
                </c:pt>
                <c:pt idx="227">
                  <c:v>9.8706329999999998</c:v>
                </c:pt>
                <c:pt idx="228">
                  <c:v>9.913926</c:v>
                </c:pt>
                <c:pt idx="229">
                  <c:v>9.9572179999999992</c:v>
                </c:pt>
                <c:pt idx="230">
                  <c:v>10.00051</c:v>
                </c:pt>
                <c:pt idx="231">
                  <c:v>10.043799999999999</c:v>
                </c:pt>
                <c:pt idx="232">
                  <c:v>10.08709</c:v>
                </c:pt>
                <c:pt idx="233">
                  <c:v>10.13039</c:v>
                </c:pt>
                <c:pt idx="234">
                  <c:v>10.173679999999999</c:v>
                </c:pt>
                <c:pt idx="235">
                  <c:v>10.21697</c:v>
                </c:pt>
                <c:pt idx="236">
                  <c:v>10.260260000000001</c:v>
                </c:pt>
                <c:pt idx="237">
                  <c:v>10.303559999999999</c:v>
                </c:pt>
                <c:pt idx="238">
                  <c:v>10.34685</c:v>
                </c:pt>
                <c:pt idx="239">
                  <c:v>10.390140000000001</c:v>
                </c:pt>
                <c:pt idx="240">
                  <c:v>10.43343</c:v>
                </c:pt>
                <c:pt idx="241">
                  <c:v>10.47672</c:v>
                </c:pt>
                <c:pt idx="242">
                  <c:v>10.520020000000001</c:v>
                </c:pt>
                <c:pt idx="243">
                  <c:v>10.56331</c:v>
                </c:pt>
                <c:pt idx="244">
                  <c:v>10.6066</c:v>
                </c:pt>
                <c:pt idx="245">
                  <c:v>10.649889999999999</c:v>
                </c:pt>
                <c:pt idx="246">
                  <c:v>10.69319</c:v>
                </c:pt>
                <c:pt idx="247">
                  <c:v>10.73648</c:v>
                </c:pt>
                <c:pt idx="248">
                  <c:v>10.779769999999999</c:v>
                </c:pt>
                <c:pt idx="249">
                  <c:v>10.82306</c:v>
                </c:pt>
                <c:pt idx="250">
                  <c:v>10.86636</c:v>
                </c:pt>
                <c:pt idx="251">
                  <c:v>10.909649999999999</c:v>
                </c:pt>
                <c:pt idx="252">
                  <c:v>10.95294</c:v>
                </c:pt>
                <c:pt idx="253">
                  <c:v>10.996230000000001</c:v>
                </c:pt>
                <c:pt idx="254">
                  <c:v>11.03952</c:v>
                </c:pt>
                <c:pt idx="255">
                  <c:v>11.08282</c:v>
                </c:pt>
                <c:pt idx="256">
                  <c:v>11.126110000000001</c:v>
                </c:pt>
                <c:pt idx="257">
                  <c:v>11.1694</c:v>
                </c:pt>
                <c:pt idx="258">
                  <c:v>11.21269</c:v>
                </c:pt>
                <c:pt idx="259">
                  <c:v>11.255990000000001</c:v>
                </c:pt>
                <c:pt idx="260">
                  <c:v>11.29928</c:v>
                </c:pt>
                <c:pt idx="261">
                  <c:v>11.34257</c:v>
                </c:pt>
                <c:pt idx="262">
                  <c:v>11.385859999999999</c:v>
                </c:pt>
                <c:pt idx="263">
                  <c:v>11.42915</c:v>
                </c:pt>
                <c:pt idx="264">
                  <c:v>11.47245</c:v>
                </c:pt>
                <c:pt idx="265">
                  <c:v>11.515739999999999</c:v>
                </c:pt>
                <c:pt idx="266">
                  <c:v>11.55903</c:v>
                </c:pt>
                <c:pt idx="267">
                  <c:v>11.602320000000001</c:v>
                </c:pt>
                <c:pt idx="268">
                  <c:v>11.645619999999999</c:v>
                </c:pt>
                <c:pt idx="269">
                  <c:v>11.68891</c:v>
                </c:pt>
                <c:pt idx="270">
                  <c:v>11.732200000000001</c:v>
                </c:pt>
                <c:pt idx="271">
                  <c:v>11.77549</c:v>
                </c:pt>
                <c:pt idx="272">
                  <c:v>11.81878</c:v>
                </c:pt>
                <c:pt idx="273">
                  <c:v>11.862080000000001</c:v>
                </c:pt>
                <c:pt idx="274">
                  <c:v>11.90537</c:v>
                </c:pt>
                <c:pt idx="275">
                  <c:v>11.94866</c:v>
                </c:pt>
                <c:pt idx="276">
                  <c:v>11.991949999999999</c:v>
                </c:pt>
                <c:pt idx="277">
                  <c:v>12.03525</c:v>
                </c:pt>
                <c:pt idx="278">
                  <c:v>12.07854</c:v>
                </c:pt>
                <c:pt idx="279">
                  <c:v>12.121829999999999</c:v>
                </c:pt>
                <c:pt idx="280">
                  <c:v>12.16512</c:v>
                </c:pt>
                <c:pt idx="281">
                  <c:v>12.20842</c:v>
                </c:pt>
                <c:pt idx="282">
                  <c:v>12.251709999999999</c:v>
                </c:pt>
                <c:pt idx="283">
                  <c:v>12.295</c:v>
                </c:pt>
                <c:pt idx="284">
                  <c:v>12.338290000000001</c:v>
                </c:pt>
                <c:pt idx="285">
                  <c:v>12.38158</c:v>
                </c:pt>
                <c:pt idx="286">
                  <c:v>12.42488</c:v>
                </c:pt>
                <c:pt idx="287">
                  <c:v>12.468170000000001</c:v>
                </c:pt>
                <c:pt idx="288">
                  <c:v>12.51146</c:v>
                </c:pt>
                <c:pt idx="289">
                  <c:v>12.55475</c:v>
                </c:pt>
                <c:pt idx="290">
                  <c:v>12.598050000000001</c:v>
                </c:pt>
                <c:pt idx="291">
                  <c:v>12.64134</c:v>
                </c:pt>
                <c:pt idx="292">
                  <c:v>12.68463</c:v>
                </c:pt>
                <c:pt idx="293">
                  <c:v>12.727919999999999</c:v>
                </c:pt>
                <c:pt idx="294">
                  <c:v>12.77121</c:v>
                </c:pt>
                <c:pt idx="295">
                  <c:v>12.81451</c:v>
                </c:pt>
                <c:pt idx="296">
                  <c:v>12.857799999999999</c:v>
                </c:pt>
                <c:pt idx="297">
                  <c:v>12.90109</c:v>
                </c:pt>
                <c:pt idx="298">
                  <c:v>12.944380000000001</c:v>
                </c:pt>
                <c:pt idx="299">
                  <c:v>12.987679999999999</c:v>
                </c:pt>
                <c:pt idx="300">
                  <c:v>13.03097</c:v>
                </c:pt>
                <c:pt idx="301">
                  <c:v>13.074260000000001</c:v>
                </c:pt>
                <c:pt idx="302">
                  <c:v>13.11755</c:v>
                </c:pt>
                <c:pt idx="303">
                  <c:v>13.16084</c:v>
                </c:pt>
                <c:pt idx="304">
                  <c:v>13.204140000000001</c:v>
                </c:pt>
                <c:pt idx="305">
                  <c:v>13.24743</c:v>
                </c:pt>
                <c:pt idx="306">
                  <c:v>13.29072</c:v>
                </c:pt>
                <c:pt idx="307">
                  <c:v>13.334009999999999</c:v>
                </c:pt>
                <c:pt idx="308">
                  <c:v>13.37731</c:v>
                </c:pt>
                <c:pt idx="309">
                  <c:v>13.4206</c:v>
                </c:pt>
                <c:pt idx="310">
                  <c:v>13.463889999999999</c:v>
                </c:pt>
                <c:pt idx="311">
                  <c:v>13.50718</c:v>
                </c:pt>
                <c:pt idx="312">
                  <c:v>13.550470000000001</c:v>
                </c:pt>
                <c:pt idx="313">
                  <c:v>13.593769999999999</c:v>
                </c:pt>
                <c:pt idx="314">
                  <c:v>13.63706</c:v>
                </c:pt>
                <c:pt idx="315">
                  <c:v>13.680350000000001</c:v>
                </c:pt>
                <c:pt idx="316">
                  <c:v>13.72364</c:v>
                </c:pt>
                <c:pt idx="317">
                  <c:v>13.76694</c:v>
                </c:pt>
                <c:pt idx="318">
                  <c:v>13.810230000000001</c:v>
                </c:pt>
                <c:pt idx="319">
                  <c:v>13.85352</c:v>
                </c:pt>
                <c:pt idx="320">
                  <c:v>13.89681</c:v>
                </c:pt>
                <c:pt idx="321">
                  <c:v>13.940110000000001</c:v>
                </c:pt>
                <c:pt idx="322">
                  <c:v>13.9834</c:v>
                </c:pt>
                <c:pt idx="323">
                  <c:v>14.02669</c:v>
                </c:pt>
                <c:pt idx="324">
                  <c:v>14.069979999999999</c:v>
                </c:pt>
                <c:pt idx="325">
                  <c:v>14.11327</c:v>
                </c:pt>
                <c:pt idx="326">
                  <c:v>14.15657</c:v>
                </c:pt>
                <c:pt idx="327">
                  <c:v>14.199859999999999</c:v>
                </c:pt>
                <c:pt idx="328">
                  <c:v>14.24315</c:v>
                </c:pt>
                <c:pt idx="329">
                  <c:v>14.286440000000001</c:v>
                </c:pt>
                <c:pt idx="330">
                  <c:v>14.329739999999999</c:v>
                </c:pt>
                <c:pt idx="331">
                  <c:v>14.37303</c:v>
                </c:pt>
                <c:pt idx="332">
                  <c:v>14.416320000000001</c:v>
                </c:pt>
                <c:pt idx="333">
                  <c:v>14.45961</c:v>
                </c:pt>
                <c:pt idx="334">
                  <c:v>14.5029</c:v>
                </c:pt>
                <c:pt idx="335">
                  <c:v>14.546200000000001</c:v>
                </c:pt>
                <c:pt idx="336">
                  <c:v>14.58949</c:v>
                </c:pt>
                <c:pt idx="337">
                  <c:v>14.63278</c:v>
                </c:pt>
                <c:pt idx="338">
                  <c:v>14.676069999999999</c:v>
                </c:pt>
                <c:pt idx="339">
                  <c:v>14.71937</c:v>
                </c:pt>
                <c:pt idx="340">
                  <c:v>14.76266</c:v>
                </c:pt>
                <c:pt idx="341">
                  <c:v>14.805949999999999</c:v>
                </c:pt>
                <c:pt idx="342">
                  <c:v>14.84924</c:v>
                </c:pt>
                <c:pt idx="343">
                  <c:v>14.892530000000001</c:v>
                </c:pt>
                <c:pt idx="344">
                  <c:v>14.935829999999999</c:v>
                </c:pt>
                <c:pt idx="345">
                  <c:v>14.97912</c:v>
                </c:pt>
                <c:pt idx="346">
                  <c:v>15.022410000000001</c:v>
                </c:pt>
                <c:pt idx="347">
                  <c:v>15.0657</c:v>
                </c:pt>
                <c:pt idx="348">
                  <c:v>15.109</c:v>
                </c:pt>
                <c:pt idx="349">
                  <c:v>15.152290000000001</c:v>
                </c:pt>
                <c:pt idx="350">
                  <c:v>15.19558</c:v>
                </c:pt>
                <c:pt idx="351">
                  <c:v>15.23887</c:v>
                </c:pt>
                <c:pt idx="352">
                  <c:v>15.282159999999999</c:v>
                </c:pt>
                <c:pt idx="353">
                  <c:v>15.32546</c:v>
                </c:pt>
                <c:pt idx="354">
                  <c:v>15.36875</c:v>
                </c:pt>
                <c:pt idx="355">
                  <c:v>15.412039999999999</c:v>
                </c:pt>
                <c:pt idx="356">
                  <c:v>15.45533</c:v>
                </c:pt>
                <c:pt idx="357">
                  <c:v>15.49863</c:v>
                </c:pt>
                <c:pt idx="358">
                  <c:v>15.541919999999999</c:v>
                </c:pt>
                <c:pt idx="359">
                  <c:v>15.58521</c:v>
                </c:pt>
                <c:pt idx="360">
                  <c:v>15.628500000000001</c:v>
                </c:pt>
                <c:pt idx="361">
                  <c:v>15.671799999999999</c:v>
                </c:pt>
                <c:pt idx="362">
                  <c:v>15.71509</c:v>
                </c:pt>
                <c:pt idx="363">
                  <c:v>15.758380000000001</c:v>
                </c:pt>
                <c:pt idx="364">
                  <c:v>15.80167</c:v>
                </c:pt>
                <c:pt idx="365">
                  <c:v>15.84496</c:v>
                </c:pt>
                <c:pt idx="366">
                  <c:v>15.888260000000001</c:v>
                </c:pt>
                <c:pt idx="367">
                  <c:v>15.93155</c:v>
                </c:pt>
                <c:pt idx="368">
                  <c:v>15.97484</c:v>
                </c:pt>
                <c:pt idx="369">
                  <c:v>16.018129999999999</c:v>
                </c:pt>
                <c:pt idx="370">
                  <c:v>16.061430000000001</c:v>
                </c:pt>
                <c:pt idx="371">
                  <c:v>16.10472</c:v>
                </c:pt>
                <c:pt idx="372">
                  <c:v>16.148009999999999</c:v>
                </c:pt>
                <c:pt idx="373">
                  <c:v>16.191299999999998</c:v>
                </c:pt>
                <c:pt idx="374">
                  <c:v>16.234590000000001</c:v>
                </c:pt>
                <c:pt idx="375">
                  <c:v>16.277889999999999</c:v>
                </c:pt>
                <c:pt idx="376">
                  <c:v>16.321179999999998</c:v>
                </c:pt>
                <c:pt idx="377">
                  <c:v>16.364470000000001</c:v>
                </c:pt>
                <c:pt idx="378">
                  <c:v>16.40776</c:v>
                </c:pt>
                <c:pt idx="379">
                  <c:v>16.451059999999998</c:v>
                </c:pt>
                <c:pt idx="380">
                  <c:v>16.494350000000001</c:v>
                </c:pt>
                <c:pt idx="381">
                  <c:v>16.53764</c:v>
                </c:pt>
                <c:pt idx="382">
                  <c:v>16.580929999999999</c:v>
                </c:pt>
                <c:pt idx="383">
                  <c:v>16.624220000000001</c:v>
                </c:pt>
                <c:pt idx="384">
                  <c:v>16.66752</c:v>
                </c:pt>
                <c:pt idx="385">
                  <c:v>16.710809999999999</c:v>
                </c:pt>
                <c:pt idx="386">
                  <c:v>16.754100000000001</c:v>
                </c:pt>
                <c:pt idx="387">
                  <c:v>16.79739</c:v>
                </c:pt>
                <c:pt idx="388">
                  <c:v>16.840689999999999</c:v>
                </c:pt>
                <c:pt idx="389">
                  <c:v>16.883980000000001</c:v>
                </c:pt>
                <c:pt idx="390">
                  <c:v>16.92727</c:v>
                </c:pt>
                <c:pt idx="391">
                  <c:v>16.970559999999999</c:v>
                </c:pt>
                <c:pt idx="392">
                  <c:v>17.013860000000001</c:v>
                </c:pt>
                <c:pt idx="393">
                  <c:v>17.05715</c:v>
                </c:pt>
                <c:pt idx="394">
                  <c:v>17.100439999999999</c:v>
                </c:pt>
                <c:pt idx="395">
                  <c:v>17.143730000000001</c:v>
                </c:pt>
                <c:pt idx="396">
                  <c:v>17.18702</c:v>
                </c:pt>
                <c:pt idx="397">
                  <c:v>17.230319999999999</c:v>
                </c:pt>
                <c:pt idx="398">
                  <c:v>17.273610000000001</c:v>
                </c:pt>
                <c:pt idx="399">
                  <c:v>17.3169</c:v>
                </c:pt>
                <c:pt idx="400">
                  <c:v>17.360189999999999</c:v>
                </c:pt>
                <c:pt idx="401">
                  <c:v>17.403490000000001</c:v>
                </c:pt>
                <c:pt idx="402">
                  <c:v>17.44678</c:v>
                </c:pt>
                <c:pt idx="403">
                  <c:v>17.490069999999999</c:v>
                </c:pt>
                <c:pt idx="404">
                  <c:v>17.533359999999998</c:v>
                </c:pt>
                <c:pt idx="405">
                  <c:v>17.576650000000001</c:v>
                </c:pt>
                <c:pt idx="406">
                  <c:v>17.619949999999999</c:v>
                </c:pt>
                <c:pt idx="407">
                  <c:v>17.663239999999998</c:v>
                </c:pt>
                <c:pt idx="408">
                  <c:v>17.706530000000001</c:v>
                </c:pt>
                <c:pt idx="409">
                  <c:v>17.74982</c:v>
                </c:pt>
                <c:pt idx="410">
                  <c:v>17.793119999999998</c:v>
                </c:pt>
                <c:pt idx="411">
                  <c:v>17.836410000000001</c:v>
                </c:pt>
                <c:pt idx="412">
                  <c:v>17.8797</c:v>
                </c:pt>
                <c:pt idx="413">
                  <c:v>17.922989999999999</c:v>
                </c:pt>
                <c:pt idx="414">
                  <c:v>17.966280000000001</c:v>
                </c:pt>
                <c:pt idx="415">
                  <c:v>18.00958</c:v>
                </c:pt>
                <c:pt idx="416">
                  <c:v>18.052869999999999</c:v>
                </c:pt>
                <c:pt idx="417">
                  <c:v>18.096160000000001</c:v>
                </c:pt>
                <c:pt idx="418">
                  <c:v>18.13945</c:v>
                </c:pt>
                <c:pt idx="419">
                  <c:v>18.182749999999999</c:v>
                </c:pt>
                <c:pt idx="420">
                  <c:v>18.226040000000001</c:v>
                </c:pt>
                <c:pt idx="421">
                  <c:v>18.26933</c:v>
                </c:pt>
                <c:pt idx="422">
                  <c:v>18.312619999999999</c:v>
                </c:pt>
                <c:pt idx="423">
                  <c:v>18.355910000000002</c:v>
                </c:pt>
                <c:pt idx="424">
                  <c:v>18.39921</c:v>
                </c:pt>
                <c:pt idx="425">
                  <c:v>18.442499999999999</c:v>
                </c:pt>
                <c:pt idx="426">
                  <c:v>18.485790000000001</c:v>
                </c:pt>
                <c:pt idx="427">
                  <c:v>18.52908</c:v>
                </c:pt>
                <c:pt idx="428">
                  <c:v>18.572379999999999</c:v>
                </c:pt>
                <c:pt idx="429">
                  <c:v>18.615670000000001</c:v>
                </c:pt>
                <c:pt idx="430">
                  <c:v>18.65896</c:v>
                </c:pt>
                <c:pt idx="431">
                  <c:v>18.702249999999999</c:v>
                </c:pt>
                <c:pt idx="432">
                  <c:v>18.745550000000001</c:v>
                </c:pt>
                <c:pt idx="433">
                  <c:v>18.78884</c:v>
                </c:pt>
                <c:pt idx="434">
                  <c:v>18.832129999999999</c:v>
                </c:pt>
                <c:pt idx="435">
                  <c:v>18.875419999999998</c:v>
                </c:pt>
                <c:pt idx="436">
                  <c:v>18.918710000000001</c:v>
                </c:pt>
                <c:pt idx="437">
                  <c:v>18.962009999999999</c:v>
                </c:pt>
                <c:pt idx="438">
                  <c:v>19.005299999999998</c:v>
                </c:pt>
                <c:pt idx="439">
                  <c:v>19.048590000000001</c:v>
                </c:pt>
                <c:pt idx="440">
                  <c:v>19.09188</c:v>
                </c:pt>
                <c:pt idx="441">
                  <c:v>19.135179999999998</c:v>
                </c:pt>
                <c:pt idx="442">
                  <c:v>19.178470000000001</c:v>
                </c:pt>
                <c:pt idx="443">
                  <c:v>19.22176</c:v>
                </c:pt>
                <c:pt idx="444">
                  <c:v>19.265049999999999</c:v>
                </c:pt>
                <c:pt idx="445">
                  <c:v>19.308340000000001</c:v>
                </c:pt>
                <c:pt idx="446">
                  <c:v>19.35164</c:v>
                </c:pt>
                <c:pt idx="447">
                  <c:v>19.394929999999999</c:v>
                </c:pt>
                <c:pt idx="448">
                  <c:v>19.438220000000001</c:v>
                </c:pt>
                <c:pt idx="449">
                  <c:v>19.48151</c:v>
                </c:pt>
                <c:pt idx="450">
                  <c:v>19.524809999999999</c:v>
                </c:pt>
                <c:pt idx="451">
                  <c:v>19.568100000000001</c:v>
                </c:pt>
                <c:pt idx="452">
                  <c:v>19.61139</c:v>
                </c:pt>
                <c:pt idx="453">
                  <c:v>19.654679999999999</c:v>
                </c:pt>
                <c:pt idx="454">
                  <c:v>19.697970000000002</c:v>
                </c:pt>
                <c:pt idx="455">
                  <c:v>19.74127</c:v>
                </c:pt>
                <c:pt idx="456">
                  <c:v>19.784559999999999</c:v>
                </c:pt>
                <c:pt idx="457">
                  <c:v>19.827850000000002</c:v>
                </c:pt>
                <c:pt idx="458">
                  <c:v>19.87114</c:v>
                </c:pt>
                <c:pt idx="459">
                  <c:v>19.914439999999999</c:v>
                </c:pt>
                <c:pt idx="460">
                  <c:v>19.957730000000002</c:v>
                </c:pt>
                <c:pt idx="461">
                  <c:v>20.00102</c:v>
                </c:pt>
                <c:pt idx="462">
                  <c:v>20.044309999999999</c:v>
                </c:pt>
                <c:pt idx="463">
                  <c:v>20.087599999999998</c:v>
                </c:pt>
                <c:pt idx="464">
                  <c:v>20.1309</c:v>
                </c:pt>
                <c:pt idx="465">
                  <c:v>20.174189999999999</c:v>
                </c:pt>
                <c:pt idx="466">
                  <c:v>20.217479999999998</c:v>
                </c:pt>
                <c:pt idx="467">
                  <c:v>20.260770000000001</c:v>
                </c:pt>
                <c:pt idx="468">
                  <c:v>20.304069999999999</c:v>
                </c:pt>
                <c:pt idx="469">
                  <c:v>20.347359999999998</c:v>
                </c:pt>
                <c:pt idx="470">
                  <c:v>20.390650000000001</c:v>
                </c:pt>
                <c:pt idx="471">
                  <c:v>20.43394</c:v>
                </c:pt>
                <c:pt idx="472">
                  <c:v>20.477239999999998</c:v>
                </c:pt>
                <c:pt idx="473">
                  <c:v>20.520530000000001</c:v>
                </c:pt>
                <c:pt idx="474">
                  <c:v>20.56382</c:v>
                </c:pt>
                <c:pt idx="475">
                  <c:v>20.607109999999999</c:v>
                </c:pt>
                <c:pt idx="476">
                  <c:v>20.650400000000001</c:v>
                </c:pt>
                <c:pt idx="477">
                  <c:v>20.6937</c:v>
                </c:pt>
                <c:pt idx="478">
                  <c:v>20.736989999999999</c:v>
                </c:pt>
                <c:pt idx="479">
                  <c:v>20.780280000000001</c:v>
                </c:pt>
                <c:pt idx="480">
                  <c:v>20.82357</c:v>
                </c:pt>
                <c:pt idx="481">
                  <c:v>20.866869999999999</c:v>
                </c:pt>
                <c:pt idx="482">
                  <c:v>20.910160000000001</c:v>
                </c:pt>
                <c:pt idx="483">
                  <c:v>20.95345</c:v>
                </c:pt>
                <c:pt idx="484">
                  <c:v>20.996739999999999</c:v>
                </c:pt>
                <c:pt idx="485">
                  <c:v>21.040030000000002</c:v>
                </c:pt>
                <c:pt idx="486">
                  <c:v>21.08333</c:v>
                </c:pt>
                <c:pt idx="487">
                  <c:v>21.126619999999999</c:v>
                </c:pt>
                <c:pt idx="488">
                  <c:v>21.169910000000002</c:v>
                </c:pt>
                <c:pt idx="489">
                  <c:v>21.213200000000001</c:v>
                </c:pt>
                <c:pt idx="490">
                  <c:v>21.256499999999999</c:v>
                </c:pt>
                <c:pt idx="491">
                  <c:v>21.299790000000002</c:v>
                </c:pt>
                <c:pt idx="492">
                  <c:v>21.34308</c:v>
                </c:pt>
                <c:pt idx="493">
                  <c:v>21.386369999999999</c:v>
                </c:pt>
                <c:pt idx="494">
                  <c:v>21.429659999999998</c:v>
                </c:pt>
                <c:pt idx="495">
                  <c:v>21.47296</c:v>
                </c:pt>
                <c:pt idx="496">
                  <c:v>21.516249999999999</c:v>
                </c:pt>
                <c:pt idx="497">
                  <c:v>21.559539999999998</c:v>
                </c:pt>
                <c:pt idx="498">
                  <c:v>21.602830000000001</c:v>
                </c:pt>
                <c:pt idx="499">
                  <c:v>21.646129999999999</c:v>
                </c:pt>
                <c:pt idx="500">
                  <c:v>21.689419999999998</c:v>
                </c:pt>
                <c:pt idx="501">
                  <c:v>21.732710000000001</c:v>
                </c:pt>
                <c:pt idx="502">
                  <c:v>21.776</c:v>
                </c:pt>
                <c:pt idx="503">
                  <c:v>21.819289999999999</c:v>
                </c:pt>
                <c:pt idx="504">
                  <c:v>21.862590000000001</c:v>
                </c:pt>
                <c:pt idx="505">
                  <c:v>21.90588</c:v>
                </c:pt>
                <c:pt idx="506">
                  <c:v>21.949169999999999</c:v>
                </c:pt>
                <c:pt idx="507">
                  <c:v>21.992460000000001</c:v>
                </c:pt>
                <c:pt idx="508">
                  <c:v>22.03576</c:v>
                </c:pt>
                <c:pt idx="509">
                  <c:v>22.079049999999999</c:v>
                </c:pt>
                <c:pt idx="510">
                  <c:v>22.122340000000001</c:v>
                </c:pt>
                <c:pt idx="511">
                  <c:v>22.16563</c:v>
                </c:pt>
                <c:pt idx="512">
                  <c:v>22.208929999999999</c:v>
                </c:pt>
                <c:pt idx="513">
                  <c:v>22.252220000000001</c:v>
                </c:pt>
                <c:pt idx="514">
                  <c:v>22.29551</c:v>
                </c:pt>
                <c:pt idx="515">
                  <c:v>22.338799999999999</c:v>
                </c:pt>
                <c:pt idx="516">
                  <c:v>22.382090000000002</c:v>
                </c:pt>
                <c:pt idx="517">
                  <c:v>22.42539</c:v>
                </c:pt>
                <c:pt idx="518">
                  <c:v>22.468679999999999</c:v>
                </c:pt>
                <c:pt idx="519">
                  <c:v>22.511970000000002</c:v>
                </c:pt>
                <c:pt idx="520">
                  <c:v>22.555260000000001</c:v>
                </c:pt>
                <c:pt idx="521">
                  <c:v>22.598559999999999</c:v>
                </c:pt>
                <c:pt idx="522">
                  <c:v>22.641850000000002</c:v>
                </c:pt>
                <c:pt idx="523">
                  <c:v>22.685140000000001</c:v>
                </c:pt>
                <c:pt idx="524">
                  <c:v>22.728429999999999</c:v>
                </c:pt>
                <c:pt idx="525">
                  <c:v>22.771719999999998</c:v>
                </c:pt>
                <c:pt idx="526">
                  <c:v>22.815020000000001</c:v>
                </c:pt>
                <c:pt idx="527">
                  <c:v>22.858309999999999</c:v>
                </c:pt>
                <c:pt idx="528">
                  <c:v>22.901599999999998</c:v>
                </c:pt>
                <c:pt idx="529">
                  <c:v>22.944890000000001</c:v>
                </c:pt>
                <c:pt idx="530">
                  <c:v>22.988189999999999</c:v>
                </c:pt>
                <c:pt idx="531">
                  <c:v>23.031479999999998</c:v>
                </c:pt>
                <c:pt idx="532">
                  <c:v>23.074770000000001</c:v>
                </c:pt>
                <c:pt idx="533">
                  <c:v>23.11806</c:v>
                </c:pt>
                <c:pt idx="534">
                  <c:v>23.161349999999999</c:v>
                </c:pt>
                <c:pt idx="535">
                  <c:v>23.204650000000001</c:v>
                </c:pt>
                <c:pt idx="536">
                  <c:v>23.24794</c:v>
                </c:pt>
                <c:pt idx="537">
                  <c:v>23.291229999999999</c:v>
                </c:pt>
                <c:pt idx="538">
                  <c:v>23.334520000000001</c:v>
                </c:pt>
                <c:pt idx="539">
                  <c:v>23.37782</c:v>
                </c:pt>
                <c:pt idx="540">
                  <c:v>23.421109999999999</c:v>
                </c:pt>
                <c:pt idx="541">
                  <c:v>23.464400000000001</c:v>
                </c:pt>
                <c:pt idx="542">
                  <c:v>23.50769</c:v>
                </c:pt>
                <c:pt idx="543">
                  <c:v>23.550989999999999</c:v>
                </c:pt>
                <c:pt idx="544">
                  <c:v>23.594280000000001</c:v>
                </c:pt>
                <c:pt idx="545">
                  <c:v>23.63757</c:v>
                </c:pt>
                <c:pt idx="546">
                  <c:v>23.680859999999999</c:v>
                </c:pt>
                <c:pt idx="547">
                  <c:v>23.724150000000002</c:v>
                </c:pt>
                <c:pt idx="548">
                  <c:v>23.76745</c:v>
                </c:pt>
                <c:pt idx="549">
                  <c:v>23.810739999999999</c:v>
                </c:pt>
                <c:pt idx="550">
                  <c:v>23.854030000000002</c:v>
                </c:pt>
                <c:pt idx="551">
                  <c:v>23.897320000000001</c:v>
                </c:pt>
                <c:pt idx="552">
                  <c:v>23.940619999999999</c:v>
                </c:pt>
                <c:pt idx="553">
                  <c:v>23.983910000000002</c:v>
                </c:pt>
                <c:pt idx="554">
                  <c:v>24.027200000000001</c:v>
                </c:pt>
                <c:pt idx="555">
                  <c:v>24.070489999999999</c:v>
                </c:pt>
                <c:pt idx="556">
                  <c:v>24.113779999999998</c:v>
                </c:pt>
                <c:pt idx="557">
                  <c:v>24.157080000000001</c:v>
                </c:pt>
                <c:pt idx="558">
                  <c:v>24.200369999999999</c:v>
                </c:pt>
                <c:pt idx="559">
                  <c:v>24.243659999999998</c:v>
                </c:pt>
                <c:pt idx="560">
                  <c:v>24.286950000000001</c:v>
                </c:pt>
                <c:pt idx="561">
                  <c:v>24.330249999999999</c:v>
                </c:pt>
                <c:pt idx="562">
                  <c:v>24.373539999999998</c:v>
                </c:pt>
                <c:pt idx="563">
                  <c:v>24.416830000000001</c:v>
                </c:pt>
                <c:pt idx="564">
                  <c:v>24.46012</c:v>
                </c:pt>
                <c:pt idx="565">
                  <c:v>24.503409999999999</c:v>
                </c:pt>
                <c:pt idx="566">
                  <c:v>24.546710000000001</c:v>
                </c:pt>
                <c:pt idx="567">
                  <c:v>24.59</c:v>
                </c:pt>
                <c:pt idx="568">
                  <c:v>24.633289999999999</c:v>
                </c:pt>
                <c:pt idx="569">
                  <c:v>24.676580000000001</c:v>
                </c:pt>
                <c:pt idx="570">
                  <c:v>24.71988</c:v>
                </c:pt>
                <c:pt idx="571">
                  <c:v>24.763169999999999</c:v>
                </c:pt>
                <c:pt idx="572">
                  <c:v>24.806460000000001</c:v>
                </c:pt>
                <c:pt idx="573">
                  <c:v>24.84975</c:v>
                </c:pt>
                <c:pt idx="574">
                  <c:v>24.893039999999999</c:v>
                </c:pt>
                <c:pt idx="575">
                  <c:v>24.936340000000001</c:v>
                </c:pt>
                <c:pt idx="576">
                  <c:v>24.97963</c:v>
                </c:pt>
                <c:pt idx="577">
                  <c:v>25.022919999999999</c:v>
                </c:pt>
                <c:pt idx="578">
                  <c:v>25.066210000000002</c:v>
                </c:pt>
                <c:pt idx="579">
                  <c:v>25.10951</c:v>
                </c:pt>
                <c:pt idx="580">
                  <c:v>25.152799999999999</c:v>
                </c:pt>
                <c:pt idx="581">
                  <c:v>25.196090000000002</c:v>
                </c:pt>
                <c:pt idx="582">
                  <c:v>25.239380000000001</c:v>
                </c:pt>
                <c:pt idx="583">
                  <c:v>25.282679999999999</c:v>
                </c:pt>
                <c:pt idx="584">
                  <c:v>25.325970000000002</c:v>
                </c:pt>
                <c:pt idx="585">
                  <c:v>25.369260000000001</c:v>
                </c:pt>
                <c:pt idx="586">
                  <c:v>25.41255</c:v>
                </c:pt>
                <c:pt idx="587">
                  <c:v>25.455839999999998</c:v>
                </c:pt>
                <c:pt idx="588">
                  <c:v>25.499140000000001</c:v>
                </c:pt>
                <c:pt idx="589">
                  <c:v>25.54243</c:v>
                </c:pt>
                <c:pt idx="590">
                  <c:v>25.585719999999998</c:v>
                </c:pt>
                <c:pt idx="591">
                  <c:v>25.629010000000001</c:v>
                </c:pt>
                <c:pt idx="592">
                  <c:v>25.67231</c:v>
                </c:pt>
                <c:pt idx="593">
                  <c:v>25.715599999999998</c:v>
                </c:pt>
                <c:pt idx="594">
                  <c:v>25.758890000000001</c:v>
                </c:pt>
                <c:pt idx="595">
                  <c:v>25.80218</c:v>
                </c:pt>
                <c:pt idx="596">
                  <c:v>25.845469999999999</c:v>
                </c:pt>
                <c:pt idx="597">
                  <c:v>25.888770000000001</c:v>
                </c:pt>
                <c:pt idx="598">
                  <c:v>25.93206</c:v>
                </c:pt>
                <c:pt idx="599">
                  <c:v>25.975349999999999</c:v>
                </c:pt>
                <c:pt idx="600">
                  <c:v>26.018640000000001</c:v>
                </c:pt>
                <c:pt idx="601">
                  <c:v>26.06194</c:v>
                </c:pt>
                <c:pt idx="602">
                  <c:v>26.105229999999999</c:v>
                </c:pt>
                <c:pt idx="603">
                  <c:v>26.148520000000001</c:v>
                </c:pt>
                <c:pt idx="604">
                  <c:v>26.19181</c:v>
                </c:pt>
                <c:pt idx="605">
                  <c:v>26.235099999999999</c:v>
                </c:pt>
                <c:pt idx="606">
                  <c:v>26.278400000000001</c:v>
                </c:pt>
                <c:pt idx="607">
                  <c:v>26.32169</c:v>
                </c:pt>
                <c:pt idx="608">
                  <c:v>26.364979999999999</c:v>
                </c:pt>
                <c:pt idx="609">
                  <c:v>26.408270000000002</c:v>
                </c:pt>
                <c:pt idx="610">
                  <c:v>26.45157</c:v>
                </c:pt>
                <c:pt idx="611">
                  <c:v>26.494859999999999</c:v>
                </c:pt>
                <c:pt idx="612">
                  <c:v>26.538150000000002</c:v>
                </c:pt>
                <c:pt idx="613">
                  <c:v>26.581440000000001</c:v>
                </c:pt>
                <c:pt idx="614">
                  <c:v>26.62473</c:v>
                </c:pt>
                <c:pt idx="615">
                  <c:v>26.668030000000002</c:v>
                </c:pt>
                <c:pt idx="616">
                  <c:v>26.711320000000001</c:v>
                </c:pt>
                <c:pt idx="617">
                  <c:v>26.75461</c:v>
                </c:pt>
                <c:pt idx="618">
                  <c:v>26.797899999999998</c:v>
                </c:pt>
                <c:pt idx="619">
                  <c:v>26.841200000000001</c:v>
                </c:pt>
                <c:pt idx="620">
                  <c:v>26.88449</c:v>
                </c:pt>
                <c:pt idx="621">
                  <c:v>26.927779999999998</c:v>
                </c:pt>
                <c:pt idx="622">
                  <c:v>26.971070000000001</c:v>
                </c:pt>
                <c:pt idx="623">
                  <c:v>27.01437</c:v>
                </c:pt>
                <c:pt idx="624">
                  <c:v>27.057659999999998</c:v>
                </c:pt>
                <c:pt idx="625">
                  <c:v>27.100950000000001</c:v>
                </c:pt>
                <c:pt idx="626">
                  <c:v>27.14424</c:v>
                </c:pt>
                <c:pt idx="627">
                  <c:v>27.187529999999999</c:v>
                </c:pt>
                <c:pt idx="628">
                  <c:v>27.230830000000001</c:v>
                </c:pt>
                <c:pt idx="629">
                  <c:v>27.27412</c:v>
                </c:pt>
                <c:pt idx="630">
                  <c:v>27.317409999999999</c:v>
                </c:pt>
                <c:pt idx="631">
                  <c:v>27.360700000000001</c:v>
                </c:pt>
                <c:pt idx="632">
                  <c:v>27.404</c:v>
                </c:pt>
                <c:pt idx="633">
                  <c:v>27.447289999999999</c:v>
                </c:pt>
                <c:pt idx="634">
                  <c:v>27.490580000000001</c:v>
                </c:pt>
                <c:pt idx="635">
                  <c:v>27.53387</c:v>
                </c:pt>
                <c:pt idx="636">
                  <c:v>27.577159999999999</c:v>
                </c:pt>
                <c:pt idx="637">
                  <c:v>27.620460000000001</c:v>
                </c:pt>
                <c:pt idx="638">
                  <c:v>27.66375</c:v>
                </c:pt>
                <c:pt idx="639">
                  <c:v>27.707039999999999</c:v>
                </c:pt>
                <c:pt idx="640">
                  <c:v>27.750330000000002</c:v>
                </c:pt>
                <c:pt idx="641">
                  <c:v>27.79363</c:v>
                </c:pt>
                <c:pt idx="642">
                  <c:v>27.836919999999999</c:v>
                </c:pt>
                <c:pt idx="643">
                  <c:v>27.880210000000002</c:v>
                </c:pt>
                <c:pt idx="644">
                  <c:v>27.923500000000001</c:v>
                </c:pt>
                <c:pt idx="645">
                  <c:v>27.96679</c:v>
                </c:pt>
                <c:pt idx="646">
                  <c:v>28.010090000000002</c:v>
                </c:pt>
                <c:pt idx="647">
                  <c:v>28.053380000000001</c:v>
                </c:pt>
                <c:pt idx="648">
                  <c:v>28.09667</c:v>
                </c:pt>
                <c:pt idx="649">
                  <c:v>28.139959999999999</c:v>
                </c:pt>
                <c:pt idx="650">
                  <c:v>28.183260000000001</c:v>
                </c:pt>
                <c:pt idx="651">
                  <c:v>28.22655</c:v>
                </c:pt>
                <c:pt idx="652">
                  <c:v>28.269839999999999</c:v>
                </c:pt>
                <c:pt idx="653">
                  <c:v>28.313130000000001</c:v>
                </c:pt>
                <c:pt idx="654">
                  <c:v>28.35643</c:v>
                </c:pt>
                <c:pt idx="655">
                  <c:v>28.399719999999999</c:v>
                </c:pt>
                <c:pt idx="656">
                  <c:v>28.443010000000001</c:v>
                </c:pt>
                <c:pt idx="657">
                  <c:v>28.4863</c:v>
                </c:pt>
                <c:pt idx="658">
                  <c:v>28.529589999999999</c:v>
                </c:pt>
                <c:pt idx="659">
                  <c:v>28.572890000000001</c:v>
                </c:pt>
                <c:pt idx="660">
                  <c:v>28.61618</c:v>
                </c:pt>
                <c:pt idx="661">
                  <c:v>28.659469999999999</c:v>
                </c:pt>
                <c:pt idx="662">
                  <c:v>28.702760000000001</c:v>
                </c:pt>
                <c:pt idx="663">
                  <c:v>28.74606</c:v>
                </c:pt>
                <c:pt idx="664">
                  <c:v>28.789349999999999</c:v>
                </c:pt>
                <c:pt idx="665">
                  <c:v>28.832640000000001</c:v>
                </c:pt>
                <c:pt idx="666">
                  <c:v>28.87593</c:v>
                </c:pt>
                <c:pt idx="667">
                  <c:v>28.919219999999999</c:v>
                </c:pt>
                <c:pt idx="668">
                  <c:v>28.962520000000001</c:v>
                </c:pt>
                <c:pt idx="669">
                  <c:v>29.00581</c:v>
                </c:pt>
                <c:pt idx="670">
                  <c:v>29.049099999999999</c:v>
                </c:pt>
                <c:pt idx="671">
                  <c:v>29.092390000000002</c:v>
                </c:pt>
                <c:pt idx="672">
                  <c:v>29.13569</c:v>
                </c:pt>
                <c:pt idx="673">
                  <c:v>29.178979999999999</c:v>
                </c:pt>
                <c:pt idx="674">
                  <c:v>29.222270000000002</c:v>
                </c:pt>
                <c:pt idx="675">
                  <c:v>29.265560000000001</c:v>
                </c:pt>
                <c:pt idx="676">
                  <c:v>29.30885</c:v>
                </c:pt>
                <c:pt idx="677">
                  <c:v>29.352150000000002</c:v>
                </c:pt>
                <c:pt idx="678">
                  <c:v>29.395440000000001</c:v>
                </c:pt>
                <c:pt idx="679">
                  <c:v>29.43873</c:v>
                </c:pt>
                <c:pt idx="680">
                  <c:v>29.482019999999999</c:v>
                </c:pt>
                <c:pt idx="681">
                  <c:v>29.525320000000001</c:v>
                </c:pt>
                <c:pt idx="682">
                  <c:v>29.56861</c:v>
                </c:pt>
                <c:pt idx="683">
                  <c:v>29.611899999999999</c:v>
                </c:pt>
                <c:pt idx="684">
                  <c:v>29.655190000000001</c:v>
                </c:pt>
                <c:pt idx="685">
                  <c:v>29.69848</c:v>
                </c:pt>
                <c:pt idx="686">
                  <c:v>29.741779999999999</c:v>
                </c:pt>
                <c:pt idx="687">
                  <c:v>29.785070000000001</c:v>
                </c:pt>
                <c:pt idx="688">
                  <c:v>29.82836</c:v>
                </c:pt>
                <c:pt idx="689">
                  <c:v>29.871649999999999</c:v>
                </c:pt>
                <c:pt idx="690">
                  <c:v>29.914950000000001</c:v>
                </c:pt>
                <c:pt idx="691">
                  <c:v>29.95824</c:v>
                </c:pt>
                <c:pt idx="692">
                  <c:v>30.001529999999999</c:v>
                </c:pt>
                <c:pt idx="693">
                  <c:v>30.044820000000001</c:v>
                </c:pt>
                <c:pt idx="694">
                  <c:v>30.08812</c:v>
                </c:pt>
                <c:pt idx="695">
                  <c:v>30.131409999999999</c:v>
                </c:pt>
                <c:pt idx="696">
                  <c:v>30.174700000000001</c:v>
                </c:pt>
                <c:pt idx="697">
                  <c:v>30.21799</c:v>
                </c:pt>
                <c:pt idx="698">
                  <c:v>30.261279999999999</c:v>
                </c:pt>
                <c:pt idx="699">
                  <c:v>30.304580000000001</c:v>
                </c:pt>
                <c:pt idx="700">
                  <c:v>30.34787</c:v>
                </c:pt>
                <c:pt idx="701">
                  <c:v>30.391159999999999</c:v>
                </c:pt>
                <c:pt idx="702">
                  <c:v>30.434449999999998</c:v>
                </c:pt>
                <c:pt idx="703">
                  <c:v>30.47775</c:v>
                </c:pt>
                <c:pt idx="704">
                  <c:v>30.521039999999999</c:v>
                </c:pt>
                <c:pt idx="705">
                  <c:v>30.564330000000002</c:v>
                </c:pt>
                <c:pt idx="706">
                  <c:v>30.607620000000001</c:v>
                </c:pt>
                <c:pt idx="707">
                  <c:v>30.65091</c:v>
                </c:pt>
                <c:pt idx="708">
                  <c:v>30.694210000000002</c:v>
                </c:pt>
                <c:pt idx="709">
                  <c:v>30.737500000000001</c:v>
                </c:pt>
                <c:pt idx="710">
                  <c:v>30.78079</c:v>
                </c:pt>
                <c:pt idx="711">
                  <c:v>30.824079999999999</c:v>
                </c:pt>
                <c:pt idx="712">
                  <c:v>30.867380000000001</c:v>
                </c:pt>
                <c:pt idx="713">
                  <c:v>30.91067</c:v>
                </c:pt>
                <c:pt idx="714">
                  <c:v>30.953959999999999</c:v>
                </c:pt>
                <c:pt idx="715">
                  <c:v>30.997250000000001</c:v>
                </c:pt>
                <c:pt idx="716">
                  <c:v>31.04054</c:v>
                </c:pt>
                <c:pt idx="717">
                  <c:v>31.083839999999999</c:v>
                </c:pt>
                <c:pt idx="718">
                  <c:v>31.127130000000001</c:v>
                </c:pt>
                <c:pt idx="719">
                  <c:v>31.17042</c:v>
                </c:pt>
                <c:pt idx="720">
                  <c:v>31.213709999999999</c:v>
                </c:pt>
                <c:pt idx="721">
                  <c:v>31.257010000000001</c:v>
                </c:pt>
                <c:pt idx="722">
                  <c:v>31.3003</c:v>
                </c:pt>
                <c:pt idx="723">
                  <c:v>31.343589999999999</c:v>
                </c:pt>
                <c:pt idx="724">
                  <c:v>31.386880000000001</c:v>
                </c:pt>
                <c:pt idx="725">
                  <c:v>31.43017</c:v>
                </c:pt>
                <c:pt idx="726">
                  <c:v>31.473469999999999</c:v>
                </c:pt>
                <c:pt idx="727">
                  <c:v>31.516760000000001</c:v>
                </c:pt>
                <c:pt idx="728">
                  <c:v>31.56005</c:v>
                </c:pt>
                <c:pt idx="729">
                  <c:v>31.603339999999999</c:v>
                </c:pt>
                <c:pt idx="730">
                  <c:v>31.646640000000001</c:v>
                </c:pt>
                <c:pt idx="731">
                  <c:v>31.68993</c:v>
                </c:pt>
                <c:pt idx="732">
                  <c:v>31.733219999999999</c:v>
                </c:pt>
                <c:pt idx="733">
                  <c:v>31.776509999999998</c:v>
                </c:pt>
                <c:pt idx="734">
                  <c:v>31.81981</c:v>
                </c:pt>
                <c:pt idx="735">
                  <c:v>31.863099999999999</c:v>
                </c:pt>
                <c:pt idx="736">
                  <c:v>31.906389999999998</c:v>
                </c:pt>
                <c:pt idx="737">
                  <c:v>31.949680000000001</c:v>
                </c:pt>
                <c:pt idx="738">
                  <c:v>31.99297</c:v>
                </c:pt>
                <c:pt idx="739">
                  <c:v>32.036270000000002</c:v>
                </c:pt>
                <c:pt idx="740">
                  <c:v>32.079560000000001</c:v>
                </c:pt>
                <c:pt idx="741">
                  <c:v>32.12285</c:v>
                </c:pt>
                <c:pt idx="742">
                  <c:v>32.166139999999999</c:v>
                </c:pt>
                <c:pt idx="743">
                  <c:v>32.209440000000001</c:v>
                </c:pt>
                <c:pt idx="744">
                  <c:v>32.25273</c:v>
                </c:pt>
                <c:pt idx="745">
                  <c:v>32.296019999999999</c:v>
                </c:pt>
                <c:pt idx="746">
                  <c:v>32.339309999999998</c:v>
                </c:pt>
                <c:pt idx="747">
                  <c:v>32.382599999999996</c:v>
                </c:pt>
                <c:pt idx="748">
                  <c:v>32.425899999999999</c:v>
                </c:pt>
                <c:pt idx="749">
                  <c:v>32.469189999999998</c:v>
                </c:pt>
                <c:pt idx="750">
                  <c:v>32.512479999999996</c:v>
                </c:pt>
                <c:pt idx="751">
                  <c:v>32.555770000000003</c:v>
                </c:pt>
                <c:pt idx="752">
                  <c:v>32.599069999999998</c:v>
                </c:pt>
                <c:pt idx="753">
                  <c:v>32.642359999999996</c:v>
                </c:pt>
                <c:pt idx="754">
                  <c:v>32.685650000000003</c:v>
                </c:pt>
                <c:pt idx="755">
                  <c:v>32.728940000000001</c:v>
                </c:pt>
                <c:pt idx="756">
                  <c:v>32.77223</c:v>
                </c:pt>
                <c:pt idx="757">
                  <c:v>32.815530000000003</c:v>
                </c:pt>
                <c:pt idx="758">
                  <c:v>32.858820000000001</c:v>
                </c:pt>
                <c:pt idx="759">
                  <c:v>32.90211</c:v>
                </c:pt>
                <c:pt idx="760">
                  <c:v>32.945399999999999</c:v>
                </c:pt>
                <c:pt idx="761">
                  <c:v>32.988700000000001</c:v>
                </c:pt>
                <c:pt idx="762">
                  <c:v>33.03199</c:v>
                </c:pt>
                <c:pt idx="763">
                  <c:v>33.075279999999999</c:v>
                </c:pt>
                <c:pt idx="764">
                  <c:v>33.118569999999998</c:v>
                </c:pt>
                <c:pt idx="765">
                  <c:v>33.161859999999997</c:v>
                </c:pt>
                <c:pt idx="766">
                  <c:v>33.205159999999999</c:v>
                </c:pt>
                <c:pt idx="767">
                  <c:v>33.248449999999998</c:v>
                </c:pt>
                <c:pt idx="768">
                  <c:v>33.291739999999997</c:v>
                </c:pt>
                <c:pt idx="769">
                  <c:v>33.335030000000003</c:v>
                </c:pt>
                <c:pt idx="770">
                  <c:v>33.378329999999998</c:v>
                </c:pt>
                <c:pt idx="771">
                  <c:v>33.421619999999997</c:v>
                </c:pt>
                <c:pt idx="772">
                  <c:v>33.464910000000003</c:v>
                </c:pt>
                <c:pt idx="773">
                  <c:v>33.508200000000002</c:v>
                </c:pt>
                <c:pt idx="774">
                  <c:v>33.551499999999997</c:v>
                </c:pt>
                <c:pt idx="775">
                  <c:v>33.594790000000003</c:v>
                </c:pt>
                <c:pt idx="776">
                  <c:v>33.638080000000002</c:v>
                </c:pt>
                <c:pt idx="777">
                  <c:v>33.681370000000001</c:v>
                </c:pt>
                <c:pt idx="778">
                  <c:v>33.72466</c:v>
                </c:pt>
                <c:pt idx="779">
                  <c:v>33.767960000000002</c:v>
                </c:pt>
                <c:pt idx="780">
                  <c:v>33.811250000000001</c:v>
                </c:pt>
                <c:pt idx="781">
                  <c:v>33.85454</c:v>
                </c:pt>
                <c:pt idx="782">
                  <c:v>33.897829999999999</c:v>
                </c:pt>
                <c:pt idx="783">
                  <c:v>33.941130000000001</c:v>
                </c:pt>
                <c:pt idx="784">
                  <c:v>33.98442</c:v>
                </c:pt>
                <c:pt idx="785">
                  <c:v>34.027709999999999</c:v>
                </c:pt>
                <c:pt idx="786">
                  <c:v>34.070999999999998</c:v>
                </c:pt>
                <c:pt idx="787">
                  <c:v>34.114289999999997</c:v>
                </c:pt>
                <c:pt idx="788">
                  <c:v>34.157589999999999</c:v>
                </c:pt>
                <c:pt idx="789">
                  <c:v>34.200879999999998</c:v>
                </c:pt>
                <c:pt idx="790">
                  <c:v>34.244169999999997</c:v>
                </c:pt>
                <c:pt idx="791">
                  <c:v>34.287460000000003</c:v>
                </c:pt>
                <c:pt idx="792">
                  <c:v>34.330759999999998</c:v>
                </c:pt>
                <c:pt idx="793">
                  <c:v>34.374049999999997</c:v>
                </c:pt>
                <c:pt idx="794">
                  <c:v>34.417340000000003</c:v>
                </c:pt>
                <c:pt idx="795">
                  <c:v>34.460630000000002</c:v>
                </c:pt>
                <c:pt idx="796">
                  <c:v>34.503920000000001</c:v>
                </c:pt>
                <c:pt idx="797">
                  <c:v>34.547220000000003</c:v>
                </c:pt>
                <c:pt idx="798">
                  <c:v>34.590510000000002</c:v>
                </c:pt>
                <c:pt idx="799">
                  <c:v>34.633800000000001</c:v>
                </c:pt>
                <c:pt idx="800">
                  <c:v>34.67709</c:v>
                </c:pt>
                <c:pt idx="801">
                  <c:v>34.720390000000002</c:v>
                </c:pt>
                <c:pt idx="802">
                  <c:v>34.763680000000001</c:v>
                </c:pt>
                <c:pt idx="803">
                  <c:v>34.80697</c:v>
                </c:pt>
                <c:pt idx="804">
                  <c:v>34.850259999999999</c:v>
                </c:pt>
                <c:pt idx="805">
                  <c:v>34.893560000000001</c:v>
                </c:pt>
                <c:pt idx="806">
                  <c:v>34.93685</c:v>
                </c:pt>
                <c:pt idx="807">
                  <c:v>34.980139999999999</c:v>
                </c:pt>
                <c:pt idx="808">
                  <c:v>35.023429999999998</c:v>
                </c:pt>
                <c:pt idx="809">
                  <c:v>35.066719999999997</c:v>
                </c:pt>
                <c:pt idx="810">
                  <c:v>35.110019999999999</c:v>
                </c:pt>
                <c:pt idx="811">
                  <c:v>35.153309999999998</c:v>
                </c:pt>
                <c:pt idx="812">
                  <c:v>35.196599999999997</c:v>
                </c:pt>
                <c:pt idx="813">
                  <c:v>35.239890000000003</c:v>
                </c:pt>
                <c:pt idx="814">
                  <c:v>35.283189999999998</c:v>
                </c:pt>
                <c:pt idx="815">
                  <c:v>35.326479999999997</c:v>
                </c:pt>
                <c:pt idx="816">
                  <c:v>35.369770000000003</c:v>
                </c:pt>
                <c:pt idx="817">
                  <c:v>35.413060000000002</c:v>
                </c:pt>
                <c:pt idx="818">
                  <c:v>35.45635</c:v>
                </c:pt>
                <c:pt idx="819">
                  <c:v>35.499650000000003</c:v>
                </c:pt>
                <c:pt idx="820">
                  <c:v>35.542940000000002</c:v>
                </c:pt>
                <c:pt idx="821">
                  <c:v>35.58623</c:v>
                </c:pt>
                <c:pt idx="822">
                  <c:v>35.629519999999999</c:v>
                </c:pt>
                <c:pt idx="823">
                  <c:v>35.672820000000002</c:v>
                </c:pt>
                <c:pt idx="824">
                  <c:v>35.71611</c:v>
                </c:pt>
                <c:pt idx="825">
                  <c:v>35.759399999999999</c:v>
                </c:pt>
                <c:pt idx="826">
                  <c:v>35.802689999999998</c:v>
                </c:pt>
                <c:pt idx="827">
                  <c:v>35.845979999999997</c:v>
                </c:pt>
                <c:pt idx="828">
                  <c:v>35.889279999999999</c:v>
                </c:pt>
                <c:pt idx="829">
                  <c:v>35.932569999999998</c:v>
                </c:pt>
                <c:pt idx="830">
                  <c:v>35.975859999999997</c:v>
                </c:pt>
                <c:pt idx="831">
                  <c:v>36.019150000000003</c:v>
                </c:pt>
                <c:pt idx="832">
                  <c:v>36.062449999999998</c:v>
                </c:pt>
                <c:pt idx="833">
                  <c:v>36.105739999999997</c:v>
                </c:pt>
                <c:pt idx="834">
                  <c:v>36.149030000000003</c:v>
                </c:pt>
                <c:pt idx="835">
                  <c:v>36.192320000000002</c:v>
                </c:pt>
                <c:pt idx="836">
                  <c:v>36.235610000000001</c:v>
                </c:pt>
                <c:pt idx="837">
                  <c:v>36.278910000000003</c:v>
                </c:pt>
                <c:pt idx="838">
                  <c:v>36.322200000000002</c:v>
                </c:pt>
                <c:pt idx="839">
                  <c:v>36.365490000000001</c:v>
                </c:pt>
                <c:pt idx="840">
                  <c:v>36.40878</c:v>
                </c:pt>
                <c:pt idx="841">
                  <c:v>36.452080000000002</c:v>
                </c:pt>
                <c:pt idx="842">
                  <c:v>36.495370000000001</c:v>
                </c:pt>
                <c:pt idx="843">
                  <c:v>36.53866</c:v>
                </c:pt>
                <c:pt idx="844">
                  <c:v>36.581949999999999</c:v>
                </c:pt>
                <c:pt idx="845">
                  <c:v>36.625250000000001</c:v>
                </c:pt>
                <c:pt idx="846">
                  <c:v>36.66854</c:v>
                </c:pt>
                <c:pt idx="847">
                  <c:v>36.711829999999999</c:v>
                </c:pt>
                <c:pt idx="848">
                  <c:v>36.755119999999998</c:v>
                </c:pt>
                <c:pt idx="849">
                  <c:v>36.798409999999997</c:v>
                </c:pt>
                <c:pt idx="850">
                  <c:v>36.841709999999999</c:v>
                </c:pt>
                <c:pt idx="851">
                  <c:v>36.884999999999998</c:v>
                </c:pt>
                <c:pt idx="852">
                  <c:v>36.928289999999997</c:v>
                </c:pt>
                <c:pt idx="853">
                  <c:v>36.971580000000003</c:v>
                </c:pt>
                <c:pt idx="854">
                  <c:v>37.014879999999998</c:v>
                </c:pt>
                <c:pt idx="855">
                  <c:v>37.058169999999997</c:v>
                </c:pt>
                <c:pt idx="856">
                  <c:v>37.101460000000003</c:v>
                </c:pt>
                <c:pt idx="857">
                  <c:v>37.144750000000002</c:v>
                </c:pt>
                <c:pt idx="858">
                  <c:v>37.188040000000001</c:v>
                </c:pt>
                <c:pt idx="859">
                  <c:v>37.231340000000003</c:v>
                </c:pt>
                <c:pt idx="860">
                  <c:v>37.274630000000002</c:v>
                </c:pt>
                <c:pt idx="861">
                  <c:v>37.317920000000001</c:v>
                </c:pt>
                <c:pt idx="862">
                  <c:v>37.36121</c:v>
                </c:pt>
                <c:pt idx="863">
                  <c:v>37.404510000000002</c:v>
                </c:pt>
                <c:pt idx="864">
                  <c:v>37.447800000000001</c:v>
                </c:pt>
                <c:pt idx="865">
                  <c:v>37.49109</c:v>
                </c:pt>
                <c:pt idx="866">
                  <c:v>37.534379999999999</c:v>
                </c:pt>
                <c:pt idx="867">
                  <c:v>37.577669999999998</c:v>
                </c:pt>
                <c:pt idx="868">
                  <c:v>37.62097</c:v>
                </c:pt>
                <c:pt idx="869">
                  <c:v>37.664259999999999</c:v>
                </c:pt>
                <c:pt idx="870">
                  <c:v>37.707549999999998</c:v>
                </c:pt>
                <c:pt idx="871">
                  <c:v>37.750839999999997</c:v>
                </c:pt>
                <c:pt idx="872">
                  <c:v>37.794139999999999</c:v>
                </c:pt>
                <c:pt idx="873">
                  <c:v>37.837429999999998</c:v>
                </c:pt>
                <c:pt idx="874">
                  <c:v>37.880719999999997</c:v>
                </c:pt>
                <c:pt idx="875">
                  <c:v>37.924010000000003</c:v>
                </c:pt>
                <c:pt idx="876">
                  <c:v>37.967300000000002</c:v>
                </c:pt>
                <c:pt idx="877">
                  <c:v>38.010599999999997</c:v>
                </c:pt>
                <c:pt idx="878">
                  <c:v>38.053890000000003</c:v>
                </c:pt>
                <c:pt idx="879">
                  <c:v>38.097180000000002</c:v>
                </c:pt>
                <c:pt idx="880">
                  <c:v>38.140470000000001</c:v>
                </c:pt>
                <c:pt idx="881">
                  <c:v>38.183770000000003</c:v>
                </c:pt>
                <c:pt idx="882">
                  <c:v>38.227060000000002</c:v>
                </c:pt>
                <c:pt idx="883">
                  <c:v>38.270350000000001</c:v>
                </c:pt>
                <c:pt idx="884">
                  <c:v>38.313639999999999</c:v>
                </c:pt>
                <c:pt idx="885">
                  <c:v>38.356940000000002</c:v>
                </c:pt>
                <c:pt idx="886">
                  <c:v>38.400230000000001</c:v>
                </c:pt>
                <c:pt idx="887">
                  <c:v>38.443519999999999</c:v>
                </c:pt>
                <c:pt idx="888">
                  <c:v>38.486809999999998</c:v>
                </c:pt>
                <c:pt idx="889">
                  <c:v>38.530099999999997</c:v>
                </c:pt>
                <c:pt idx="890">
                  <c:v>38.573399999999999</c:v>
                </c:pt>
                <c:pt idx="891">
                  <c:v>38.616689999999998</c:v>
                </c:pt>
                <c:pt idx="892">
                  <c:v>38.659979999999997</c:v>
                </c:pt>
                <c:pt idx="893">
                  <c:v>38.703270000000003</c:v>
                </c:pt>
                <c:pt idx="894">
                  <c:v>38.746569999999998</c:v>
                </c:pt>
                <c:pt idx="895">
                  <c:v>38.789859999999997</c:v>
                </c:pt>
                <c:pt idx="896">
                  <c:v>38.833150000000003</c:v>
                </c:pt>
                <c:pt idx="897">
                  <c:v>38.876440000000002</c:v>
                </c:pt>
                <c:pt idx="898">
                  <c:v>38.919730000000001</c:v>
                </c:pt>
                <c:pt idx="899">
                  <c:v>38.963030000000003</c:v>
                </c:pt>
                <c:pt idx="900">
                  <c:v>39.006320000000002</c:v>
                </c:pt>
                <c:pt idx="901">
                  <c:v>39.049610000000001</c:v>
                </c:pt>
                <c:pt idx="902">
                  <c:v>39.0929</c:v>
                </c:pt>
                <c:pt idx="903">
                  <c:v>39.136200000000002</c:v>
                </c:pt>
                <c:pt idx="904">
                  <c:v>39.179490000000001</c:v>
                </c:pt>
                <c:pt idx="905">
                  <c:v>39.22278</c:v>
                </c:pt>
                <c:pt idx="906">
                  <c:v>39.266069999999999</c:v>
                </c:pt>
                <c:pt idx="907">
                  <c:v>39.309359999999998</c:v>
                </c:pt>
                <c:pt idx="908">
                  <c:v>39.35266</c:v>
                </c:pt>
                <c:pt idx="909">
                  <c:v>39.395949999999999</c:v>
                </c:pt>
                <c:pt idx="910">
                  <c:v>39.439239999999998</c:v>
                </c:pt>
                <c:pt idx="911">
                  <c:v>39.482529999999997</c:v>
                </c:pt>
                <c:pt idx="912">
                  <c:v>39.525829999999999</c:v>
                </c:pt>
                <c:pt idx="913">
                  <c:v>39.569119999999998</c:v>
                </c:pt>
                <c:pt idx="914">
                  <c:v>39.612409999999997</c:v>
                </c:pt>
                <c:pt idx="915">
                  <c:v>39.655700000000003</c:v>
                </c:pt>
                <c:pt idx="916">
                  <c:v>39.698999999999998</c:v>
                </c:pt>
                <c:pt idx="917">
                  <c:v>39.742289999999997</c:v>
                </c:pt>
                <c:pt idx="918">
                  <c:v>39.785580000000003</c:v>
                </c:pt>
                <c:pt idx="919">
                  <c:v>39.828870000000002</c:v>
                </c:pt>
                <c:pt idx="920">
                  <c:v>39.872160000000001</c:v>
                </c:pt>
                <c:pt idx="921">
                  <c:v>39.915460000000003</c:v>
                </c:pt>
                <c:pt idx="922">
                  <c:v>39.958750000000002</c:v>
                </c:pt>
                <c:pt idx="923">
                  <c:v>40.002040000000001</c:v>
                </c:pt>
                <c:pt idx="924">
                  <c:v>40.04533</c:v>
                </c:pt>
                <c:pt idx="925">
                  <c:v>40.088630000000002</c:v>
                </c:pt>
                <c:pt idx="926">
                  <c:v>40.131920000000001</c:v>
                </c:pt>
                <c:pt idx="927">
                  <c:v>40.17521</c:v>
                </c:pt>
                <c:pt idx="928">
                  <c:v>40.218499999999999</c:v>
                </c:pt>
                <c:pt idx="929">
                  <c:v>40.261789999999998</c:v>
                </c:pt>
                <c:pt idx="930">
                  <c:v>40.30509</c:v>
                </c:pt>
                <c:pt idx="931">
                  <c:v>40.348379999999999</c:v>
                </c:pt>
                <c:pt idx="932">
                  <c:v>40.391669999999998</c:v>
                </c:pt>
                <c:pt idx="933">
                  <c:v>40.434959999999997</c:v>
                </c:pt>
                <c:pt idx="934">
                  <c:v>40.478259999999999</c:v>
                </c:pt>
                <c:pt idx="935">
                  <c:v>40.521549999999998</c:v>
                </c:pt>
                <c:pt idx="936">
                  <c:v>40.564839999999997</c:v>
                </c:pt>
                <c:pt idx="937">
                  <c:v>40.608130000000003</c:v>
                </c:pt>
                <c:pt idx="938">
                  <c:v>40.651420000000002</c:v>
                </c:pt>
                <c:pt idx="939">
                  <c:v>40.694719999999997</c:v>
                </c:pt>
                <c:pt idx="940">
                  <c:v>40.738010000000003</c:v>
                </c:pt>
                <c:pt idx="941">
                  <c:v>40.781300000000002</c:v>
                </c:pt>
                <c:pt idx="942">
                  <c:v>40.824590000000001</c:v>
                </c:pt>
                <c:pt idx="943">
                  <c:v>40.867890000000003</c:v>
                </c:pt>
                <c:pt idx="944">
                  <c:v>40.911180000000002</c:v>
                </c:pt>
                <c:pt idx="945">
                  <c:v>40.954470000000001</c:v>
                </c:pt>
                <c:pt idx="946">
                  <c:v>40.99776</c:v>
                </c:pt>
                <c:pt idx="947">
                  <c:v>41.041049999999998</c:v>
                </c:pt>
                <c:pt idx="948">
                  <c:v>41.084350000000001</c:v>
                </c:pt>
                <c:pt idx="949">
                  <c:v>41.12764</c:v>
                </c:pt>
                <c:pt idx="950">
                  <c:v>41.170929999999998</c:v>
                </c:pt>
                <c:pt idx="951">
                  <c:v>41.214219999999997</c:v>
                </c:pt>
                <c:pt idx="952">
                  <c:v>41.25752</c:v>
                </c:pt>
                <c:pt idx="953">
                  <c:v>41.300809999999998</c:v>
                </c:pt>
                <c:pt idx="954">
                  <c:v>41.344099999999997</c:v>
                </c:pt>
                <c:pt idx="955">
                  <c:v>41.387390000000003</c:v>
                </c:pt>
                <c:pt idx="956">
                  <c:v>41.430689999999998</c:v>
                </c:pt>
                <c:pt idx="957">
                  <c:v>41.473979999999997</c:v>
                </c:pt>
                <c:pt idx="958">
                  <c:v>41.517270000000003</c:v>
                </c:pt>
                <c:pt idx="959">
                  <c:v>41.560560000000002</c:v>
                </c:pt>
                <c:pt idx="960">
                  <c:v>41.603850000000001</c:v>
                </c:pt>
                <c:pt idx="961">
                  <c:v>41.647150000000003</c:v>
                </c:pt>
                <c:pt idx="962">
                  <c:v>41.690440000000002</c:v>
                </c:pt>
                <c:pt idx="963">
                  <c:v>41.733730000000001</c:v>
                </c:pt>
                <c:pt idx="964">
                  <c:v>41.77702</c:v>
                </c:pt>
                <c:pt idx="965">
                  <c:v>41.820320000000002</c:v>
                </c:pt>
                <c:pt idx="966">
                  <c:v>41.863610000000001</c:v>
                </c:pt>
                <c:pt idx="967">
                  <c:v>41.9069</c:v>
                </c:pt>
                <c:pt idx="968">
                  <c:v>41.950189999999999</c:v>
                </c:pt>
                <c:pt idx="969">
                  <c:v>41.993479999999998</c:v>
                </c:pt>
                <c:pt idx="970">
                  <c:v>42.03678</c:v>
                </c:pt>
                <c:pt idx="971">
                  <c:v>42.080069999999999</c:v>
                </c:pt>
                <c:pt idx="972">
                  <c:v>42.123359999999998</c:v>
                </c:pt>
                <c:pt idx="973">
                  <c:v>42.166649999999997</c:v>
                </c:pt>
                <c:pt idx="974">
                  <c:v>42.209949999999999</c:v>
                </c:pt>
                <c:pt idx="975">
                  <c:v>42.253239999999998</c:v>
                </c:pt>
                <c:pt idx="976">
                  <c:v>42.296529999999997</c:v>
                </c:pt>
                <c:pt idx="977">
                  <c:v>42.339820000000003</c:v>
                </c:pt>
                <c:pt idx="978">
                  <c:v>42.383110000000002</c:v>
                </c:pt>
                <c:pt idx="979">
                  <c:v>42.426409999999997</c:v>
                </c:pt>
                <c:pt idx="980">
                  <c:v>42.469700000000003</c:v>
                </c:pt>
                <c:pt idx="981">
                  <c:v>42.512990000000002</c:v>
                </c:pt>
                <c:pt idx="982">
                  <c:v>42.556280000000001</c:v>
                </c:pt>
                <c:pt idx="983">
                  <c:v>42.599580000000003</c:v>
                </c:pt>
                <c:pt idx="984">
                  <c:v>42.642870000000002</c:v>
                </c:pt>
                <c:pt idx="985">
                  <c:v>42.686160000000001</c:v>
                </c:pt>
                <c:pt idx="986">
                  <c:v>42.72945</c:v>
                </c:pt>
                <c:pt idx="987">
                  <c:v>42.772739999999999</c:v>
                </c:pt>
                <c:pt idx="988">
                  <c:v>42.816040000000001</c:v>
                </c:pt>
                <c:pt idx="989">
                  <c:v>42.85933</c:v>
                </c:pt>
                <c:pt idx="990">
                  <c:v>42.902619999999999</c:v>
                </c:pt>
                <c:pt idx="991">
                  <c:v>42.945909999999998</c:v>
                </c:pt>
                <c:pt idx="992">
                  <c:v>42.98921</c:v>
                </c:pt>
                <c:pt idx="993">
                  <c:v>43.032499999999999</c:v>
                </c:pt>
                <c:pt idx="994">
                  <c:v>43.075789999999998</c:v>
                </c:pt>
                <c:pt idx="995">
                  <c:v>43.119079999999997</c:v>
                </c:pt>
                <c:pt idx="996">
                  <c:v>43.162379999999999</c:v>
                </c:pt>
                <c:pt idx="997">
                  <c:v>43.205669999999998</c:v>
                </c:pt>
                <c:pt idx="998">
                  <c:v>43.248959999999997</c:v>
                </c:pt>
                <c:pt idx="999">
                  <c:v>43.292250000000003</c:v>
                </c:pt>
              </c:numCache>
            </c:numRef>
          </c:xVal>
          <c:yVal>
            <c:numRef>
              <c:f>'KF Ex 1'!$Q$14:$Q$1013</c:f>
              <c:numCache>
                <c:formatCode>0.0000</c:formatCode>
                <c:ptCount val="1000"/>
                <c:pt idx="0">
                  <c:v>4.9671719999999997E-7</c:v>
                </c:pt>
                <c:pt idx="1">
                  <c:v>1.241794E-6</c:v>
                </c:pt>
                <c:pt idx="2">
                  <c:v>1.997325E-6</c:v>
                </c:pt>
                <c:pt idx="3">
                  <c:v>2.7249730000000001E-6</c:v>
                </c:pt>
                <c:pt idx="4">
                  <c:v>3.4221790000000001E-6</c:v>
                </c:pt>
                <c:pt idx="5">
                  <c:v>4.0931349999999997E-6</c:v>
                </c:pt>
                <c:pt idx="6">
                  <c:v>4.742603E-6</c:v>
                </c:pt>
                <c:pt idx="7">
                  <c:v>5.3746229999999998E-6</c:v>
                </c:pt>
                <c:pt idx="8">
                  <c:v>5.9923810000000001E-6</c:v>
                </c:pt>
                <c:pt idx="9">
                  <c:v>6.5983370000000004E-6</c:v>
                </c:pt>
                <c:pt idx="10">
                  <c:v>7.1943870000000004E-6</c:v>
                </c:pt>
                <c:pt idx="11">
                  <c:v>7.7819939999999996E-6</c:v>
                </c:pt>
                <c:pt idx="12">
                  <c:v>8.3622969999999997E-6</c:v>
                </c:pt>
                <c:pt idx="13">
                  <c:v>8.9361879999999998E-6</c:v>
                </c:pt>
                <c:pt idx="14">
                  <c:v>9.5043660000000003E-6</c:v>
                </c:pt>
                <c:pt idx="15">
                  <c:v>1.0067390000000001E-5</c:v>
                </c:pt>
                <c:pt idx="16">
                  <c:v>1.0625700000000001E-5</c:v>
                </c:pt>
                <c:pt idx="17">
                  <c:v>1.117964E-5</c:v>
                </c:pt>
                <c:pt idx="18">
                  <c:v>1.1729510000000001E-5</c:v>
                </c:pt>
                <c:pt idx="19">
                  <c:v>1.2275519999999999E-5</c:v>
                </c:pt>
                <c:pt idx="20">
                  <c:v>1.2817840000000001E-5</c:v>
                </c:pt>
                <c:pt idx="21">
                  <c:v>1.3356630000000001E-5</c:v>
                </c:pt>
                <c:pt idx="22">
                  <c:v>1.3892E-5</c:v>
                </c:pt>
                <c:pt idx="23">
                  <c:v>1.442401E-5</c:v>
                </c:pt>
                <c:pt idx="24">
                  <c:v>1.4952760000000001E-5</c:v>
                </c:pt>
                <c:pt idx="25">
                  <c:v>1.5478269999999998E-5</c:v>
                </c:pt>
                <c:pt idx="26">
                  <c:v>1.6000579999999999E-5</c:v>
                </c:pt>
                <c:pt idx="27">
                  <c:v>1.6519719999999998E-5</c:v>
                </c:pt>
                <c:pt idx="28">
                  <c:v>1.703569E-5</c:v>
                </c:pt>
                <c:pt idx="29">
                  <c:v>1.75485E-5</c:v>
                </c:pt>
                <c:pt idx="30">
                  <c:v>1.8058130000000001E-5</c:v>
                </c:pt>
                <c:pt idx="31">
                  <c:v>1.8564590000000001E-5</c:v>
                </c:pt>
                <c:pt idx="32">
                  <c:v>1.9067850000000001E-5</c:v>
                </c:pt>
                <c:pt idx="33">
                  <c:v>1.9567889999999999E-5</c:v>
                </c:pt>
                <c:pt idx="34">
                  <c:v>2.0064690000000001E-5</c:v>
                </c:pt>
                <c:pt idx="35">
                  <c:v>2.0558220000000001E-5</c:v>
                </c:pt>
                <c:pt idx="36">
                  <c:v>2.104845E-5</c:v>
                </c:pt>
                <c:pt idx="37">
                  <c:v>2.153535E-5</c:v>
                </c:pt>
                <c:pt idx="38">
                  <c:v>2.2018870000000002E-5</c:v>
                </c:pt>
                <c:pt idx="39">
                  <c:v>2.2498989999999999E-5</c:v>
                </c:pt>
                <c:pt idx="40">
                  <c:v>2.2975669999999999E-5</c:v>
                </c:pt>
                <c:pt idx="41">
                  <c:v>2.344887E-5</c:v>
                </c:pt>
                <c:pt idx="42">
                  <c:v>2.3918550000000002E-5</c:v>
                </c:pt>
                <c:pt idx="43">
                  <c:v>2.4384679999999999E-5</c:v>
                </c:pt>
                <c:pt idx="44">
                  <c:v>2.4847200000000002E-5</c:v>
                </c:pt>
                <c:pt idx="45">
                  <c:v>2.530608E-5</c:v>
                </c:pt>
                <c:pt idx="46">
                  <c:v>2.5761279999999999E-5</c:v>
                </c:pt>
                <c:pt idx="47">
                  <c:v>2.6212769999999999E-5</c:v>
                </c:pt>
                <c:pt idx="48">
                  <c:v>2.6660489999999999E-5</c:v>
                </c:pt>
                <c:pt idx="49">
                  <c:v>2.7104400000000001E-5</c:v>
                </c:pt>
                <c:pt idx="50">
                  <c:v>2.7544479999999999E-5</c:v>
                </c:pt>
                <c:pt idx="51">
                  <c:v>2.798068E-5</c:v>
                </c:pt>
                <c:pt idx="52">
                  <c:v>2.841295E-5</c:v>
                </c:pt>
                <c:pt idx="53">
                  <c:v>2.8841269999999999E-5</c:v>
                </c:pt>
                <c:pt idx="54">
                  <c:v>2.9265589999999999E-5</c:v>
                </c:pt>
                <c:pt idx="55">
                  <c:v>2.9685870000000001E-5</c:v>
                </c:pt>
                <c:pt idx="56">
                  <c:v>3.010208E-5</c:v>
                </c:pt>
                <c:pt idx="57">
                  <c:v>3.0514179999999999E-5</c:v>
                </c:pt>
                <c:pt idx="58">
                  <c:v>3.0922130000000002E-5</c:v>
                </c:pt>
                <c:pt idx="59">
                  <c:v>3.1325909999999998E-5</c:v>
                </c:pt>
                <c:pt idx="60">
                  <c:v>3.1725469999999998E-5</c:v>
                </c:pt>
                <c:pt idx="61">
                  <c:v>3.2120779999999998E-5</c:v>
                </c:pt>
                <c:pt idx="62">
                  <c:v>3.2511809999999997E-5</c:v>
                </c:pt>
                <c:pt idx="63">
                  <c:v>3.2898529999999999E-5</c:v>
                </c:pt>
                <c:pt idx="64">
                  <c:v>3.3280910000000003E-5</c:v>
                </c:pt>
                <c:pt idx="65">
                  <c:v>3.3658909999999998E-5</c:v>
                </c:pt>
                <c:pt idx="66">
                  <c:v>3.4032509999999997E-5</c:v>
                </c:pt>
                <c:pt idx="67">
                  <c:v>3.4401679999999998E-5</c:v>
                </c:pt>
                <c:pt idx="68">
                  <c:v>3.4766389999999999E-5</c:v>
                </c:pt>
                <c:pt idx="69">
                  <c:v>3.5126619999999998E-5</c:v>
                </c:pt>
                <c:pt idx="70">
                  <c:v>3.5482329999999999E-5</c:v>
                </c:pt>
                <c:pt idx="71">
                  <c:v>3.5833510000000002E-5</c:v>
                </c:pt>
                <c:pt idx="72">
                  <c:v>3.6180129999999998E-5</c:v>
                </c:pt>
                <c:pt idx="73">
                  <c:v>3.6522169999999999E-5</c:v>
                </c:pt>
                <c:pt idx="74">
                  <c:v>3.6859610000000003E-5</c:v>
                </c:pt>
                <c:pt idx="75">
                  <c:v>3.7192430000000002E-5</c:v>
                </c:pt>
                <c:pt idx="76">
                  <c:v>3.7520600000000001E-5</c:v>
                </c:pt>
                <c:pt idx="77">
                  <c:v>3.784411E-5</c:v>
                </c:pt>
                <c:pt idx="78">
                  <c:v>3.8162940000000003E-5</c:v>
                </c:pt>
                <c:pt idx="79">
                  <c:v>3.8477070000000003E-5</c:v>
                </c:pt>
                <c:pt idx="80">
                  <c:v>3.8786489999999998E-5</c:v>
                </c:pt>
                <c:pt idx="81">
                  <c:v>3.9091180000000001E-5</c:v>
                </c:pt>
                <c:pt idx="82">
                  <c:v>3.9391129999999998E-5</c:v>
                </c:pt>
                <c:pt idx="83">
                  <c:v>3.9686330000000002E-5</c:v>
                </c:pt>
                <c:pt idx="84">
                  <c:v>3.9976759999999997E-5</c:v>
                </c:pt>
                <c:pt idx="85">
                  <c:v>4.0262410000000003E-5</c:v>
                </c:pt>
                <c:pt idx="86">
                  <c:v>4.0543280000000001E-5</c:v>
                </c:pt>
                <c:pt idx="87">
                  <c:v>4.0819350000000001E-5</c:v>
                </c:pt>
                <c:pt idx="88">
                  <c:v>4.1090610000000003E-5</c:v>
                </c:pt>
                <c:pt idx="89">
                  <c:v>4.1357060000000001E-5</c:v>
                </c:pt>
                <c:pt idx="90">
                  <c:v>4.1618700000000002E-5</c:v>
                </c:pt>
                <c:pt idx="91">
                  <c:v>4.1875510000000003E-5</c:v>
                </c:pt>
                <c:pt idx="92">
                  <c:v>4.2127489999999999E-5</c:v>
                </c:pt>
                <c:pt idx="93">
                  <c:v>4.2374640000000002E-5</c:v>
                </c:pt>
                <c:pt idx="94">
                  <c:v>4.2616959999999999E-5</c:v>
                </c:pt>
                <c:pt idx="95">
                  <c:v>4.2854439999999997E-5</c:v>
                </c:pt>
                <c:pt idx="96">
                  <c:v>4.3087080000000002E-5</c:v>
                </c:pt>
                <c:pt idx="97">
                  <c:v>4.331489E-5</c:v>
                </c:pt>
                <c:pt idx="98">
                  <c:v>4.3537859999999999E-5</c:v>
                </c:pt>
                <c:pt idx="99">
                  <c:v>4.3755999999999999E-5</c:v>
                </c:pt>
                <c:pt idx="100">
                  <c:v>4.3969299999999999E-5</c:v>
                </c:pt>
                <c:pt idx="101">
                  <c:v>4.4177780000000001E-5</c:v>
                </c:pt>
                <c:pt idx="102">
                  <c:v>4.4381429999999997E-5</c:v>
                </c:pt>
                <c:pt idx="103">
                  <c:v>4.4580270000000002E-5</c:v>
                </c:pt>
                <c:pt idx="104">
                  <c:v>4.4774290000000002E-5</c:v>
                </c:pt>
                <c:pt idx="105">
                  <c:v>4.4963499999999997E-5</c:v>
                </c:pt>
                <c:pt idx="106">
                  <c:v>4.5147920000000003E-5</c:v>
                </c:pt>
                <c:pt idx="107">
                  <c:v>4.5327549999999999E-5</c:v>
                </c:pt>
                <c:pt idx="108">
                  <c:v>4.5502389999999999E-5</c:v>
                </c:pt>
                <c:pt idx="109">
                  <c:v>4.5672459999999997E-5</c:v>
                </c:pt>
                <c:pt idx="110">
                  <c:v>4.5837770000000001E-5</c:v>
                </c:pt>
                <c:pt idx="111">
                  <c:v>4.5998329999999998E-5</c:v>
                </c:pt>
                <c:pt idx="112">
                  <c:v>4.6154150000000003E-5</c:v>
                </c:pt>
                <c:pt idx="113">
                  <c:v>4.6305250000000002E-5</c:v>
                </c:pt>
                <c:pt idx="114">
                  <c:v>4.6451630000000003E-5</c:v>
                </c:pt>
                <c:pt idx="115">
                  <c:v>4.6593320000000001E-5</c:v>
                </c:pt>
                <c:pt idx="116">
                  <c:v>4.6730319999999997E-5</c:v>
                </c:pt>
                <c:pt idx="117">
                  <c:v>4.6862649999999998E-5</c:v>
                </c:pt>
                <c:pt idx="118">
                  <c:v>4.6990329999999998E-5</c:v>
                </c:pt>
                <c:pt idx="119">
                  <c:v>4.711337E-5</c:v>
                </c:pt>
                <c:pt idx="120">
                  <c:v>4.7231799999999997E-5</c:v>
                </c:pt>
                <c:pt idx="121">
                  <c:v>4.7345619999999997E-5</c:v>
                </c:pt>
                <c:pt idx="122">
                  <c:v>4.7454860000000003E-5</c:v>
                </c:pt>
                <c:pt idx="123">
                  <c:v>4.755953E-5</c:v>
                </c:pt>
                <c:pt idx="124">
                  <c:v>4.7659659999999998E-5</c:v>
                </c:pt>
                <c:pt idx="125">
                  <c:v>4.7755269999999998E-5</c:v>
                </c:pt>
                <c:pt idx="126">
                  <c:v>4.7846370000000001E-5</c:v>
                </c:pt>
                <c:pt idx="127">
                  <c:v>4.7932990000000003E-5</c:v>
                </c:pt>
                <c:pt idx="128">
                  <c:v>4.8015149999999997E-5</c:v>
                </c:pt>
                <c:pt idx="129">
                  <c:v>4.8092859999999999E-5</c:v>
                </c:pt>
                <c:pt idx="130">
                  <c:v>4.8166159999999997E-5</c:v>
                </c:pt>
                <c:pt idx="131">
                  <c:v>4.823507E-5</c:v>
                </c:pt>
                <c:pt idx="132">
                  <c:v>4.8299610000000002E-5</c:v>
                </c:pt>
                <c:pt idx="133">
                  <c:v>4.8359789999999997E-5</c:v>
                </c:pt>
                <c:pt idx="134">
                  <c:v>4.8415660000000002E-5</c:v>
                </c:pt>
                <c:pt idx="135">
                  <c:v>4.8467229999999998E-5</c:v>
                </c:pt>
                <c:pt idx="136">
                  <c:v>4.851453E-5</c:v>
                </c:pt>
                <c:pt idx="137">
                  <c:v>4.8557580000000003E-5</c:v>
                </c:pt>
                <c:pt idx="138">
                  <c:v>4.8596410000000002E-5</c:v>
                </c:pt>
                <c:pt idx="139">
                  <c:v>4.8631039999999998E-5</c:v>
                </c:pt>
                <c:pt idx="140">
                  <c:v>4.8661510000000002E-5</c:v>
                </c:pt>
                <c:pt idx="141">
                  <c:v>4.868783E-5</c:v>
                </c:pt>
                <c:pt idx="142">
                  <c:v>4.8710050000000003E-5</c:v>
                </c:pt>
                <c:pt idx="143">
                  <c:v>4.8728169999999997E-5</c:v>
                </c:pt>
                <c:pt idx="144">
                  <c:v>4.8742239999999998E-5</c:v>
                </c:pt>
                <c:pt idx="145">
                  <c:v>4.8752280000000003E-5</c:v>
                </c:pt>
                <c:pt idx="146">
                  <c:v>4.8758319999999998E-5</c:v>
                </c:pt>
                <c:pt idx="147">
                  <c:v>4.876038E-5</c:v>
                </c:pt>
                <c:pt idx="148">
                  <c:v>4.8758509999999998E-5</c:v>
                </c:pt>
                <c:pt idx="149">
                  <c:v>4.875272E-5</c:v>
                </c:pt>
                <c:pt idx="150">
                  <c:v>4.874304E-5</c:v>
                </c:pt>
                <c:pt idx="151">
                  <c:v>4.8729520000000003E-5</c:v>
                </c:pt>
                <c:pt idx="152">
                  <c:v>4.8712160000000002E-5</c:v>
                </c:pt>
                <c:pt idx="153">
                  <c:v>4.869102E-5</c:v>
                </c:pt>
                <c:pt idx="154">
                  <c:v>4.8666109999999999E-5</c:v>
                </c:pt>
                <c:pt idx="155">
                  <c:v>4.8637470000000001E-5</c:v>
                </c:pt>
                <c:pt idx="156">
                  <c:v>4.8605120000000001E-5</c:v>
                </c:pt>
                <c:pt idx="157">
                  <c:v>4.8569110000000003E-5</c:v>
                </c:pt>
                <c:pt idx="158">
                  <c:v>4.8529460000000001E-5</c:v>
                </c:pt>
                <c:pt idx="159">
                  <c:v>4.8486199999999997E-5</c:v>
                </c:pt>
                <c:pt idx="160">
                  <c:v>4.843936E-5</c:v>
                </c:pt>
                <c:pt idx="161">
                  <c:v>4.8388979999999999E-5</c:v>
                </c:pt>
                <c:pt idx="162">
                  <c:v>4.8335080000000003E-5</c:v>
                </c:pt>
                <c:pt idx="163">
                  <c:v>4.82777E-5</c:v>
                </c:pt>
                <c:pt idx="164">
                  <c:v>4.821687E-5</c:v>
                </c:pt>
                <c:pt idx="165">
                  <c:v>4.8152629999999999E-5</c:v>
                </c:pt>
                <c:pt idx="166">
                  <c:v>4.8084999999999998E-5</c:v>
                </c:pt>
                <c:pt idx="167">
                  <c:v>4.8014019999999999E-5</c:v>
                </c:pt>
                <c:pt idx="168">
                  <c:v>4.7939719999999999E-5</c:v>
                </c:pt>
                <c:pt idx="169">
                  <c:v>4.7862119999999998E-5</c:v>
                </c:pt>
                <c:pt idx="170">
                  <c:v>4.7781280000000001E-5</c:v>
                </c:pt>
                <c:pt idx="171">
                  <c:v>4.7697200000000001E-5</c:v>
                </c:pt>
                <c:pt idx="172">
                  <c:v>4.7609940000000002E-5</c:v>
                </c:pt>
                <c:pt idx="173">
                  <c:v>4.7519519999999999E-5</c:v>
                </c:pt>
                <c:pt idx="174">
                  <c:v>4.7425970000000001E-5</c:v>
                </c:pt>
                <c:pt idx="175">
                  <c:v>4.7329330000000003E-5</c:v>
                </c:pt>
                <c:pt idx="176">
                  <c:v>4.7229630000000001E-5</c:v>
                </c:pt>
                <c:pt idx="177">
                  <c:v>4.7126899999999998E-5</c:v>
                </c:pt>
                <c:pt idx="178">
                  <c:v>4.7021180000000002E-5</c:v>
                </c:pt>
                <c:pt idx="179">
                  <c:v>4.6912490000000001E-5</c:v>
                </c:pt>
                <c:pt idx="180">
                  <c:v>4.6800869999999999E-5</c:v>
                </c:pt>
                <c:pt idx="181">
                  <c:v>4.6686349999999997E-5</c:v>
                </c:pt>
                <c:pt idx="182">
                  <c:v>4.6568969999999999E-5</c:v>
                </c:pt>
                <c:pt idx="183">
                  <c:v>4.6448759999999999E-5</c:v>
                </c:pt>
                <c:pt idx="184">
                  <c:v>4.6325739999999999E-5</c:v>
                </c:pt>
                <c:pt idx="185">
                  <c:v>4.6199950000000001E-5</c:v>
                </c:pt>
                <c:pt idx="186">
                  <c:v>4.6071430000000003E-5</c:v>
                </c:pt>
                <c:pt idx="187">
                  <c:v>4.5940199999999998E-5</c:v>
                </c:pt>
                <c:pt idx="188">
                  <c:v>4.5806310000000003E-5</c:v>
                </c:pt>
                <c:pt idx="189">
                  <c:v>4.5669769999999999E-5</c:v>
                </c:pt>
                <c:pt idx="190">
                  <c:v>4.5530620000000002E-5</c:v>
                </c:pt>
                <c:pt idx="191">
                  <c:v>4.5388900000000002E-5</c:v>
                </c:pt>
                <c:pt idx="192">
                  <c:v>4.5244629999999999E-5</c:v>
                </c:pt>
                <c:pt idx="193">
                  <c:v>4.5097849999999997E-5</c:v>
                </c:pt>
                <c:pt idx="194">
                  <c:v>4.4948589999999998E-5</c:v>
                </c:pt>
                <c:pt idx="195">
                  <c:v>4.4796880000000003E-5</c:v>
                </c:pt>
                <c:pt idx="196">
                  <c:v>4.4642760000000003E-5</c:v>
                </c:pt>
                <c:pt idx="197">
                  <c:v>4.4486239999999997E-5</c:v>
                </c:pt>
                <c:pt idx="198">
                  <c:v>4.4327370000000003E-5</c:v>
                </c:pt>
                <c:pt idx="199">
                  <c:v>4.4166180000000003E-5</c:v>
                </c:pt>
                <c:pt idx="200">
                  <c:v>4.4002689999999997E-5</c:v>
                </c:pt>
                <c:pt idx="201">
                  <c:v>4.3836940000000003E-5</c:v>
                </c:pt>
                <c:pt idx="202">
                  <c:v>4.3668950000000001E-5</c:v>
                </c:pt>
                <c:pt idx="203">
                  <c:v>4.3498770000000002E-5</c:v>
                </c:pt>
                <c:pt idx="204">
                  <c:v>4.332641E-5</c:v>
                </c:pt>
                <c:pt idx="205">
                  <c:v>4.3151919999999997E-5</c:v>
                </c:pt>
                <c:pt idx="206">
                  <c:v>4.2975310000000002E-5</c:v>
                </c:pt>
                <c:pt idx="207">
                  <c:v>4.2796619999999998E-5</c:v>
                </c:pt>
                <c:pt idx="208">
                  <c:v>4.2615879999999998E-5</c:v>
                </c:pt>
                <c:pt idx="209">
                  <c:v>4.243312E-5</c:v>
                </c:pt>
                <c:pt idx="210">
                  <c:v>4.2248359999999997E-5</c:v>
                </c:pt>
                <c:pt idx="211">
                  <c:v>4.2061650000000001E-5</c:v>
                </c:pt>
                <c:pt idx="212">
                  <c:v>4.1872999999999997E-5</c:v>
                </c:pt>
                <c:pt idx="213">
                  <c:v>4.1682440000000002E-5</c:v>
                </c:pt>
                <c:pt idx="214">
                  <c:v>4.1490009999999998E-5</c:v>
                </c:pt>
                <c:pt idx="215">
                  <c:v>4.129573E-5</c:v>
                </c:pt>
                <c:pt idx="216">
                  <c:v>4.1099639999999998E-5</c:v>
                </c:pt>
                <c:pt idx="217">
                  <c:v>4.0901749999999998E-5</c:v>
                </c:pt>
                <c:pt idx="218">
                  <c:v>4.0702099999999998E-5</c:v>
                </c:pt>
                <c:pt idx="219">
                  <c:v>4.0500719999999998E-5</c:v>
                </c:pt>
                <c:pt idx="220">
                  <c:v>4.0297630000000001E-5</c:v>
                </c:pt>
                <c:pt idx="221">
                  <c:v>4.0092860000000001E-5</c:v>
                </c:pt>
                <c:pt idx="222">
                  <c:v>3.9886440000000001E-5</c:v>
                </c:pt>
                <c:pt idx="223">
                  <c:v>3.9678400000000003E-5</c:v>
                </c:pt>
                <c:pt idx="224">
                  <c:v>3.9468750000000001E-5</c:v>
                </c:pt>
                <c:pt idx="225">
                  <c:v>3.9257539999999998E-5</c:v>
                </c:pt>
                <c:pt idx="226">
                  <c:v>3.9044780000000001E-5</c:v>
                </c:pt>
                <c:pt idx="227">
                  <c:v>3.8830510000000001E-5</c:v>
                </c:pt>
                <c:pt idx="228">
                  <c:v>3.8614749999999998E-5</c:v>
                </c:pt>
                <c:pt idx="229">
                  <c:v>3.839751E-5</c:v>
                </c:pt>
                <c:pt idx="230">
                  <c:v>3.8178839999999997E-5</c:v>
                </c:pt>
                <c:pt idx="231">
                  <c:v>3.7958759999999997E-5</c:v>
                </c:pt>
                <c:pt idx="232">
                  <c:v>3.7737290000000001E-5</c:v>
                </c:pt>
                <c:pt idx="233">
                  <c:v>3.7514449999999998E-5</c:v>
                </c:pt>
                <c:pt idx="234">
                  <c:v>3.7290280000000003E-5</c:v>
                </c:pt>
                <c:pt idx="235">
                  <c:v>3.7064799999999998E-5</c:v>
                </c:pt>
                <c:pt idx="236">
                  <c:v>3.6838019999999997E-5</c:v>
                </c:pt>
                <c:pt idx="237">
                  <c:v>3.6609980000000002E-5</c:v>
                </c:pt>
                <c:pt idx="238">
                  <c:v>3.6380700000000002E-5</c:v>
                </c:pt>
                <c:pt idx="239">
                  <c:v>3.6150209999999999E-5</c:v>
                </c:pt>
                <c:pt idx="240">
                  <c:v>3.591852E-5</c:v>
                </c:pt>
                <c:pt idx="241">
                  <c:v>3.5685670000000001E-5</c:v>
                </c:pt>
                <c:pt idx="242">
                  <c:v>3.5451670000000003E-5</c:v>
                </c:pt>
                <c:pt idx="243">
                  <c:v>3.5216550000000001E-5</c:v>
                </c:pt>
                <c:pt idx="244">
                  <c:v>3.4980330000000003E-5</c:v>
                </c:pt>
                <c:pt idx="245">
                  <c:v>3.4743039999999999E-5</c:v>
                </c:pt>
                <c:pt idx="246">
                  <c:v>3.4504690000000001E-5</c:v>
                </c:pt>
                <c:pt idx="247">
                  <c:v>3.4265309999999999E-5</c:v>
                </c:pt>
                <c:pt idx="248">
                  <c:v>3.4024930000000002E-5</c:v>
                </c:pt>
                <c:pt idx="249">
                  <c:v>3.3783550000000003E-5</c:v>
                </c:pt>
                <c:pt idx="250">
                  <c:v>3.3541209999999997E-5</c:v>
                </c:pt>
                <c:pt idx="251">
                  <c:v>3.3297930000000001E-5</c:v>
                </c:pt>
                <c:pt idx="252">
                  <c:v>3.305373E-5</c:v>
                </c:pt>
                <c:pt idx="253">
                  <c:v>3.2808629999999998E-5</c:v>
                </c:pt>
                <c:pt idx="254">
                  <c:v>3.2562650000000002E-5</c:v>
                </c:pt>
                <c:pt idx="255">
                  <c:v>3.23158E-5</c:v>
                </c:pt>
                <c:pt idx="256">
                  <c:v>3.206812E-5</c:v>
                </c:pt>
                <c:pt idx="257">
                  <c:v>3.1819629999999998E-5</c:v>
                </c:pt>
                <c:pt idx="258">
                  <c:v>3.157033E-5</c:v>
                </c:pt>
                <c:pt idx="259">
                  <c:v>3.1320260000000003E-5</c:v>
                </c:pt>
                <c:pt idx="260">
                  <c:v>3.106943E-5</c:v>
                </c:pt>
                <c:pt idx="261">
                  <c:v>3.0817859999999999E-5</c:v>
                </c:pt>
                <c:pt idx="262">
                  <c:v>3.0565570000000002E-5</c:v>
                </c:pt>
                <c:pt idx="263">
                  <c:v>3.031258E-5</c:v>
                </c:pt>
                <c:pt idx="264">
                  <c:v>3.0058909999999998E-5</c:v>
                </c:pt>
                <c:pt idx="265">
                  <c:v>2.9804580000000001E-5</c:v>
                </c:pt>
                <c:pt idx="266">
                  <c:v>2.954961E-5</c:v>
                </c:pt>
                <c:pt idx="267">
                  <c:v>2.9294009999999998E-5</c:v>
                </c:pt>
                <c:pt idx="268">
                  <c:v>2.9037799999999998E-5</c:v>
                </c:pt>
                <c:pt idx="269">
                  <c:v>2.8781009999999998E-5</c:v>
                </c:pt>
                <c:pt idx="270">
                  <c:v>2.8523639999999999E-5</c:v>
                </c:pt>
                <c:pt idx="271">
                  <c:v>2.8265720000000001E-5</c:v>
                </c:pt>
                <c:pt idx="272">
                  <c:v>2.8007259999999999E-5</c:v>
                </c:pt>
                <c:pt idx="273">
                  <c:v>2.7748289999999999E-5</c:v>
                </c:pt>
                <c:pt idx="274">
                  <c:v>2.7488810000000001E-5</c:v>
                </c:pt>
                <c:pt idx="275">
                  <c:v>2.7228849999999999E-5</c:v>
                </c:pt>
                <c:pt idx="276">
                  <c:v>2.6968410000000002E-5</c:v>
                </c:pt>
                <c:pt idx="277">
                  <c:v>2.670753E-5</c:v>
                </c:pt>
                <c:pt idx="278">
                  <c:v>2.6446209999999998E-5</c:v>
                </c:pt>
                <c:pt idx="279">
                  <c:v>2.6184470000000001E-5</c:v>
                </c:pt>
                <c:pt idx="280">
                  <c:v>2.592233E-5</c:v>
                </c:pt>
                <c:pt idx="281">
                  <c:v>2.5659800000000001E-5</c:v>
                </c:pt>
                <c:pt idx="282">
                  <c:v>2.539689E-5</c:v>
                </c:pt>
                <c:pt idx="283">
                  <c:v>2.5133630000000001E-5</c:v>
                </c:pt>
                <c:pt idx="284">
                  <c:v>2.4870029999999999E-5</c:v>
                </c:pt>
                <c:pt idx="285">
                  <c:v>2.4606100000000001E-5</c:v>
                </c:pt>
                <c:pt idx="286">
                  <c:v>2.4341859999999999E-5</c:v>
                </c:pt>
                <c:pt idx="287">
                  <c:v>2.4077310000000001E-5</c:v>
                </c:pt>
                <c:pt idx="288">
                  <c:v>2.3812489999999999E-5</c:v>
                </c:pt>
                <c:pt idx="289">
                  <c:v>2.3547400000000001E-5</c:v>
                </c:pt>
                <c:pt idx="290">
                  <c:v>2.3282049999999998E-5</c:v>
                </c:pt>
                <c:pt idx="291">
                  <c:v>2.301646E-5</c:v>
                </c:pt>
                <c:pt idx="292">
                  <c:v>2.2750640000000001E-5</c:v>
                </c:pt>
                <c:pt idx="293">
                  <c:v>2.2484609999999999E-5</c:v>
                </c:pt>
                <c:pt idx="294">
                  <c:v>2.2218379999999999E-5</c:v>
                </c:pt>
                <c:pt idx="295">
                  <c:v>2.195196E-5</c:v>
                </c:pt>
                <c:pt idx="296">
                  <c:v>2.1685369999999999E-5</c:v>
                </c:pt>
                <c:pt idx="297">
                  <c:v>2.141862E-5</c:v>
                </c:pt>
                <c:pt idx="298">
                  <c:v>2.1151720000000001E-5</c:v>
                </c:pt>
                <c:pt idx="299">
                  <c:v>2.0884679999999999E-5</c:v>
                </c:pt>
                <c:pt idx="300">
                  <c:v>2.0617519999999998E-5</c:v>
                </c:pt>
                <c:pt idx="301">
                  <c:v>2.0350250000000001E-5</c:v>
                </c:pt>
                <c:pt idx="302">
                  <c:v>2.0082869999999998E-5</c:v>
                </c:pt>
                <c:pt idx="303">
                  <c:v>1.9815420000000001E-5</c:v>
                </c:pt>
                <c:pt idx="304">
                  <c:v>1.9547880000000002E-5</c:v>
                </c:pt>
                <c:pt idx="305">
                  <c:v>1.9280280000000001E-5</c:v>
                </c:pt>
                <c:pt idx="306">
                  <c:v>1.901263E-5</c:v>
                </c:pt>
                <c:pt idx="307">
                  <c:v>1.874494E-5</c:v>
                </c:pt>
                <c:pt idx="308">
                  <c:v>1.8477220000000001E-5</c:v>
                </c:pt>
                <c:pt idx="309">
                  <c:v>1.8209480000000001E-5</c:v>
                </c:pt>
                <c:pt idx="310">
                  <c:v>1.794173E-5</c:v>
                </c:pt>
                <c:pt idx="311">
                  <c:v>1.767399E-5</c:v>
                </c:pt>
                <c:pt idx="312">
                  <c:v>1.740626E-5</c:v>
                </c:pt>
                <c:pt idx="313">
                  <c:v>1.7138549999999999E-5</c:v>
                </c:pt>
                <c:pt idx="314">
                  <c:v>1.6870869999999999E-5</c:v>
                </c:pt>
                <c:pt idx="315">
                  <c:v>1.660324E-5</c:v>
                </c:pt>
                <c:pt idx="316">
                  <c:v>1.6335660000000001E-5</c:v>
                </c:pt>
                <c:pt idx="317">
                  <c:v>1.606815E-5</c:v>
                </c:pt>
                <c:pt idx="318">
                  <c:v>1.580071E-5</c:v>
                </c:pt>
                <c:pt idx="319">
                  <c:v>1.5533349999999999E-5</c:v>
                </c:pt>
                <c:pt idx="320">
                  <c:v>1.5266089999999999E-5</c:v>
                </c:pt>
                <c:pt idx="321">
                  <c:v>1.499893E-5</c:v>
                </c:pt>
                <c:pt idx="322">
                  <c:v>1.473187E-5</c:v>
                </c:pt>
                <c:pt idx="323">
                  <c:v>1.446494E-5</c:v>
                </c:pt>
                <c:pt idx="324">
                  <c:v>1.419814E-5</c:v>
                </c:pt>
                <c:pt idx="325">
                  <c:v>1.393147E-5</c:v>
                </c:pt>
                <c:pt idx="326">
                  <c:v>1.366495E-5</c:v>
                </c:pt>
                <c:pt idx="327">
                  <c:v>1.3398579999999999E-5</c:v>
                </c:pt>
                <c:pt idx="328">
                  <c:v>1.313238E-5</c:v>
                </c:pt>
                <c:pt idx="329">
                  <c:v>1.2866349999999999E-5</c:v>
                </c:pt>
                <c:pt idx="330">
                  <c:v>1.2600500000000001E-5</c:v>
                </c:pt>
                <c:pt idx="331">
                  <c:v>1.233483E-5</c:v>
                </c:pt>
                <c:pt idx="332">
                  <c:v>1.2069360000000001E-5</c:v>
                </c:pt>
                <c:pt idx="333">
                  <c:v>1.180409E-5</c:v>
                </c:pt>
                <c:pt idx="334">
                  <c:v>1.153904E-5</c:v>
                </c:pt>
                <c:pt idx="335">
                  <c:v>1.12742E-5</c:v>
                </c:pt>
                <c:pt idx="336">
                  <c:v>1.1009580000000001E-5</c:v>
                </c:pt>
                <c:pt idx="337">
                  <c:v>1.07452E-5</c:v>
                </c:pt>
                <c:pt idx="338">
                  <c:v>1.0481059999999999E-5</c:v>
                </c:pt>
                <c:pt idx="339">
                  <c:v>1.021716E-5</c:v>
                </c:pt>
                <c:pt idx="340">
                  <c:v>9.9535170000000003E-6</c:v>
                </c:pt>
                <c:pt idx="341">
                  <c:v>9.6901349999999997E-6</c:v>
                </c:pt>
                <c:pt idx="342">
                  <c:v>9.4270199999999994E-6</c:v>
                </c:pt>
                <c:pt idx="343">
                  <c:v>9.1641779999999993E-6</c:v>
                </c:pt>
                <c:pt idx="344">
                  <c:v>8.9016160000000001E-6</c:v>
                </c:pt>
                <c:pt idx="345">
                  <c:v>8.6393409999999992E-6</c:v>
                </c:pt>
                <c:pt idx="346">
                  <c:v>8.3773580000000006E-6</c:v>
                </c:pt>
                <c:pt idx="347">
                  <c:v>8.1156739999999998E-6</c:v>
                </c:pt>
                <c:pt idx="348">
                  <c:v>7.854295E-6</c:v>
                </c:pt>
                <c:pt idx="349">
                  <c:v>7.5932270000000001E-6</c:v>
                </c:pt>
                <c:pt idx="350">
                  <c:v>7.3324749999999996E-6</c:v>
                </c:pt>
                <c:pt idx="351">
                  <c:v>7.072045E-6</c:v>
                </c:pt>
                <c:pt idx="352">
                  <c:v>6.8119440000000003E-6</c:v>
                </c:pt>
                <c:pt idx="353">
                  <c:v>6.5521749999999997E-6</c:v>
                </c:pt>
                <c:pt idx="354">
                  <c:v>6.2927459999999999E-6</c:v>
                </c:pt>
                <c:pt idx="355">
                  <c:v>6.0336610000000003E-6</c:v>
                </c:pt>
                <c:pt idx="356">
                  <c:v>5.7749249999999996E-6</c:v>
                </c:pt>
                <c:pt idx="357">
                  <c:v>5.516544E-6</c:v>
                </c:pt>
                <c:pt idx="358">
                  <c:v>5.2585230000000001E-6</c:v>
                </c:pt>
                <c:pt idx="359">
                  <c:v>5.0008660000000002E-6</c:v>
                </c:pt>
                <c:pt idx="360">
                  <c:v>4.7435789999999998E-6</c:v>
                </c:pt>
                <c:pt idx="361">
                  <c:v>4.4866660000000001E-6</c:v>
                </c:pt>
                <c:pt idx="362">
                  <c:v>4.2301320000000004E-6</c:v>
                </c:pt>
                <c:pt idx="363">
                  <c:v>3.9739820000000003E-6</c:v>
                </c:pt>
                <c:pt idx="364">
                  <c:v>3.71822E-6</c:v>
                </c:pt>
                <c:pt idx="365">
                  <c:v>3.4628499999999998E-6</c:v>
                </c:pt>
                <c:pt idx="366">
                  <c:v>3.2078769999999998E-6</c:v>
                </c:pt>
                <c:pt idx="367">
                  <c:v>2.9533050000000001E-6</c:v>
                </c:pt>
                <c:pt idx="368">
                  <c:v>2.6991379999999999E-6</c:v>
                </c:pt>
                <c:pt idx="369">
                  <c:v>2.445381E-6</c:v>
                </c:pt>
                <c:pt idx="370">
                  <c:v>2.1920369999999999E-6</c:v>
                </c:pt>
                <c:pt idx="371">
                  <c:v>1.9391109999999999E-6</c:v>
                </c:pt>
                <c:pt idx="372">
                  <c:v>1.686605E-6</c:v>
                </c:pt>
                <c:pt idx="373">
                  <c:v>1.434525E-6</c:v>
                </c:pt>
                <c:pt idx="374">
                  <c:v>1.182873E-6</c:v>
                </c:pt>
                <c:pt idx="375">
                  <c:v>9.3165330000000001E-7</c:v>
                </c:pt>
                <c:pt idx="376">
                  <c:v>6.8086939999999998E-7</c:v>
                </c:pt>
                <c:pt idx="377">
                  <c:v>4.3052470000000002E-7</c:v>
                </c:pt>
                <c:pt idx="378">
                  <c:v>1.8062259999999999E-7</c:v>
                </c:pt>
                <c:pt idx="379">
                  <c:v>-6.8833590000000001E-8</c:v>
                </c:pt>
                <c:pt idx="380">
                  <c:v>-3.178406E-7</c:v>
                </c:pt>
                <c:pt idx="381">
                  <c:v>-5.6639529999999999E-7</c:v>
                </c:pt>
                <c:pt idx="382">
                  <c:v>-8.1449449999999995E-7</c:v>
                </c:pt>
                <c:pt idx="383">
                  <c:v>-1.0621350000000001E-6</c:v>
                </c:pt>
                <c:pt idx="384">
                  <c:v>-1.3093150000000001E-6</c:v>
                </c:pt>
                <c:pt idx="385">
                  <c:v>-1.55603E-6</c:v>
                </c:pt>
                <c:pt idx="386">
                  <c:v>-1.8022770000000001E-6</c:v>
                </c:pt>
                <c:pt idx="387">
                  <c:v>-2.0480550000000002E-6</c:v>
                </c:pt>
                <c:pt idx="388">
                  <c:v>-2.2933609999999999E-6</c:v>
                </c:pt>
                <c:pt idx="389">
                  <c:v>-2.5381910000000001E-6</c:v>
                </c:pt>
                <c:pt idx="390">
                  <c:v>-2.7825430000000002E-6</c:v>
                </c:pt>
                <c:pt idx="391">
                  <c:v>-3.0264150000000001E-6</c:v>
                </c:pt>
                <c:pt idx="392">
                  <c:v>-3.2698040000000001E-6</c:v>
                </c:pt>
                <c:pt idx="393">
                  <c:v>-3.5127080000000001E-6</c:v>
                </c:pt>
                <c:pt idx="394">
                  <c:v>-3.7551249999999999E-6</c:v>
                </c:pt>
                <c:pt idx="395">
                  <c:v>-3.9970519999999998E-6</c:v>
                </c:pt>
                <c:pt idx="396">
                  <c:v>-4.2384869999999996E-6</c:v>
                </c:pt>
                <c:pt idx="397">
                  <c:v>-4.4794279999999998E-6</c:v>
                </c:pt>
                <c:pt idx="398">
                  <c:v>-4.7198729999999998E-6</c:v>
                </c:pt>
                <c:pt idx="399">
                  <c:v>-4.9598200000000001E-6</c:v>
                </c:pt>
                <c:pt idx="400">
                  <c:v>-5.1992659999999998E-6</c:v>
                </c:pt>
                <c:pt idx="401">
                  <c:v>-5.438211E-6</c:v>
                </c:pt>
                <c:pt idx="402">
                  <c:v>-5.6766510000000003E-6</c:v>
                </c:pt>
                <c:pt idx="403">
                  <c:v>-5.9145860000000001E-6</c:v>
                </c:pt>
                <c:pt idx="404">
                  <c:v>-6.1520130000000003E-6</c:v>
                </c:pt>
                <c:pt idx="405">
                  <c:v>-6.3889309999999997E-6</c:v>
                </c:pt>
                <c:pt idx="406">
                  <c:v>-6.6253389999999999E-6</c:v>
                </c:pt>
                <c:pt idx="407">
                  <c:v>-6.8612340000000001E-6</c:v>
                </c:pt>
                <c:pt idx="408">
                  <c:v>-7.0966150000000002E-6</c:v>
                </c:pt>
                <c:pt idx="409">
                  <c:v>-7.3314800000000003E-6</c:v>
                </c:pt>
                <c:pt idx="410">
                  <c:v>-7.5658289999999998E-6</c:v>
                </c:pt>
                <c:pt idx="411">
                  <c:v>-7.7996590000000004E-6</c:v>
                </c:pt>
                <c:pt idx="412">
                  <c:v>-8.0329689999999994E-6</c:v>
                </c:pt>
                <c:pt idx="413">
                  <c:v>-8.2657589999999992E-6</c:v>
                </c:pt>
                <c:pt idx="414">
                  <c:v>-8.4980260000000001E-6</c:v>
                </c:pt>
                <c:pt idx="415">
                  <c:v>-8.7297700000000003E-6</c:v>
                </c:pt>
                <c:pt idx="416">
                  <c:v>-8.9609889999999993E-6</c:v>
                </c:pt>
                <c:pt idx="417">
                  <c:v>-9.1916819999999995E-6</c:v>
                </c:pt>
                <c:pt idx="418">
                  <c:v>-9.4218489999999992E-6</c:v>
                </c:pt>
                <c:pt idx="419">
                  <c:v>-9.6514879999999995E-6</c:v>
                </c:pt>
                <c:pt idx="420">
                  <c:v>-9.880597E-6</c:v>
                </c:pt>
                <c:pt idx="421">
                  <c:v>-1.010918E-5</c:v>
                </c:pt>
                <c:pt idx="422">
                  <c:v>-1.033723E-5</c:v>
                </c:pt>
                <c:pt idx="423">
                  <c:v>-1.056474E-5</c:v>
                </c:pt>
                <c:pt idx="424">
                  <c:v>-1.0791730000000001E-5</c:v>
                </c:pt>
                <c:pt idx="425">
                  <c:v>-1.1018179999999999E-5</c:v>
                </c:pt>
                <c:pt idx="426">
                  <c:v>-1.12441E-5</c:v>
                </c:pt>
                <c:pt idx="427">
                  <c:v>-1.1469479999999999E-5</c:v>
                </c:pt>
                <c:pt idx="428">
                  <c:v>-1.169433E-5</c:v>
                </c:pt>
                <c:pt idx="429">
                  <c:v>-1.1918640000000001E-5</c:v>
                </c:pt>
                <c:pt idx="430">
                  <c:v>-1.2142420000000001E-5</c:v>
                </c:pt>
                <c:pt idx="431">
                  <c:v>-1.2365650000000001E-5</c:v>
                </c:pt>
                <c:pt idx="432">
                  <c:v>-1.258835E-5</c:v>
                </c:pt>
                <c:pt idx="433">
                  <c:v>-1.281052E-5</c:v>
                </c:pt>
                <c:pt idx="434">
                  <c:v>-1.303214E-5</c:v>
                </c:pt>
                <c:pt idx="435">
                  <c:v>-1.325322E-5</c:v>
                </c:pt>
                <c:pt idx="436">
                  <c:v>-1.3473769999999999E-5</c:v>
                </c:pt>
                <c:pt idx="437">
                  <c:v>-1.3693770000000001E-5</c:v>
                </c:pt>
                <c:pt idx="438">
                  <c:v>-1.391324E-5</c:v>
                </c:pt>
                <c:pt idx="439">
                  <c:v>-1.4132160000000001E-5</c:v>
                </c:pt>
                <c:pt idx="440">
                  <c:v>-1.4350549999999999E-5</c:v>
                </c:pt>
                <c:pt idx="441">
                  <c:v>-1.456839E-5</c:v>
                </c:pt>
                <c:pt idx="442">
                  <c:v>-1.4785690000000001E-5</c:v>
                </c:pt>
                <c:pt idx="443">
                  <c:v>-1.5002450000000001E-5</c:v>
                </c:pt>
                <c:pt idx="444">
                  <c:v>-1.521867E-5</c:v>
                </c:pt>
                <c:pt idx="445">
                  <c:v>-1.5434339999999998E-5</c:v>
                </c:pt>
                <c:pt idx="446">
                  <c:v>-1.5649479999999998E-5</c:v>
                </c:pt>
                <c:pt idx="447">
                  <c:v>-1.5864070000000001E-5</c:v>
                </c:pt>
                <c:pt idx="448">
                  <c:v>-1.6078119999999999E-5</c:v>
                </c:pt>
                <c:pt idx="449">
                  <c:v>-1.629163E-5</c:v>
                </c:pt>
                <c:pt idx="450">
                  <c:v>-1.6504600000000001E-5</c:v>
                </c:pt>
                <c:pt idx="451">
                  <c:v>-1.6717030000000001E-5</c:v>
                </c:pt>
                <c:pt idx="452">
                  <c:v>-1.6928910000000001E-5</c:v>
                </c:pt>
                <c:pt idx="453">
                  <c:v>-1.714026E-5</c:v>
                </c:pt>
                <c:pt idx="454">
                  <c:v>-1.7351060000000001E-5</c:v>
                </c:pt>
                <c:pt idx="455">
                  <c:v>-1.7561319999999999E-5</c:v>
                </c:pt>
                <c:pt idx="456">
                  <c:v>-1.7771039999999999E-5</c:v>
                </c:pt>
                <c:pt idx="457">
                  <c:v>-1.7980219999999999E-5</c:v>
                </c:pt>
                <c:pt idx="458">
                  <c:v>-1.8188859999999999E-5</c:v>
                </c:pt>
                <c:pt idx="459">
                  <c:v>-1.8396960000000001E-5</c:v>
                </c:pt>
                <c:pt idx="460">
                  <c:v>-1.8604509999999999E-5</c:v>
                </c:pt>
                <c:pt idx="461">
                  <c:v>-1.881153E-5</c:v>
                </c:pt>
                <c:pt idx="462">
                  <c:v>-1.9018010000000001E-5</c:v>
                </c:pt>
                <c:pt idx="463">
                  <c:v>-1.9223950000000001E-5</c:v>
                </c:pt>
                <c:pt idx="464">
                  <c:v>-1.9429350000000001E-5</c:v>
                </c:pt>
                <c:pt idx="465">
                  <c:v>-1.963421E-5</c:v>
                </c:pt>
                <c:pt idx="466">
                  <c:v>-1.9838539999999999E-5</c:v>
                </c:pt>
                <c:pt idx="467">
                  <c:v>-2.0042330000000002E-5</c:v>
                </c:pt>
                <c:pt idx="468">
                  <c:v>-2.024558E-5</c:v>
                </c:pt>
                <c:pt idx="469">
                  <c:v>-2.0448290000000001E-5</c:v>
                </c:pt>
                <c:pt idx="470">
                  <c:v>-2.0650469999999999E-5</c:v>
                </c:pt>
                <c:pt idx="471">
                  <c:v>-2.085211E-5</c:v>
                </c:pt>
                <c:pt idx="472">
                  <c:v>-2.1053220000000002E-5</c:v>
                </c:pt>
                <c:pt idx="473">
                  <c:v>-2.1253789999999999E-5</c:v>
                </c:pt>
                <c:pt idx="474">
                  <c:v>-2.145383E-5</c:v>
                </c:pt>
                <c:pt idx="475">
                  <c:v>-2.165333E-5</c:v>
                </c:pt>
                <c:pt idx="476">
                  <c:v>-2.1852310000000002E-5</c:v>
                </c:pt>
                <c:pt idx="477">
                  <c:v>-2.2050749999999999E-5</c:v>
                </c:pt>
                <c:pt idx="478">
                  <c:v>-2.224866E-5</c:v>
                </c:pt>
                <c:pt idx="479">
                  <c:v>-2.244603E-5</c:v>
                </c:pt>
                <c:pt idx="480">
                  <c:v>-2.2642880000000002E-5</c:v>
                </c:pt>
                <c:pt idx="481">
                  <c:v>-2.28392E-5</c:v>
                </c:pt>
                <c:pt idx="482">
                  <c:v>-2.3034990000000002E-5</c:v>
                </c:pt>
                <c:pt idx="483">
                  <c:v>-2.323025E-5</c:v>
                </c:pt>
                <c:pt idx="484">
                  <c:v>-2.3424979999999999E-5</c:v>
                </c:pt>
                <c:pt idx="485">
                  <c:v>-2.3619189999999998E-5</c:v>
                </c:pt>
                <c:pt idx="486">
                  <c:v>-2.3812870000000002E-5</c:v>
                </c:pt>
                <c:pt idx="487">
                  <c:v>-2.4006029999999999E-5</c:v>
                </c:pt>
                <c:pt idx="488">
                  <c:v>-2.419866E-5</c:v>
                </c:pt>
                <c:pt idx="489">
                  <c:v>-2.4390770000000002E-5</c:v>
                </c:pt>
                <c:pt idx="490">
                  <c:v>-2.458235E-5</c:v>
                </c:pt>
                <c:pt idx="491">
                  <c:v>-2.477341E-5</c:v>
                </c:pt>
                <c:pt idx="492">
                  <c:v>-2.4963960000000001E-5</c:v>
                </c:pt>
                <c:pt idx="493">
                  <c:v>-2.5153979999999999E-5</c:v>
                </c:pt>
                <c:pt idx="494">
                  <c:v>-2.5343480000000001E-5</c:v>
                </c:pt>
                <c:pt idx="495">
                  <c:v>-2.5532460000000001E-5</c:v>
                </c:pt>
                <c:pt idx="496">
                  <c:v>-2.5720929999999998E-5</c:v>
                </c:pt>
                <c:pt idx="497">
                  <c:v>-2.5908880000000001E-5</c:v>
                </c:pt>
                <c:pt idx="498">
                  <c:v>-2.609631E-5</c:v>
                </c:pt>
                <c:pt idx="499">
                  <c:v>-2.6283230000000001E-5</c:v>
                </c:pt>
                <c:pt idx="500">
                  <c:v>-2.646963E-5</c:v>
                </c:pt>
                <c:pt idx="501">
                  <c:v>-2.6655530000000001E-5</c:v>
                </c:pt>
                <c:pt idx="502">
                  <c:v>-2.6840899999999999E-5</c:v>
                </c:pt>
                <c:pt idx="503">
                  <c:v>-2.7025769999999999E-5</c:v>
                </c:pt>
                <c:pt idx="504">
                  <c:v>-2.7210130000000001E-5</c:v>
                </c:pt>
                <c:pt idx="505">
                  <c:v>-2.7393980000000001E-5</c:v>
                </c:pt>
                <c:pt idx="506">
                  <c:v>-2.7577319999999999E-5</c:v>
                </c:pt>
                <c:pt idx="507">
                  <c:v>-2.7760149999999999E-5</c:v>
                </c:pt>
                <c:pt idx="508">
                  <c:v>-2.7942480000000001E-5</c:v>
                </c:pt>
                <c:pt idx="509">
                  <c:v>-2.8124300000000001E-5</c:v>
                </c:pt>
                <c:pt idx="510">
                  <c:v>-2.830562E-5</c:v>
                </c:pt>
                <c:pt idx="511">
                  <c:v>-2.8486430000000001E-5</c:v>
                </c:pt>
                <c:pt idx="512">
                  <c:v>-2.8666740000000001E-5</c:v>
                </c:pt>
                <c:pt idx="513">
                  <c:v>-2.8846549999999999E-5</c:v>
                </c:pt>
                <c:pt idx="514">
                  <c:v>-2.9025870000000001E-5</c:v>
                </c:pt>
                <c:pt idx="515">
                  <c:v>-2.920468E-5</c:v>
                </c:pt>
                <c:pt idx="516">
                  <c:v>-2.9382989999999999E-5</c:v>
                </c:pt>
                <c:pt idx="517">
                  <c:v>-2.9560810000000001E-5</c:v>
                </c:pt>
                <c:pt idx="518">
                  <c:v>-2.9738130000000001E-5</c:v>
                </c:pt>
                <c:pt idx="519">
                  <c:v>-2.9914960000000001E-5</c:v>
                </c:pt>
                <c:pt idx="520">
                  <c:v>-3.009129E-5</c:v>
                </c:pt>
                <c:pt idx="521">
                  <c:v>-3.0267129999999999E-5</c:v>
                </c:pt>
                <c:pt idx="522">
                  <c:v>-3.0442480000000001E-5</c:v>
                </c:pt>
                <c:pt idx="523">
                  <c:v>-3.0617339999999998E-5</c:v>
                </c:pt>
                <c:pt idx="524">
                  <c:v>-3.0791709999999999E-5</c:v>
                </c:pt>
                <c:pt idx="525">
                  <c:v>-3.096559E-5</c:v>
                </c:pt>
                <c:pt idx="526">
                  <c:v>-3.1138990000000001E-5</c:v>
                </c:pt>
                <c:pt idx="527">
                  <c:v>-3.1311900000000001E-5</c:v>
                </c:pt>
                <c:pt idx="528">
                  <c:v>-3.1484320000000001E-5</c:v>
                </c:pt>
                <c:pt idx="529">
                  <c:v>-3.1656270000000002E-5</c:v>
                </c:pt>
                <c:pt idx="530">
                  <c:v>-3.1827730000000002E-5</c:v>
                </c:pt>
                <c:pt idx="531">
                  <c:v>-3.1998710000000003E-5</c:v>
                </c:pt>
                <c:pt idx="532">
                  <c:v>-3.2169199999999997E-5</c:v>
                </c:pt>
                <c:pt idx="533">
                  <c:v>-3.2339219999999998E-5</c:v>
                </c:pt>
                <c:pt idx="534">
                  <c:v>-3.2508770000000001E-5</c:v>
                </c:pt>
                <c:pt idx="535">
                  <c:v>-3.2677830000000003E-5</c:v>
                </c:pt>
                <c:pt idx="536">
                  <c:v>-3.284643E-5</c:v>
                </c:pt>
                <c:pt idx="537">
                  <c:v>-3.3014540000000003E-5</c:v>
                </c:pt>
                <c:pt idx="538">
                  <c:v>-3.3182190000000002E-5</c:v>
                </c:pt>
                <c:pt idx="539">
                  <c:v>-3.334936E-5</c:v>
                </c:pt>
                <c:pt idx="540">
                  <c:v>-3.351606E-5</c:v>
                </c:pt>
                <c:pt idx="541">
                  <c:v>-3.3682300000000001E-5</c:v>
                </c:pt>
                <c:pt idx="542">
                  <c:v>-3.3848060000000003E-5</c:v>
                </c:pt>
                <c:pt idx="543">
                  <c:v>-3.4013359999999999E-5</c:v>
                </c:pt>
                <c:pt idx="544">
                  <c:v>-3.4178189999999997E-5</c:v>
                </c:pt>
                <c:pt idx="545">
                  <c:v>-3.4342560000000003E-5</c:v>
                </c:pt>
                <c:pt idx="546">
                  <c:v>-3.4506469999999997E-5</c:v>
                </c:pt>
                <c:pt idx="547">
                  <c:v>-3.4669909999999999E-5</c:v>
                </c:pt>
                <c:pt idx="548">
                  <c:v>-3.4832900000000003E-5</c:v>
                </c:pt>
                <c:pt idx="549">
                  <c:v>-3.4995420000000002E-5</c:v>
                </c:pt>
                <c:pt idx="550">
                  <c:v>-3.5157490000000003E-5</c:v>
                </c:pt>
                <c:pt idx="551">
                  <c:v>-3.5319099999999999E-5</c:v>
                </c:pt>
                <c:pt idx="552">
                  <c:v>-3.5480250000000003E-5</c:v>
                </c:pt>
                <c:pt idx="553">
                  <c:v>-3.5640950000000003E-5</c:v>
                </c:pt>
                <c:pt idx="554">
                  <c:v>-3.5801189999999998E-5</c:v>
                </c:pt>
                <c:pt idx="555">
                  <c:v>-3.5960990000000003E-5</c:v>
                </c:pt>
                <c:pt idx="556">
                  <c:v>-3.6120330000000003E-5</c:v>
                </c:pt>
                <c:pt idx="557">
                  <c:v>-3.6279229999999999E-5</c:v>
                </c:pt>
                <c:pt idx="558">
                  <c:v>-3.6437670000000003E-5</c:v>
                </c:pt>
                <c:pt idx="559">
                  <c:v>-3.6595669999999997E-5</c:v>
                </c:pt>
                <c:pt idx="560">
                  <c:v>-3.675322E-5</c:v>
                </c:pt>
                <c:pt idx="561">
                  <c:v>-3.691033E-5</c:v>
                </c:pt>
                <c:pt idx="562">
                  <c:v>-3.7067000000000003E-5</c:v>
                </c:pt>
                <c:pt idx="563">
                  <c:v>-3.7223220000000001E-5</c:v>
                </c:pt>
                <c:pt idx="564">
                  <c:v>-3.7379000000000002E-5</c:v>
                </c:pt>
                <c:pt idx="565">
                  <c:v>-3.753434E-5</c:v>
                </c:pt>
                <c:pt idx="566">
                  <c:v>-3.7689250000000002E-5</c:v>
                </c:pt>
                <c:pt idx="567">
                  <c:v>-3.784372E-5</c:v>
                </c:pt>
                <c:pt idx="568">
                  <c:v>-3.7997750000000001E-5</c:v>
                </c:pt>
                <c:pt idx="569">
                  <c:v>-3.8151349999999999E-5</c:v>
                </c:pt>
                <c:pt idx="570">
                  <c:v>-3.830451E-5</c:v>
                </c:pt>
                <c:pt idx="571">
                  <c:v>-3.8457239999999998E-5</c:v>
                </c:pt>
                <c:pt idx="572">
                  <c:v>-3.860955E-5</c:v>
                </c:pt>
                <c:pt idx="573">
                  <c:v>-3.8761419999999999E-5</c:v>
                </c:pt>
                <c:pt idx="574">
                  <c:v>-3.8912860000000002E-5</c:v>
                </c:pt>
                <c:pt idx="575">
                  <c:v>-3.9063880000000002E-5</c:v>
                </c:pt>
                <c:pt idx="576">
                  <c:v>-3.921447E-5</c:v>
                </c:pt>
                <c:pt idx="577">
                  <c:v>-3.9364640000000002E-5</c:v>
                </c:pt>
                <c:pt idx="578">
                  <c:v>-3.9514390000000002E-5</c:v>
                </c:pt>
                <c:pt idx="579">
                  <c:v>-3.9663709999999998E-5</c:v>
                </c:pt>
                <c:pt idx="580">
                  <c:v>-3.981261E-5</c:v>
                </c:pt>
                <c:pt idx="581">
                  <c:v>-3.9961099999999999E-5</c:v>
                </c:pt>
                <c:pt idx="582">
                  <c:v>-4.0109160000000003E-5</c:v>
                </c:pt>
                <c:pt idx="583">
                  <c:v>-4.0256809999999998E-5</c:v>
                </c:pt>
                <c:pt idx="584">
                  <c:v>-4.0404049999999998E-5</c:v>
                </c:pt>
                <c:pt idx="585">
                  <c:v>-4.0550870000000003E-5</c:v>
                </c:pt>
                <c:pt idx="586">
                  <c:v>-4.0697269999999999E-5</c:v>
                </c:pt>
                <c:pt idx="587">
                  <c:v>-4.084327E-5</c:v>
                </c:pt>
                <c:pt idx="588">
                  <c:v>-4.098885E-5</c:v>
                </c:pt>
                <c:pt idx="589">
                  <c:v>-4.1134029999999998E-5</c:v>
                </c:pt>
                <c:pt idx="590">
                  <c:v>-4.1278790000000001E-5</c:v>
                </c:pt>
                <c:pt idx="591">
                  <c:v>-4.1423150000000003E-5</c:v>
                </c:pt>
                <c:pt idx="592">
                  <c:v>-4.1567109999999998E-5</c:v>
                </c:pt>
                <c:pt idx="593">
                  <c:v>-4.1710659999999997E-5</c:v>
                </c:pt>
                <c:pt idx="594">
                  <c:v>-4.1853810000000003E-5</c:v>
                </c:pt>
                <c:pt idx="595">
                  <c:v>-4.199655E-5</c:v>
                </c:pt>
                <c:pt idx="596">
                  <c:v>-4.2138899999999997E-5</c:v>
                </c:pt>
                <c:pt idx="597">
                  <c:v>-4.228085E-5</c:v>
                </c:pt>
                <c:pt idx="598">
                  <c:v>-4.2422400000000002E-5</c:v>
                </c:pt>
                <c:pt idx="599">
                  <c:v>-4.2563549999999997E-5</c:v>
                </c:pt>
                <c:pt idx="600">
                  <c:v>-4.2704309999999998E-5</c:v>
                </c:pt>
                <c:pt idx="601">
                  <c:v>-4.2844669999999998E-5</c:v>
                </c:pt>
                <c:pt idx="602">
                  <c:v>-4.2984639999999998E-5</c:v>
                </c:pt>
                <c:pt idx="603">
                  <c:v>-4.3124219999999998E-5</c:v>
                </c:pt>
                <c:pt idx="604">
                  <c:v>-4.3263400000000003E-5</c:v>
                </c:pt>
                <c:pt idx="605">
                  <c:v>-4.3402200000000003E-5</c:v>
                </c:pt>
                <c:pt idx="606">
                  <c:v>-4.3540610000000002E-5</c:v>
                </c:pt>
                <c:pt idx="607">
                  <c:v>-4.3678640000000002E-5</c:v>
                </c:pt>
                <c:pt idx="608">
                  <c:v>-4.3816280000000001E-5</c:v>
                </c:pt>
                <c:pt idx="609">
                  <c:v>-4.3953530000000001E-5</c:v>
                </c:pt>
                <c:pt idx="610">
                  <c:v>-4.4090400000000001E-5</c:v>
                </c:pt>
                <c:pt idx="611">
                  <c:v>-4.4226890000000001E-5</c:v>
                </c:pt>
                <c:pt idx="612">
                  <c:v>-4.4363000000000002E-5</c:v>
                </c:pt>
                <c:pt idx="613">
                  <c:v>-4.4498729999999997E-5</c:v>
                </c:pt>
                <c:pt idx="614">
                  <c:v>-4.4634079999999999E-5</c:v>
                </c:pt>
                <c:pt idx="615">
                  <c:v>-4.4769060000000002E-5</c:v>
                </c:pt>
                <c:pt idx="616">
                  <c:v>-4.4903659999999999E-5</c:v>
                </c:pt>
                <c:pt idx="617">
                  <c:v>-4.5037880000000003E-5</c:v>
                </c:pt>
                <c:pt idx="618">
                  <c:v>-4.5171730000000002E-5</c:v>
                </c:pt>
                <c:pt idx="619">
                  <c:v>-4.5305210000000002E-5</c:v>
                </c:pt>
                <c:pt idx="620">
                  <c:v>-4.5438320000000003E-5</c:v>
                </c:pt>
                <c:pt idx="621">
                  <c:v>-4.5571059999999999E-5</c:v>
                </c:pt>
                <c:pt idx="622">
                  <c:v>-4.5703430000000002E-5</c:v>
                </c:pt>
                <c:pt idx="623">
                  <c:v>-4.583543E-5</c:v>
                </c:pt>
                <c:pt idx="624">
                  <c:v>-4.596707E-5</c:v>
                </c:pt>
                <c:pt idx="625">
                  <c:v>-4.6098340000000002E-5</c:v>
                </c:pt>
                <c:pt idx="626">
                  <c:v>-4.6229249999999998E-5</c:v>
                </c:pt>
                <c:pt idx="627">
                  <c:v>-4.6359800000000003E-5</c:v>
                </c:pt>
                <c:pt idx="628">
                  <c:v>-4.6489980000000002E-5</c:v>
                </c:pt>
                <c:pt idx="629">
                  <c:v>-4.6619809999999998E-5</c:v>
                </c:pt>
                <c:pt idx="630">
                  <c:v>-4.6749270000000001E-5</c:v>
                </c:pt>
                <c:pt idx="631">
                  <c:v>-4.687838E-5</c:v>
                </c:pt>
                <c:pt idx="632">
                  <c:v>-4.7007140000000002E-5</c:v>
                </c:pt>
                <c:pt idx="633">
                  <c:v>-4.7135529999999998E-5</c:v>
                </c:pt>
                <c:pt idx="634">
                  <c:v>-4.7263579999999998E-5</c:v>
                </c:pt>
                <c:pt idx="635">
                  <c:v>-4.7391259999999999E-5</c:v>
                </c:pt>
                <c:pt idx="636">
                  <c:v>-4.7518600000000003E-5</c:v>
                </c:pt>
                <c:pt idx="637">
                  <c:v>-4.7645590000000003E-5</c:v>
                </c:pt>
                <c:pt idx="638">
                  <c:v>-4.7772229999999998E-5</c:v>
                </c:pt>
                <c:pt idx="639">
                  <c:v>-4.7898519999999997E-5</c:v>
                </c:pt>
                <c:pt idx="640">
                  <c:v>-4.8024459999999998E-5</c:v>
                </c:pt>
                <c:pt idx="641">
                  <c:v>-4.8150060000000002E-5</c:v>
                </c:pt>
                <c:pt idx="642">
                  <c:v>-4.8275310000000002E-5</c:v>
                </c:pt>
                <c:pt idx="643">
                  <c:v>-4.8400219999999999E-5</c:v>
                </c:pt>
                <c:pt idx="644">
                  <c:v>-4.8524779999999999E-5</c:v>
                </c:pt>
                <c:pt idx="645">
                  <c:v>-4.8649010000000002E-5</c:v>
                </c:pt>
                <c:pt idx="646">
                  <c:v>-4.8772890000000001E-5</c:v>
                </c:pt>
                <c:pt idx="647">
                  <c:v>-4.8896429999999997E-5</c:v>
                </c:pt>
                <c:pt idx="648">
                  <c:v>-4.9019639999999997E-5</c:v>
                </c:pt>
                <c:pt idx="649">
                  <c:v>-4.914251E-5</c:v>
                </c:pt>
                <c:pt idx="650">
                  <c:v>-4.926505E-5</c:v>
                </c:pt>
                <c:pt idx="651">
                  <c:v>-4.9387249999999997E-5</c:v>
                </c:pt>
                <c:pt idx="652">
                  <c:v>-4.9509109999999997E-5</c:v>
                </c:pt>
                <c:pt idx="653">
                  <c:v>-4.9630650000000002E-5</c:v>
                </c:pt>
                <c:pt idx="654">
                  <c:v>-4.9751849999999997E-5</c:v>
                </c:pt>
                <c:pt idx="655">
                  <c:v>-4.9872720000000002E-5</c:v>
                </c:pt>
                <c:pt idx="656">
                  <c:v>-4.9993269999999999E-5</c:v>
                </c:pt>
                <c:pt idx="657">
                  <c:v>-5.0113479999999999E-5</c:v>
                </c:pt>
                <c:pt idx="658">
                  <c:v>-5.0233369999999997E-5</c:v>
                </c:pt>
                <c:pt idx="659">
                  <c:v>-5.0352929999999999E-5</c:v>
                </c:pt>
                <c:pt idx="660">
                  <c:v>-5.0472169999999999E-5</c:v>
                </c:pt>
                <c:pt idx="661">
                  <c:v>-5.0591089999999997E-5</c:v>
                </c:pt>
                <c:pt idx="662">
                  <c:v>-5.0709679999999999E-5</c:v>
                </c:pt>
                <c:pt idx="663">
                  <c:v>-5.0827959999999999E-5</c:v>
                </c:pt>
                <c:pt idx="664">
                  <c:v>-5.0945909999999997E-5</c:v>
                </c:pt>
                <c:pt idx="665">
                  <c:v>-5.1063539999999999E-5</c:v>
                </c:pt>
                <c:pt idx="666">
                  <c:v>-5.118086E-5</c:v>
                </c:pt>
                <c:pt idx="667">
                  <c:v>-5.1297849999999999E-5</c:v>
                </c:pt>
                <c:pt idx="668">
                  <c:v>-5.1414540000000003E-5</c:v>
                </c:pt>
                <c:pt idx="669">
                  <c:v>-5.1530899999999998E-5</c:v>
                </c:pt>
                <c:pt idx="670">
                  <c:v>-5.1646959999999999E-5</c:v>
                </c:pt>
                <c:pt idx="671">
                  <c:v>-5.1762699999999998E-5</c:v>
                </c:pt>
                <c:pt idx="672">
                  <c:v>-5.1878130000000003E-5</c:v>
                </c:pt>
                <c:pt idx="673">
                  <c:v>-5.1993249999999999E-5</c:v>
                </c:pt>
                <c:pt idx="674">
                  <c:v>-5.2108060000000001E-5</c:v>
                </c:pt>
                <c:pt idx="675">
                  <c:v>-5.2222560000000001E-5</c:v>
                </c:pt>
                <c:pt idx="676">
                  <c:v>-5.233675E-5</c:v>
                </c:pt>
                <c:pt idx="677">
                  <c:v>-5.2450639999999998E-5</c:v>
                </c:pt>
                <c:pt idx="678">
                  <c:v>-5.2564230000000003E-5</c:v>
                </c:pt>
                <c:pt idx="679">
                  <c:v>-5.2677499999999998E-5</c:v>
                </c:pt>
                <c:pt idx="680">
                  <c:v>-5.2790480000000001E-5</c:v>
                </c:pt>
                <c:pt idx="681">
                  <c:v>-5.2903150000000002E-5</c:v>
                </c:pt>
                <c:pt idx="682">
                  <c:v>-5.3015530000000003E-5</c:v>
                </c:pt>
                <c:pt idx="683">
                  <c:v>-5.3127600000000003E-5</c:v>
                </c:pt>
                <c:pt idx="684">
                  <c:v>-5.3239370000000002E-5</c:v>
                </c:pt>
                <c:pt idx="685">
                  <c:v>-5.3350850000000001E-5</c:v>
                </c:pt>
                <c:pt idx="686">
                  <c:v>-5.3462029999999999E-5</c:v>
                </c:pt>
                <c:pt idx="687">
                  <c:v>-5.3572909999999997E-5</c:v>
                </c:pt>
                <c:pt idx="688">
                  <c:v>-5.3683500000000002E-5</c:v>
                </c:pt>
                <c:pt idx="689">
                  <c:v>-5.3793789999999999E-5</c:v>
                </c:pt>
                <c:pt idx="690">
                  <c:v>-5.3903790000000003E-5</c:v>
                </c:pt>
                <c:pt idx="691">
                  <c:v>-5.40135E-5</c:v>
                </c:pt>
                <c:pt idx="692">
                  <c:v>-5.4122919999999998E-5</c:v>
                </c:pt>
                <c:pt idx="693">
                  <c:v>-5.4232050000000002E-5</c:v>
                </c:pt>
                <c:pt idx="694">
                  <c:v>-5.4340889999999999E-5</c:v>
                </c:pt>
                <c:pt idx="695">
                  <c:v>-5.4449439999999997E-5</c:v>
                </c:pt>
                <c:pt idx="696">
                  <c:v>-5.4557710000000002E-5</c:v>
                </c:pt>
                <c:pt idx="697">
                  <c:v>-5.4665679999999999E-5</c:v>
                </c:pt>
                <c:pt idx="698">
                  <c:v>-5.4773379999999998E-5</c:v>
                </c:pt>
                <c:pt idx="699">
                  <c:v>-5.4880789999999997E-5</c:v>
                </c:pt>
                <c:pt idx="700">
                  <c:v>-5.4987919999999997E-5</c:v>
                </c:pt>
                <c:pt idx="701">
                  <c:v>-5.5094759999999997E-5</c:v>
                </c:pt>
                <c:pt idx="702">
                  <c:v>-5.5201329999999998E-5</c:v>
                </c:pt>
                <c:pt idx="703">
                  <c:v>-5.530761E-5</c:v>
                </c:pt>
                <c:pt idx="704">
                  <c:v>-5.5413610000000002E-5</c:v>
                </c:pt>
                <c:pt idx="705">
                  <c:v>-5.5519339999999998E-5</c:v>
                </c:pt>
                <c:pt idx="706">
                  <c:v>-5.5624790000000002E-5</c:v>
                </c:pt>
                <c:pt idx="707">
                  <c:v>-5.5729960000000001E-5</c:v>
                </c:pt>
                <c:pt idx="708">
                  <c:v>-5.583486E-5</c:v>
                </c:pt>
                <c:pt idx="709">
                  <c:v>-5.5939490000000001E-5</c:v>
                </c:pt>
                <c:pt idx="710">
                  <c:v>-5.6043840000000003E-5</c:v>
                </c:pt>
                <c:pt idx="711">
                  <c:v>-5.614792E-5</c:v>
                </c:pt>
                <c:pt idx="712">
                  <c:v>-5.6251719999999997E-5</c:v>
                </c:pt>
                <c:pt idx="713">
                  <c:v>-5.6355260000000003E-5</c:v>
                </c:pt>
                <c:pt idx="714">
                  <c:v>-5.6458520000000003E-5</c:v>
                </c:pt>
                <c:pt idx="715">
                  <c:v>-5.6561519999999998E-5</c:v>
                </c:pt>
                <c:pt idx="716">
                  <c:v>-5.6664250000000002E-5</c:v>
                </c:pt>
                <c:pt idx="717">
                  <c:v>-5.6766720000000001E-5</c:v>
                </c:pt>
                <c:pt idx="718">
                  <c:v>-5.6868910000000001E-5</c:v>
                </c:pt>
                <c:pt idx="719">
                  <c:v>-5.6970849999999997E-5</c:v>
                </c:pt>
                <c:pt idx="720">
                  <c:v>-5.707251E-5</c:v>
                </c:pt>
                <c:pt idx="721">
                  <c:v>-5.717392E-5</c:v>
                </c:pt>
                <c:pt idx="722">
                  <c:v>-5.727506E-5</c:v>
                </c:pt>
                <c:pt idx="723">
                  <c:v>-5.7375939999999997E-5</c:v>
                </c:pt>
                <c:pt idx="724">
                  <c:v>-5.7476560000000002E-5</c:v>
                </c:pt>
                <c:pt idx="725">
                  <c:v>-5.7576920000000002E-5</c:v>
                </c:pt>
                <c:pt idx="726">
                  <c:v>-5.7677029999999999E-5</c:v>
                </c:pt>
                <c:pt idx="727">
                  <c:v>-5.7776869999999997E-5</c:v>
                </c:pt>
                <c:pt idx="728">
                  <c:v>-5.7876459999999998E-5</c:v>
                </c:pt>
                <c:pt idx="729">
                  <c:v>-5.7975790000000001E-5</c:v>
                </c:pt>
                <c:pt idx="730">
                  <c:v>-5.807487E-5</c:v>
                </c:pt>
                <c:pt idx="731">
                  <c:v>-5.8173690000000001E-5</c:v>
                </c:pt>
                <c:pt idx="732">
                  <c:v>-5.8272259999999998E-5</c:v>
                </c:pt>
                <c:pt idx="733">
                  <c:v>-5.8370579999999998E-5</c:v>
                </c:pt>
                <c:pt idx="734">
                  <c:v>-5.8468640000000001E-5</c:v>
                </c:pt>
                <c:pt idx="735">
                  <c:v>-5.856646E-5</c:v>
                </c:pt>
                <c:pt idx="736">
                  <c:v>-5.8664020000000001E-5</c:v>
                </c:pt>
                <c:pt idx="737">
                  <c:v>-5.8761329999999998E-5</c:v>
                </c:pt>
                <c:pt idx="738">
                  <c:v>-5.8858399999999999E-5</c:v>
                </c:pt>
                <c:pt idx="739">
                  <c:v>-5.8955220000000002E-5</c:v>
                </c:pt>
                <c:pt idx="740">
                  <c:v>-5.9051790000000002E-5</c:v>
                </c:pt>
                <c:pt idx="741">
                  <c:v>-5.9148119999999998E-5</c:v>
                </c:pt>
                <c:pt idx="742">
                  <c:v>-5.9244199999999998E-5</c:v>
                </c:pt>
                <c:pt idx="743">
                  <c:v>-5.934004E-5</c:v>
                </c:pt>
                <c:pt idx="744">
                  <c:v>-5.943564E-5</c:v>
                </c:pt>
                <c:pt idx="745">
                  <c:v>-5.9530990000000002E-5</c:v>
                </c:pt>
                <c:pt idx="746">
                  <c:v>-5.9626100000000002E-5</c:v>
                </c:pt>
                <c:pt idx="747">
                  <c:v>-5.9720969999999998E-5</c:v>
                </c:pt>
                <c:pt idx="748">
                  <c:v>-5.9815609999999998E-5</c:v>
                </c:pt>
                <c:pt idx="749">
                  <c:v>-5.9910000000000001E-5</c:v>
                </c:pt>
                <c:pt idx="750">
                  <c:v>-6.000415E-5</c:v>
                </c:pt>
                <c:pt idx="751">
                  <c:v>-6.0098069999999998E-5</c:v>
                </c:pt>
                <c:pt idx="752">
                  <c:v>-6.0191749999999998E-5</c:v>
                </c:pt>
                <c:pt idx="753">
                  <c:v>-6.0285190000000003E-5</c:v>
                </c:pt>
                <c:pt idx="754">
                  <c:v>-6.0378399999999998E-5</c:v>
                </c:pt>
                <c:pt idx="755">
                  <c:v>-6.0471379999999997E-5</c:v>
                </c:pt>
                <c:pt idx="756">
                  <c:v>-6.056412E-5</c:v>
                </c:pt>
                <c:pt idx="757">
                  <c:v>-6.065663E-5</c:v>
                </c:pt>
                <c:pt idx="758">
                  <c:v>-6.0748909999999998E-5</c:v>
                </c:pt>
                <c:pt idx="759">
                  <c:v>-6.084096E-5</c:v>
                </c:pt>
                <c:pt idx="760">
                  <c:v>-6.0932779999999999E-5</c:v>
                </c:pt>
                <c:pt idx="761">
                  <c:v>-6.1024360000000002E-5</c:v>
                </c:pt>
                <c:pt idx="762">
                  <c:v>-6.1115719999999996E-5</c:v>
                </c:pt>
                <c:pt idx="763">
                  <c:v>-6.1206850000000002E-5</c:v>
                </c:pt>
                <c:pt idx="764">
                  <c:v>-6.1297760000000005E-5</c:v>
                </c:pt>
                <c:pt idx="765">
                  <c:v>-6.1388440000000006E-5</c:v>
                </c:pt>
                <c:pt idx="766">
                  <c:v>-6.1478890000000005E-5</c:v>
                </c:pt>
                <c:pt idx="767">
                  <c:v>-6.1569120000000001E-5</c:v>
                </c:pt>
                <c:pt idx="768">
                  <c:v>-6.1659119999999995E-5</c:v>
                </c:pt>
                <c:pt idx="769">
                  <c:v>-6.1748900000000001E-5</c:v>
                </c:pt>
                <c:pt idx="770">
                  <c:v>-6.1838460000000005E-5</c:v>
                </c:pt>
                <c:pt idx="771">
                  <c:v>-6.1927799999999993E-5</c:v>
                </c:pt>
                <c:pt idx="772">
                  <c:v>-6.2016910000000007E-5</c:v>
                </c:pt>
                <c:pt idx="773">
                  <c:v>-6.2105810000000005E-5</c:v>
                </c:pt>
                <c:pt idx="774">
                  <c:v>-6.2194490000000002E-5</c:v>
                </c:pt>
                <c:pt idx="775">
                  <c:v>-6.2282949999999996E-5</c:v>
                </c:pt>
                <c:pt idx="776">
                  <c:v>-6.2371190000000003E-5</c:v>
                </c:pt>
                <c:pt idx="777">
                  <c:v>-6.2459209999999994E-5</c:v>
                </c:pt>
                <c:pt idx="778">
                  <c:v>-6.2547019999999997E-5</c:v>
                </c:pt>
                <c:pt idx="779">
                  <c:v>-6.2634609999999999E-5</c:v>
                </c:pt>
                <c:pt idx="780">
                  <c:v>-6.2721979999999999E-5</c:v>
                </c:pt>
                <c:pt idx="781">
                  <c:v>-6.2809149999999998E-5</c:v>
                </c:pt>
                <c:pt idx="782">
                  <c:v>-6.2896089999999995E-5</c:v>
                </c:pt>
                <c:pt idx="783">
                  <c:v>-6.2982830000000005E-5</c:v>
                </c:pt>
                <c:pt idx="784">
                  <c:v>-6.306935E-5</c:v>
                </c:pt>
                <c:pt idx="785">
                  <c:v>-6.3155669999999994E-5</c:v>
                </c:pt>
                <c:pt idx="786">
                  <c:v>-6.3241769999999999E-5</c:v>
                </c:pt>
                <c:pt idx="787">
                  <c:v>-6.3327660000000004E-5</c:v>
                </c:pt>
                <c:pt idx="788">
                  <c:v>-6.3413339999999994E-5</c:v>
                </c:pt>
                <c:pt idx="789">
                  <c:v>-6.3498819999999997E-5</c:v>
                </c:pt>
                <c:pt idx="790">
                  <c:v>-6.3584079999999999E-5</c:v>
                </c:pt>
                <c:pt idx="791">
                  <c:v>-6.3669139999999999E-5</c:v>
                </c:pt>
                <c:pt idx="792">
                  <c:v>-6.3754E-5</c:v>
                </c:pt>
                <c:pt idx="793">
                  <c:v>-6.3838649999999999E-5</c:v>
                </c:pt>
                <c:pt idx="794">
                  <c:v>-6.3923089999999997E-5</c:v>
                </c:pt>
                <c:pt idx="795">
                  <c:v>-6.4007329999999995E-5</c:v>
                </c:pt>
                <c:pt idx="796">
                  <c:v>-6.4091360000000005E-5</c:v>
                </c:pt>
                <c:pt idx="797">
                  <c:v>-6.4175190000000001E-5</c:v>
                </c:pt>
                <c:pt idx="798">
                  <c:v>-6.4258819999999997E-5</c:v>
                </c:pt>
                <c:pt idx="799">
                  <c:v>-6.4342250000000006E-5</c:v>
                </c:pt>
                <c:pt idx="800">
                  <c:v>-6.442548E-5</c:v>
                </c:pt>
                <c:pt idx="801">
                  <c:v>-6.4508509999999995E-5</c:v>
                </c:pt>
                <c:pt idx="802">
                  <c:v>-6.4591340000000002E-5</c:v>
                </c:pt>
                <c:pt idx="803">
                  <c:v>-6.4673959999999995E-5</c:v>
                </c:pt>
                <c:pt idx="804">
                  <c:v>-6.4756400000000002E-5</c:v>
                </c:pt>
                <c:pt idx="805">
                  <c:v>-6.4838629999999995E-5</c:v>
                </c:pt>
                <c:pt idx="806">
                  <c:v>-6.4920670000000001E-5</c:v>
                </c:pt>
                <c:pt idx="807">
                  <c:v>-6.5002509999999994E-5</c:v>
                </c:pt>
                <c:pt idx="808">
                  <c:v>-6.5084149999999999E-5</c:v>
                </c:pt>
                <c:pt idx="809">
                  <c:v>-6.5165600000000005E-5</c:v>
                </c:pt>
                <c:pt idx="810">
                  <c:v>-6.5246859999999998E-5</c:v>
                </c:pt>
                <c:pt idx="811">
                  <c:v>-6.5327920000000003E-5</c:v>
                </c:pt>
                <c:pt idx="812">
                  <c:v>-6.5408789999999996E-5</c:v>
                </c:pt>
                <c:pt idx="813">
                  <c:v>-6.5489470000000002E-5</c:v>
                </c:pt>
                <c:pt idx="814">
                  <c:v>-6.5569949999999994E-5</c:v>
                </c:pt>
                <c:pt idx="815">
                  <c:v>-6.565025E-5</c:v>
                </c:pt>
                <c:pt idx="816">
                  <c:v>-6.5730350000000007E-5</c:v>
                </c:pt>
                <c:pt idx="817">
                  <c:v>-6.581027E-5</c:v>
                </c:pt>
                <c:pt idx="818">
                  <c:v>-6.5889989999999994E-5</c:v>
                </c:pt>
                <c:pt idx="819">
                  <c:v>-6.5969530000000001E-5</c:v>
                </c:pt>
                <c:pt idx="820">
                  <c:v>-6.6048879999999996E-5</c:v>
                </c:pt>
                <c:pt idx="821">
                  <c:v>-6.6128040000000004E-5</c:v>
                </c:pt>
                <c:pt idx="822">
                  <c:v>-6.620702E-5</c:v>
                </c:pt>
                <c:pt idx="823">
                  <c:v>-6.6285809999999995E-5</c:v>
                </c:pt>
                <c:pt idx="824">
                  <c:v>-6.6364410000000005E-5</c:v>
                </c:pt>
                <c:pt idx="825">
                  <c:v>-6.6442830000000002E-5</c:v>
                </c:pt>
                <c:pt idx="826">
                  <c:v>-6.652107E-5</c:v>
                </c:pt>
                <c:pt idx="827">
                  <c:v>-6.6599119999999999E-5</c:v>
                </c:pt>
                <c:pt idx="828">
                  <c:v>-6.6676989999999998E-5</c:v>
                </c:pt>
                <c:pt idx="829">
                  <c:v>-6.6754679999999998E-5</c:v>
                </c:pt>
                <c:pt idx="830">
                  <c:v>-6.6832179999999999E-5</c:v>
                </c:pt>
                <c:pt idx="831">
                  <c:v>-6.6909510000000001E-5</c:v>
                </c:pt>
                <c:pt idx="832">
                  <c:v>-6.6986650000000003E-5</c:v>
                </c:pt>
                <c:pt idx="833">
                  <c:v>-6.7063619999999994E-5</c:v>
                </c:pt>
                <c:pt idx="834">
                  <c:v>-6.7140399999999998E-5</c:v>
                </c:pt>
                <c:pt idx="835">
                  <c:v>-6.7217010000000004E-5</c:v>
                </c:pt>
                <c:pt idx="836">
                  <c:v>-6.7293439999999998E-5</c:v>
                </c:pt>
                <c:pt idx="837">
                  <c:v>-6.7369690000000006E-5</c:v>
                </c:pt>
                <c:pt idx="838">
                  <c:v>-6.7445760000000001E-5</c:v>
                </c:pt>
                <c:pt idx="839">
                  <c:v>-6.7521659999999998E-5</c:v>
                </c:pt>
                <c:pt idx="840">
                  <c:v>-6.7597379999999996E-5</c:v>
                </c:pt>
                <c:pt idx="841">
                  <c:v>-6.7672929999999996E-5</c:v>
                </c:pt>
                <c:pt idx="842">
                  <c:v>-6.7748299999999996E-5</c:v>
                </c:pt>
                <c:pt idx="843">
                  <c:v>-6.7823499999999999E-5</c:v>
                </c:pt>
                <c:pt idx="844">
                  <c:v>-6.7898520000000002E-5</c:v>
                </c:pt>
                <c:pt idx="845">
                  <c:v>-6.7973379999999994E-5</c:v>
                </c:pt>
                <c:pt idx="846">
                  <c:v>-6.804806E-5</c:v>
                </c:pt>
                <c:pt idx="847">
                  <c:v>-6.8122559999999994E-5</c:v>
                </c:pt>
                <c:pt idx="848">
                  <c:v>-6.8196900000000004E-5</c:v>
                </c:pt>
                <c:pt idx="849">
                  <c:v>-6.8271070000000002E-5</c:v>
                </c:pt>
                <c:pt idx="850">
                  <c:v>-6.8345060000000001E-5</c:v>
                </c:pt>
                <c:pt idx="851">
                  <c:v>-6.8418890000000002E-5</c:v>
                </c:pt>
                <c:pt idx="852">
                  <c:v>-6.8492550000000005E-5</c:v>
                </c:pt>
                <c:pt idx="853">
                  <c:v>-6.8566039999999997E-5</c:v>
                </c:pt>
                <c:pt idx="854">
                  <c:v>-6.8639360000000003E-5</c:v>
                </c:pt>
                <c:pt idx="855">
                  <c:v>-6.8712509999999997E-5</c:v>
                </c:pt>
                <c:pt idx="856">
                  <c:v>-6.8785499999999994E-5</c:v>
                </c:pt>
                <c:pt idx="857">
                  <c:v>-6.8858320000000006E-5</c:v>
                </c:pt>
                <c:pt idx="858">
                  <c:v>-6.8930980000000007E-5</c:v>
                </c:pt>
                <c:pt idx="859">
                  <c:v>-6.9003469999999995E-5</c:v>
                </c:pt>
                <c:pt idx="860">
                  <c:v>-6.90758E-5</c:v>
                </c:pt>
                <c:pt idx="861">
                  <c:v>-6.9147960000000007E-5</c:v>
                </c:pt>
                <c:pt idx="862">
                  <c:v>-6.9219960000000002E-5</c:v>
                </c:pt>
                <c:pt idx="863">
                  <c:v>-6.9291789999999999E-5</c:v>
                </c:pt>
                <c:pt idx="864">
                  <c:v>-6.9363469999999999E-5</c:v>
                </c:pt>
                <c:pt idx="865">
                  <c:v>-6.943498E-5</c:v>
                </c:pt>
                <c:pt idx="866">
                  <c:v>-6.9506330000000004E-5</c:v>
                </c:pt>
                <c:pt idx="867">
                  <c:v>-6.9577519999999997E-5</c:v>
                </c:pt>
                <c:pt idx="868">
                  <c:v>-6.9648550000000006E-5</c:v>
                </c:pt>
                <c:pt idx="869">
                  <c:v>-6.9719420000000003E-5</c:v>
                </c:pt>
                <c:pt idx="870">
                  <c:v>-6.9790130000000003E-5</c:v>
                </c:pt>
                <c:pt idx="871">
                  <c:v>-6.9860680000000006E-5</c:v>
                </c:pt>
                <c:pt idx="872">
                  <c:v>-6.9931069999999997E-5</c:v>
                </c:pt>
                <c:pt idx="873">
                  <c:v>-7.0001300000000003E-5</c:v>
                </c:pt>
                <c:pt idx="874">
                  <c:v>-7.007138E-5</c:v>
                </c:pt>
                <c:pt idx="875">
                  <c:v>-7.0141299999999999E-5</c:v>
                </c:pt>
                <c:pt idx="876">
                  <c:v>-7.0211070000000001E-5</c:v>
                </c:pt>
                <c:pt idx="877">
                  <c:v>-7.0280680000000005E-5</c:v>
                </c:pt>
                <c:pt idx="878">
                  <c:v>-7.0350129999999998E-5</c:v>
                </c:pt>
                <c:pt idx="879">
                  <c:v>-7.0419429999999994E-5</c:v>
                </c:pt>
                <c:pt idx="880">
                  <c:v>-7.0488570000000006E-5</c:v>
                </c:pt>
                <c:pt idx="881">
                  <c:v>-7.0557559999999994E-5</c:v>
                </c:pt>
                <c:pt idx="882">
                  <c:v>-7.0626399999999999E-5</c:v>
                </c:pt>
                <c:pt idx="883">
                  <c:v>-7.0695090000000006E-5</c:v>
                </c:pt>
                <c:pt idx="884">
                  <c:v>-7.0763620000000003E-5</c:v>
                </c:pt>
                <c:pt idx="885">
                  <c:v>-7.0832000000000002E-5</c:v>
                </c:pt>
                <c:pt idx="886">
                  <c:v>-7.0900230000000005E-5</c:v>
                </c:pt>
                <c:pt idx="887">
                  <c:v>-7.0968309999999997E-5</c:v>
                </c:pt>
                <c:pt idx="888">
                  <c:v>-7.1036240000000005E-5</c:v>
                </c:pt>
                <c:pt idx="889">
                  <c:v>-7.1104010000000003E-5</c:v>
                </c:pt>
                <c:pt idx="890">
                  <c:v>-7.1171640000000004E-5</c:v>
                </c:pt>
                <c:pt idx="891">
                  <c:v>-7.1239119999999995E-5</c:v>
                </c:pt>
                <c:pt idx="892">
                  <c:v>-7.1306450000000002E-5</c:v>
                </c:pt>
                <c:pt idx="893">
                  <c:v>-7.137364E-5</c:v>
                </c:pt>
                <c:pt idx="894">
                  <c:v>-7.144067E-5</c:v>
                </c:pt>
                <c:pt idx="895">
                  <c:v>-7.1507560000000004E-5</c:v>
                </c:pt>
                <c:pt idx="896">
                  <c:v>-7.1574309999999997E-5</c:v>
                </c:pt>
                <c:pt idx="897">
                  <c:v>-7.1640899999999994E-5</c:v>
                </c:pt>
                <c:pt idx="898">
                  <c:v>-7.1707349999999994E-5</c:v>
                </c:pt>
                <c:pt idx="899">
                  <c:v>-7.1773659999999997E-5</c:v>
                </c:pt>
                <c:pt idx="900">
                  <c:v>-7.1839820000000004E-5</c:v>
                </c:pt>
                <c:pt idx="901">
                  <c:v>-7.1905840000000001E-5</c:v>
                </c:pt>
                <c:pt idx="902">
                  <c:v>-7.1971710000000001E-5</c:v>
                </c:pt>
                <c:pt idx="903">
                  <c:v>-7.2037440000000005E-5</c:v>
                </c:pt>
                <c:pt idx="904">
                  <c:v>-7.2103029999999999E-5</c:v>
                </c:pt>
                <c:pt idx="905">
                  <c:v>-7.2168469999999997E-5</c:v>
                </c:pt>
                <c:pt idx="906">
                  <c:v>-7.2233769999999997E-5</c:v>
                </c:pt>
                <c:pt idx="907">
                  <c:v>-7.2298930000000002E-5</c:v>
                </c:pt>
                <c:pt idx="908">
                  <c:v>-7.2363949999999997E-5</c:v>
                </c:pt>
                <c:pt idx="909">
                  <c:v>-7.2428829999999995E-5</c:v>
                </c:pt>
                <c:pt idx="910">
                  <c:v>-7.2493569999999998E-5</c:v>
                </c:pt>
                <c:pt idx="911">
                  <c:v>-7.2558170000000004E-5</c:v>
                </c:pt>
                <c:pt idx="912">
                  <c:v>-7.262263E-5</c:v>
                </c:pt>
                <c:pt idx="913">
                  <c:v>-7.268695E-5</c:v>
                </c:pt>
                <c:pt idx="914">
                  <c:v>-7.2751130000000004E-5</c:v>
                </c:pt>
                <c:pt idx="915">
                  <c:v>-7.2815179999999999E-5</c:v>
                </c:pt>
                <c:pt idx="916">
                  <c:v>-7.2879079999999997E-5</c:v>
                </c:pt>
                <c:pt idx="917">
                  <c:v>-7.2942849999999999E-5</c:v>
                </c:pt>
                <c:pt idx="918">
                  <c:v>-7.3006490000000006E-5</c:v>
                </c:pt>
                <c:pt idx="919">
                  <c:v>-7.3069980000000002E-5</c:v>
                </c:pt>
                <c:pt idx="920">
                  <c:v>-7.3133340000000003E-5</c:v>
                </c:pt>
                <c:pt idx="921">
                  <c:v>-7.3196569999999994E-5</c:v>
                </c:pt>
                <c:pt idx="922">
                  <c:v>-7.3259660000000003E-5</c:v>
                </c:pt>
                <c:pt idx="923">
                  <c:v>-7.3322610000000002E-5</c:v>
                </c:pt>
                <c:pt idx="924">
                  <c:v>-7.3385430000000006E-5</c:v>
                </c:pt>
                <c:pt idx="925">
                  <c:v>-7.344812E-5</c:v>
                </c:pt>
                <c:pt idx="926">
                  <c:v>-7.3510679999999999E-5</c:v>
                </c:pt>
                <c:pt idx="927">
                  <c:v>-7.3573100000000002E-5</c:v>
                </c:pt>
                <c:pt idx="928">
                  <c:v>-7.3635389999999996E-5</c:v>
                </c:pt>
                <c:pt idx="929">
                  <c:v>-7.3697540000000007E-5</c:v>
                </c:pt>
                <c:pt idx="930">
                  <c:v>-7.3759569999999996E-5</c:v>
                </c:pt>
                <c:pt idx="931">
                  <c:v>-7.3821460000000002E-5</c:v>
                </c:pt>
                <c:pt idx="932">
                  <c:v>-7.3883219999999999E-5</c:v>
                </c:pt>
                <c:pt idx="933">
                  <c:v>-7.3944860000000001E-5</c:v>
                </c:pt>
                <c:pt idx="934">
                  <c:v>-7.4006359999999994E-5</c:v>
                </c:pt>
                <c:pt idx="935">
                  <c:v>-7.4067730000000004E-5</c:v>
                </c:pt>
                <c:pt idx="936">
                  <c:v>-7.4128970000000006E-5</c:v>
                </c:pt>
                <c:pt idx="937">
                  <c:v>-7.4190089999999999E-5</c:v>
                </c:pt>
                <c:pt idx="938">
                  <c:v>-7.4251069999999996E-5</c:v>
                </c:pt>
                <c:pt idx="939">
                  <c:v>-7.4311929999999998E-5</c:v>
                </c:pt>
                <c:pt idx="940">
                  <c:v>-7.4372660000000004E-5</c:v>
                </c:pt>
                <c:pt idx="941">
                  <c:v>-7.4433260000000002E-5</c:v>
                </c:pt>
                <c:pt idx="942">
                  <c:v>-7.4493740000000004E-5</c:v>
                </c:pt>
                <c:pt idx="943">
                  <c:v>-7.4554079999999997E-5</c:v>
                </c:pt>
                <c:pt idx="944">
                  <c:v>-7.4614309999999995E-5</c:v>
                </c:pt>
                <c:pt idx="945">
                  <c:v>-7.4674399999999998E-5</c:v>
                </c:pt>
                <c:pt idx="946">
                  <c:v>-7.4734380000000006E-5</c:v>
                </c:pt>
                <c:pt idx="947">
                  <c:v>-7.4794220000000004E-5</c:v>
                </c:pt>
                <c:pt idx="948">
                  <c:v>-7.4853939999999994E-5</c:v>
                </c:pt>
                <c:pt idx="949">
                  <c:v>-7.4913540000000003E-5</c:v>
                </c:pt>
                <c:pt idx="950">
                  <c:v>-7.4973010000000003E-5</c:v>
                </c:pt>
                <c:pt idx="951">
                  <c:v>-7.5032359999999994E-5</c:v>
                </c:pt>
                <c:pt idx="952">
                  <c:v>-7.5091590000000004E-5</c:v>
                </c:pt>
                <c:pt idx="953">
                  <c:v>-7.5150700000000005E-5</c:v>
                </c:pt>
                <c:pt idx="954">
                  <c:v>-7.5209679999999998E-5</c:v>
                </c:pt>
                <c:pt idx="955">
                  <c:v>-7.5268539999999995E-5</c:v>
                </c:pt>
                <c:pt idx="956">
                  <c:v>-7.5327279999999998E-5</c:v>
                </c:pt>
                <c:pt idx="957">
                  <c:v>-7.5385890000000005E-5</c:v>
                </c:pt>
                <c:pt idx="958">
                  <c:v>-7.5444390000000005E-5</c:v>
                </c:pt>
                <c:pt idx="959">
                  <c:v>-7.5502759999999995E-5</c:v>
                </c:pt>
                <c:pt idx="960">
                  <c:v>-7.5561020000000005E-5</c:v>
                </c:pt>
                <c:pt idx="961">
                  <c:v>-7.5619160000000007E-5</c:v>
                </c:pt>
                <c:pt idx="962">
                  <c:v>-7.5677169999999999E-5</c:v>
                </c:pt>
                <c:pt idx="963">
                  <c:v>-7.5735069999999997E-5</c:v>
                </c:pt>
                <c:pt idx="964">
                  <c:v>-7.5792850000000001E-5</c:v>
                </c:pt>
                <c:pt idx="965">
                  <c:v>-7.5850509999999996E-5</c:v>
                </c:pt>
                <c:pt idx="966">
                  <c:v>-7.5908049999999996E-5</c:v>
                </c:pt>
                <c:pt idx="967">
                  <c:v>-7.5965470000000001E-5</c:v>
                </c:pt>
                <c:pt idx="968">
                  <c:v>-7.6022779999999999E-5</c:v>
                </c:pt>
                <c:pt idx="969">
                  <c:v>-7.6079970000000001E-5</c:v>
                </c:pt>
                <c:pt idx="970">
                  <c:v>-7.6137039999999996E-5</c:v>
                </c:pt>
                <c:pt idx="971">
                  <c:v>-7.6193999999999996E-5</c:v>
                </c:pt>
                <c:pt idx="972">
                  <c:v>-7.6250840000000001E-5</c:v>
                </c:pt>
                <c:pt idx="973">
                  <c:v>-7.6307569999999999E-5</c:v>
                </c:pt>
                <c:pt idx="974">
                  <c:v>-7.6364180000000002E-5</c:v>
                </c:pt>
                <c:pt idx="975">
                  <c:v>-7.6420669999999996E-5</c:v>
                </c:pt>
                <c:pt idx="976">
                  <c:v>-7.6477049999999997E-5</c:v>
                </c:pt>
                <c:pt idx="977">
                  <c:v>-7.6533320000000003E-5</c:v>
                </c:pt>
                <c:pt idx="978">
                  <c:v>-7.658947E-5</c:v>
                </c:pt>
                <c:pt idx="979">
                  <c:v>-7.6645510000000004E-5</c:v>
                </c:pt>
                <c:pt idx="980">
                  <c:v>-7.670144E-5</c:v>
                </c:pt>
                <c:pt idx="981">
                  <c:v>-7.6757250000000001E-5</c:v>
                </c:pt>
                <c:pt idx="982">
                  <c:v>-7.6812949999999994E-5</c:v>
                </c:pt>
                <c:pt idx="983">
                  <c:v>-7.6868539999999994E-5</c:v>
                </c:pt>
                <c:pt idx="984">
                  <c:v>-7.6924019999999999E-5</c:v>
                </c:pt>
                <c:pt idx="985">
                  <c:v>-7.6979389999999996E-5</c:v>
                </c:pt>
                <c:pt idx="986">
                  <c:v>-7.7034639999999999E-5</c:v>
                </c:pt>
                <c:pt idx="987">
                  <c:v>-7.7089779999999994E-5</c:v>
                </c:pt>
                <c:pt idx="988">
                  <c:v>-7.7144819999999995E-5</c:v>
                </c:pt>
                <c:pt idx="989">
                  <c:v>-7.7199740000000002E-5</c:v>
                </c:pt>
                <c:pt idx="990">
                  <c:v>-7.725455E-5</c:v>
                </c:pt>
                <c:pt idx="991">
                  <c:v>-7.7309260000000006E-5</c:v>
                </c:pt>
                <c:pt idx="992">
                  <c:v>-7.7363850000000003E-5</c:v>
                </c:pt>
                <c:pt idx="993">
                  <c:v>-7.7418330000000006E-5</c:v>
                </c:pt>
                <c:pt idx="994">
                  <c:v>-7.7472710000000002E-5</c:v>
                </c:pt>
                <c:pt idx="995">
                  <c:v>-7.7526980000000004E-5</c:v>
                </c:pt>
                <c:pt idx="996">
                  <c:v>-7.7581139999999998E-5</c:v>
                </c:pt>
                <c:pt idx="997">
                  <c:v>-7.7635189999999998E-5</c:v>
                </c:pt>
                <c:pt idx="998">
                  <c:v>-7.7689140000000004E-5</c:v>
                </c:pt>
                <c:pt idx="999">
                  <c:v>-7.7742980000000003E-5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8C3-46F1-A9C2-2FB856CFE68A}"/>
            </c:ext>
          </c:extLst>
        </c:ser>
        <c:ser>
          <c:idx val="16"/>
          <c:order val="2"/>
          <c:tx>
            <c:strRef>
              <c:f>'KF Ex 1'!$R$12</c:f>
              <c:strCache>
                <c:ptCount val="1"/>
                <c:pt idx="0">
                  <c:v>vx</c:v>
                </c:pt>
              </c:strCache>
            </c:strRef>
          </c:tx>
          <c:spPr>
            <a:ln w="190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'KF Ex 1'!$A$14:$A$1013</c:f>
              <c:numCache>
                <c:formatCode>General</c:formatCode>
                <c:ptCount val="1000"/>
                <c:pt idx="0">
                  <c:v>4.3292249999999997E-2</c:v>
                </c:pt>
                <c:pt idx="1">
                  <c:v>8.6584499999999995E-2</c:v>
                </c:pt>
                <c:pt idx="2">
                  <c:v>0.12987679999999999</c:v>
                </c:pt>
                <c:pt idx="3">
                  <c:v>0.17316899999999999</c:v>
                </c:pt>
                <c:pt idx="4">
                  <c:v>0.2164613</c:v>
                </c:pt>
                <c:pt idx="5">
                  <c:v>0.25975350000000003</c:v>
                </c:pt>
                <c:pt idx="6">
                  <c:v>0.30304579999999998</c:v>
                </c:pt>
                <c:pt idx="7">
                  <c:v>0.34633799999999998</c:v>
                </c:pt>
                <c:pt idx="8">
                  <c:v>0.38963029999999998</c:v>
                </c:pt>
                <c:pt idx="9">
                  <c:v>0.43292249999999999</c:v>
                </c:pt>
                <c:pt idx="10">
                  <c:v>0.47621479999999999</c:v>
                </c:pt>
                <c:pt idx="11">
                  <c:v>0.51950700000000005</c:v>
                </c:pt>
                <c:pt idx="12">
                  <c:v>0.5627993</c:v>
                </c:pt>
                <c:pt idx="13">
                  <c:v>0.60609150000000001</c:v>
                </c:pt>
                <c:pt idx="14">
                  <c:v>0.64938379999999996</c:v>
                </c:pt>
                <c:pt idx="15">
                  <c:v>0.69267599999999996</c:v>
                </c:pt>
                <c:pt idx="16">
                  <c:v>0.73596830000000002</c:v>
                </c:pt>
                <c:pt idx="17">
                  <c:v>0.77926050000000002</c:v>
                </c:pt>
                <c:pt idx="18">
                  <c:v>0.82255279999999997</c:v>
                </c:pt>
                <c:pt idx="19">
                  <c:v>0.86584499999999998</c:v>
                </c:pt>
                <c:pt idx="20">
                  <c:v>0.90913730000000004</c:v>
                </c:pt>
                <c:pt idx="21">
                  <c:v>0.95242950000000004</c:v>
                </c:pt>
                <c:pt idx="22">
                  <c:v>0.99572179999999999</c:v>
                </c:pt>
                <c:pt idx="23">
                  <c:v>1.0390140000000001</c:v>
                </c:pt>
                <c:pt idx="24">
                  <c:v>1.082306</c:v>
                </c:pt>
                <c:pt idx="25">
                  <c:v>1.125599</c:v>
                </c:pt>
                <c:pt idx="26">
                  <c:v>1.1688909999999999</c:v>
                </c:pt>
                <c:pt idx="27">
                  <c:v>1.212183</c:v>
                </c:pt>
                <c:pt idx="28">
                  <c:v>1.2554749999999999</c:v>
                </c:pt>
                <c:pt idx="29">
                  <c:v>1.2987679999999999</c:v>
                </c:pt>
                <c:pt idx="30">
                  <c:v>1.34206</c:v>
                </c:pt>
                <c:pt idx="31">
                  <c:v>1.3853519999999999</c:v>
                </c:pt>
                <c:pt idx="32">
                  <c:v>1.428644</c:v>
                </c:pt>
                <c:pt idx="33">
                  <c:v>1.4719370000000001</c:v>
                </c:pt>
                <c:pt idx="34">
                  <c:v>1.5152289999999999</c:v>
                </c:pt>
                <c:pt idx="35">
                  <c:v>1.558521</c:v>
                </c:pt>
                <c:pt idx="36">
                  <c:v>1.6018129999999999</c:v>
                </c:pt>
                <c:pt idx="37">
                  <c:v>1.645106</c:v>
                </c:pt>
                <c:pt idx="38">
                  <c:v>1.6883980000000001</c:v>
                </c:pt>
                <c:pt idx="39">
                  <c:v>1.73169</c:v>
                </c:pt>
                <c:pt idx="40">
                  <c:v>1.7749820000000001</c:v>
                </c:pt>
                <c:pt idx="41">
                  <c:v>1.8182750000000001</c:v>
                </c:pt>
                <c:pt idx="42">
                  <c:v>1.861567</c:v>
                </c:pt>
                <c:pt idx="43">
                  <c:v>1.9048590000000001</c:v>
                </c:pt>
                <c:pt idx="44">
                  <c:v>1.948151</c:v>
                </c:pt>
                <c:pt idx="45">
                  <c:v>1.991444</c:v>
                </c:pt>
                <c:pt idx="46">
                  <c:v>2.0347360000000001</c:v>
                </c:pt>
                <c:pt idx="47">
                  <c:v>2.0780280000000002</c:v>
                </c:pt>
                <c:pt idx="48">
                  <c:v>2.1213199999999999</c:v>
                </c:pt>
                <c:pt idx="49">
                  <c:v>2.1646130000000001</c:v>
                </c:pt>
                <c:pt idx="50">
                  <c:v>2.2079049999999998</c:v>
                </c:pt>
                <c:pt idx="51">
                  <c:v>2.2511969999999999</c:v>
                </c:pt>
                <c:pt idx="52">
                  <c:v>2.294489</c:v>
                </c:pt>
                <c:pt idx="53">
                  <c:v>2.3377819999999998</c:v>
                </c:pt>
                <c:pt idx="54">
                  <c:v>2.3810739999999999</c:v>
                </c:pt>
                <c:pt idx="55">
                  <c:v>2.424366</c:v>
                </c:pt>
                <c:pt idx="56">
                  <c:v>2.4676580000000001</c:v>
                </c:pt>
                <c:pt idx="57">
                  <c:v>2.5109509999999999</c:v>
                </c:pt>
                <c:pt idx="58">
                  <c:v>2.554243</c:v>
                </c:pt>
                <c:pt idx="59">
                  <c:v>2.5975350000000001</c:v>
                </c:pt>
                <c:pt idx="60">
                  <c:v>2.6408269999999998</c:v>
                </c:pt>
                <c:pt idx="61">
                  <c:v>2.6841200000000001</c:v>
                </c:pt>
                <c:pt idx="62">
                  <c:v>2.7274120000000002</c:v>
                </c:pt>
                <c:pt idx="63">
                  <c:v>2.7707039999999998</c:v>
                </c:pt>
                <c:pt idx="64">
                  <c:v>2.8139959999999999</c:v>
                </c:pt>
                <c:pt idx="65">
                  <c:v>2.8572890000000002</c:v>
                </c:pt>
                <c:pt idx="66">
                  <c:v>2.9005809999999999</c:v>
                </c:pt>
                <c:pt idx="67">
                  <c:v>2.943873</c:v>
                </c:pt>
                <c:pt idx="68">
                  <c:v>2.9871650000000001</c:v>
                </c:pt>
                <c:pt idx="69">
                  <c:v>3.0304579999999999</c:v>
                </c:pt>
                <c:pt idx="70">
                  <c:v>3.07375</c:v>
                </c:pt>
                <c:pt idx="71">
                  <c:v>3.1170420000000001</c:v>
                </c:pt>
                <c:pt idx="72">
                  <c:v>3.1603340000000002</c:v>
                </c:pt>
                <c:pt idx="73">
                  <c:v>3.203627</c:v>
                </c:pt>
                <c:pt idx="74">
                  <c:v>3.2469190000000001</c:v>
                </c:pt>
                <c:pt idx="75">
                  <c:v>3.2902110000000002</c:v>
                </c:pt>
                <c:pt idx="76">
                  <c:v>3.3335029999999999</c:v>
                </c:pt>
                <c:pt idx="77">
                  <c:v>3.3767960000000001</c:v>
                </c:pt>
                <c:pt idx="78">
                  <c:v>3.4200879999999998</c:v>
                </c:pt>
                <c:pt idx="79">
                  <c:v>3.4633799999999999</c:v>
                </c:pt>
                <c:pt idx="80">
                  <c:v>3.506672</c:v>
                </c:pt>
                <c:pt idx="81">
                  <c:v>3.5499649999999998</c:v>
                </c:pt>
                <c:pt idx="82">
                  <c:v>3.5932569999999999</c:v>
                </c:pt>
                <c:pt idx="83">
                  <c:v>3.636549</c:v>
                </c:pt>
                <c:pt idx="84">
                  <c:v>3.6798410000000001</c:v>
                </c:pt>
                <c:pt idx="85">
                  <c:v>3.7231339999999999</c:v>
                </c:pt>
                <c:pt idx="86">
                  <c:v>3.7664260000000001</c:v>
                </c:pt>
                <c:pt idx="87">
                  <c:v>3.8097180000000002</c:v>
                </c:pt>
                <c:pt idx="88">
                  <c:v>3.8530099999999998</c:v>
                </c:pt>
                <c:pt idx="89">
                  <c:v>3.8963030000000001</c:v>
                </c:pt>
                <c:pt idx="90">
                  <c:v>3.9395950000000002</c:v>
                </c:pt>
                <c:pt idx="91">
                  <c:v>3.9828869999999998</c:v>
                </c:pt>
                <c:pt idx="92">
                  <c:v>4.026179</c:v>
                </c:pt>
                <c:pt idx="93">
                  <c:v>4.0694720000000002</c:v>
                </c:pt>
                <c:pt idx="94">
                  <c:v>4.1127640000000003</c:v>
                </c:pt>
                <c:pt idx="95">
                  <c:v>4.1560560000000004</c:v>
                </c:pt>
                <c:pt idx="96">
                  <c:v>4.1993479999999996</c:v>
                </c:pt>
                <c:pt idx="97">
                  <c:v>4.2426409999999999</c:v>
                </c:pt>
                <c:pt idx="98">
                  <c:v>4.285933</c:v>
                </c:pt>
                <c:pt idx="99">
                  <c:v>4.3292250000000001</c:v>
                </c:pt>
                <c:pt idx="100">
                  <c:v>4.3725170000000002</c:v>
                </c:pt>
                <c:pt idx="101">
                  <c:v>4.4158099999999996</c:v>
                </c:pt>
                <c:pt idx="102">
                  <c:v>4.4591019999999997</c:v>
                </c:pt>
                <c:pt idx="103">
                  <c:v>4.5023939999999998</c:v>
                </c:pt>
                <c:pt idx="104">
                  <c:v>4.5456859999999999</c:v>
                </c:pt>
                <c:pt idx="105">
                  <c:v>4.5889790000000001</c:v>
                </c:pt>
                <c:pt idx="106">
                  <c:v>4.6322710000000002</c:v>
                </c:pt>
                <c:pt idx="107">
                  <c:v>4.6755630000000004</c:v>
                </c:pt>
                <c:pt idx="108">
                  <c:v>4.7188549999999996</c:v>
                </c:pt>
                <c:pt idx="109">
                  <c:v>4.7621479999999998</c:v>
                </c:pt>
                <c:pt idx="110">
                  <c:v>4.8054399999999999</c:v>
                </c:pt>
                <c:pt idx="111">
                  <c:v>4.848732</c:v>
                </c:pt>
                <c:pt idx="112">
                  <c:v>4.8920240000000002</c:v>
                </c:pt>
                <c:pt idx="113">
                  <c:v>4.9353170000000004</c:v>
                </c:pt>
                <c:pt idx="114">
                  <c:v>4.9786089999999996</c:v>
                </c:pt>
                <c:pt idx="115">
                  <c:v>5.0219009999999997</c:v>
                </c:pt>
                <c:pt idx="116">
                  <c:v>5.0651929999999998</c:v>
                </c:pt>
                <c:pt idx="117">
                  <c:v>5.1084860000000001</c:v>
                </c:pt>
                <c:pt idx="118">
                  <c:v>5.1517780000000002</c:v>
                </c:pt>
                <c:pt idx="119">
                  <c:v>5.1950700000000003</c:v>
                </c:pt>
                <c:pt idx="120">
                  <c:v>5.2383620000000004</c:v>
                </c:pt>
                <c:pt idx="121">
                  <c:v>5.2816549999999998</c:v>
                </c:pt>
                <c:pt idx="122">
                  <c:v>5.3249469999999999</c:v>
                </c:pt>
                <c:pt idx="123">
                  <c:v>5.368239</c:v>
                </c:pt>
                <c:pt idx="124">
                  <c:v>5.4115310000000001</c:v>
                </c:pt>
                <c:pt idx="125">
                  <c:v>5.4548240000000003</c:v>
                </c:pt>
                <c:pt idx="126">
                  <c:v>5.4981159999999996</c:v>
                </c:pt>
                <c:pt idx="127">
                  <c:v>5.5414079999999997</c:v>
                </c:pt>
                <c:pt idx="128">
                  <c:v>5.5846999999999998</c:v>
                </c:pt>
                <c:pt idx="129">
                  <c:v>5.627993</c:v>
                </c:pt>
                <c:pt idx="130">
                  <c:v>5.6712850000000001</c:v>
                </c:pt>
                <c:pt idx="131">
                  <c:v>5.7145770000000002</c:v>
                </c:pt>
                <c:pt idx="132">
                  <c:v>5.7578699999999996</c:v>
                </c:pt>
                <c:pt idx="133">
                  <c:v>5.8011619999999997</c:v>
                </c:pt>
                <c:pt idx="134">
                  <c:v>5.8444539999999998</c:v>
                </c:pt>
                <c:pt idx="135">
                  <c:v>5.8877459999999999</c:v>
                </c:pt>
                <c:pt idx="136">
                  <c:v>5.9310390000000002</c:v>
                </c:pt>
                <c:pt idx="137">
                  <c:v>5.9743310000000003</c:v>
                </c:pt>
                <c:pt idx="138">
                  <c:v>6.0176230000000004</c:v>
                </c:pt>
                <c:pt idx="139">
                  <c:v>6.0609149999999996</c:v>
                </c:pt>
                <c:pt idx="140">
                  <c:v>6.1042079999999999</c:v>
                </c:pt>
                <c:pt idx="141">
                  <c:v>6.1475</c:v>
                </c:pt>
                <c:pt idx="142">
                  <c:v>6.1907920000000001</c:v>
                </c:pt>
                <c:pt idx="143">
                  <c:v>6.2340840000000002</c:v>
                </c:pt>
                <c:pt idx="144">
                  <c:v>6.2773770000000004</c:v>
                </c:pt>
                <c:pt idx="145">
                  <c:v>6.3206689999999996</c:v>
                </c:pt>
                <c:pt idx="146">
                  <c:v>6.3639609999999998</c:v>
                </c:pt>
                <c:pt idx="147">
                  <c:v>6.4072529999999999</c:v>
                </c:pt>
                <c:pt idx="148">
                  <c:v>6.4505460000000001</c:v>
                </c:pt>
                <c:pt idx="149">
                  <c:v>6.4938380000000002</c:v>
                </c:pt>
                <c:pt idx="150">
                  <c:v>6.5371300000000003</c:v>
                </c:pt>
                <c:pt idx="151">
                  <c:v>6.5804220000000004</c:v>
                </c:pt>
                <c:pt idx="152">
                  <c:v>6.6237149999999998</c:v>
                </c:pt>
                <c:pt idx="153">
                  <c:v>6.6670069999999999</c:v>
                </c:pt>
                <c:pt idx="154">
                  <c:v>6.710299</c:v>
                </c:pt>
                <c:pt idx="155">
                  <c:v>6.7535910000000001</c:v>
                </c:pt>
                <c:pt idx="156">
                  <c:v>6.7968840000000004</c:v>
                </c:pt>
                <c:pt idx="157">
                  <c:v>6.8401759999999996</c:v>
                </c:pt>
                <c:pt idx="158">
                  <c:v>6.8834679999999997</c:v>
                </c:pt>
                <c:pt idx="159">
                  <c:v>6.9267599999999998</c:v>
                </c:pt>
                <c:pt idx="160">
                  <c:v>6.9700530000000001</c:v>
                </c:pt>
                <c:pt idx="161">
                  <c:v>7.0133450000000002</c:v>
                </c:pt>
                <c:pt idx="162">
                  <c:v>7.0566370000000003</c:v>
                </c:pt>
                <c:pt idx="163">
                  <c:v>7.0999290000000004</c:v>
                </c:pt>
                <c:pt idx="164">
                  <c:v>7.1432219999999997</c:v>
                </c:pt>
                <c:pt idx="165">
                  <c:v>7.1865139999999998</c:v>
                </c:pt>
                <c:pt idx="166">
                  <c:v>7.229806</c:v>
                </c:pt>
                <c:pt idx="167">
                  <c:v>7.2730980000000001</c:v>
                </c:pt>
                <c:pt idx="168">
                  <c:v>7.3163910000000003</c:v>
                </c:pt>
                <c:pt idx="169">
                  <c:v>7.3596830000000004</c:v>
                </c:pt>
                <c:pt idx="170">
                  <c:v>7.4029749999999996</c:v>
                </c:pt>
                <c:pt idx="171">
                  <c:v>7.4462669999999997</c:v>
                </c:pt>
                <c:pt idx="172">
                  <c:v>7.48956</c:v>
                </c:pt>
                <c:pt idx="173">
                  <c:v>7.5328520000000001</c:v>
                </c:pt>
                <c:pt idx="174">
                  <c:v>7.5761440000000002</c:v>
                </c:pt>
                <c:pt idx="175">
                  <c:v>7.6194360000000003</c:v>
                </c:pt>
                <c:pt idx="176">
                  <c:v>7.6627289999999997</c:v>
                </c:pt>
                <c:pt idx="177">
                  <c:v>7.7060209999999998</c:v>
                </c:pt>
                <c:pt idx="178">
                  <c:v>7.7493129999999999</c:v>
                </c:pt>
                <c:pt idx="179">
                  <c:v>7.792605</c:v>
                </c:pt>
                <c:pt idx="180">
                  <c:v>7.8358980000000003</c:v>
                </c:pt>
                <c:pt idx="181">
                  <c:v>7.8791900000000004</c:v>
                </c:pt>
                <c:pt idx="182">
                  <c:v>7.9224819999999996</c:v>
                </c:pt>
                <c:pt idx="183">
                  <c:v>7.9657739999999997</c:v>
                </c:pt>
                <c:pt idx="184">
                  <c:v>8.0090669999999999</c:v>
                </c:pt>
                <c:pt idx="185">
                  <c:v>8.0523589999999992</c:v>
                </c:pt>
                <c:pt idx="186">
                  <c:v>8.0956510000000002</c:v>
                </c:pt>
                <c:pt idx="187">
                  <c:v>8.1389429999999994</c:v>
                </c:pt>
                <c:pt idx="188">
                  <c:v>8.1822359999999996</c:v>
                </c:pt>
                <c:pt idx="189">
                  <c:v>8.2255280000000006</c:v>
                </c:pt>
                <c:pt idx="190">
                  <c:v>8.2688199999999998</c:v>
                </c:pt>
                <c:pt idx="191">
                  <c:v>8.3121120000000008</c:v>
                </c:pt>
                <c:pt idx="192">
                  <c:v>8.3554049999999993</c:v>
                </c:pt>
                <c:pt idx="193">
                  <c:v>8.3986970000000003</c:v>
                </c:pt>
                <c:pt idx="194">
                  <c:v>8.4419889999999995</c:v>
                </c:pt>
                <c:pt idx="195">
                  <c:v>8.4852810000000005</c:v>
                </c:pt>
                <c:pt idx="196">
                  <c:v>8.5285740000000008</c:v>
                </c:pt>
                <c:pt idx="197">
                  <c:v>8.571866</c:v>
                </c:pt>
                <c:pt idx="198">
                  <c:v>8.6151579999999992</c:v>
                </c:pt>
                <c:pt idx="199">
                  <c:v>8.6584500000000002</c:v>
                </c:pt>
                <c:pt idx="200">
                  <c:v>8.7017430000000004</c:v>
                </c:pt>
                <c:pt idx="201">
                  <c:v>8.7450349999999997</c:v>
                </c:pt>
                <c:pt idx="202">
                  <c:v>8.7883270000000007</c:v>
                </c:pt>
                <c:pt idx="203">
                  <c:v>8.8316189999999999</c:v>
                </c:pt>
                <c:pt idx="204">
                  <c:v>8.8749120000000001</c:v>
                </c:pt>
                <c:pt idx="205">
                  <c:v>8.9182039999999994</c:v>
                </c:pt>
                <c:pt idx="206">
                  <c:v>8.9614960000000004</c:v>
                </c:pt>
                <c:pt idx="207">
                  <c:v>9.0047879999999996</c:v>
                </c:pt>
                <c:pt idx="208">
                  <c:v>9.0480809999999998</c:v>
                </c:pt>
                <c:pt idx="209">
                  <c:v>9.0913730000000008</c:v>
                </c:pt>
                <c:pt idx="210">
                  <c:v>9.134665</c:v>
                </c:pt>
                <c:pt idx="211">
                  <c:v>9.1779569999999993</c:v>
                </c:pt>
                <c:pt idx="212">
                  <c:v>9.2212499999999995</c:v>
                </c:pt>
                <c:pt idx="213">
                  <c:v>9.2645420000000005</c:v>
                </c:pt>
                <c:pt idx="214">
                  <c:v>9.3078339999999997</c:v>
                </c:pt>
                <c:pt idx="215">
                  <c:v>9.3511260000000007</c:v>
                </c:pt>
                <c:pt idx="216">
                  <c:v>9.3944189999999992</c:v>
                </c:pt>
                <c:pt idx="217">
                  <c:v>9.4377110000000002</c:v>
                </c:pt>
                <c:pt idx="218">
                  <c:v>9.4810029999999994</c:v>
                </c:pt>
                <c:pt idx="219">
                  <c:v>9.5242950000000004</c:v>
                </c:pt>
                <c:pt idx="220">
                  <c:v>9.5675880000000006</c:v>
                </c:pt>
                <c:pt idx="221">
                  <c:v>9.6108799999999999</c:v>
                </c:pt>
                <c:pt idx="222">
                  <c:v>9.6541720000000009</c:v>
                </c:pt>
                <c:pt idx="223">
                  <c:v>9.6974640000000001</c:v>
                </c:pt>
                <c:pt idx="224">
                  <c:v>9.7407570000000003</c:v>
                </c:pt>
                <c:pt idx="225">
                  <c:v>9.7840489999999996</c:v>
                </c:pt>
                <c:pt idx="226">
                  <c:v>9.8273410000000005</c:v>
                </c:pt>
                <c:pt idx="227">
                  <c:v>9.8706329999999998</c:v>
                </c:pt>
                <c:pt idx="228">
                  <c:v>9.913926</c:v>
                </c:pt>
                <c:pt idx="229">
                  <c:v>9.9572179999999992</c:v>
                </c:pt>
                <c:pt idx="230">
                  <c:v>10.00051</c:v>
                </c:pt>
                <c:pt idx="231">
                  <c:v>10.043799999999999</c:v>
                </c:pt>
                <c:pt idx="232">
                  <c:v>10.08709</c:v>
                </c:pt>
                <c:pt idx="233">
                  <c:v>10.13039</c:v>
                </c:pt>
                <c:pt idx="234">
                  <c:v>10.173679999999999</c:v>
                </c:pt>
                <c:pt idx="235">
                  <c:v>10.21697</c:v>
                </c:pt>
                <c:pt idx="236">
                  <c:v>10.260260000000001</c:v>
                </c:pt>
                <c:pt idx="237">
                  <c:v>10.303559999999999</c:v>
                </c:pt>
                <c:pt idx="238">
                  <c:v>10.34685</c:v>
                </c:pt>
                <c:pt idx="239">
                  <c:v>10.390140000000001</c:v>
                </c:pt>
                <c:pt idx="240">
                  <c:v>10.43343</c:v>
                </c:pt>
                <c:pt idx="241">
                  <c:v>10.47672</c:v>
                </c:pt>
                <c:pt idx="242">
                  <c:v>10.520020000000001</c:v>
                </c:pt>
                <c:pt idx="243">
                  <c:v>10.56331</c:v>
                </c:pt>
                <c:pt idx="244">
                  <c:v>10.6066</c:v>
                </c:pt>
                <c:pt idx="245">
                  <c:v>10.649889999999999</c:v>
                </c:pt>
                <c:pt idx="246">
                  <c:v>10.69319</c:v>
                </c:pt>
                <c:pt idx="247">
                  <c:v>10.73648</c:v>
                </c:pt>
                <c:pt idx="248">
                  <c:v>10.779769999999999</c:v>
                </c:pt>
                <c:pt idx="249">
                  <c:v>10.82306</c:v>
                </c:pt>
                <c:pt idx="250">
                  <c:v>10.86636</c:v>
                </c:pt>
                <c:pt idx="251">
                  <c:v>10.909649999999999</c:v>
                </c:pt>
                <c:pt idx="252">
                  <c:v>10.95294</c:v>
                </c:pt>
                <c:pt idx="253">
                  <c:v>10.996230000000001</c:v>
                </c:pt>
                <c:pt idx="254">
                  <c:v>11.03952</c:v>
                </c:pt>
                <c:pt idx="255">
                  <c:v>11.08282</c:v>
                </c:pt>
                <c:pt idx="256">
                  <c:v>11.126110000000001</c:v>
                </c:pt>
                <c:pt idx="257">
                  <c:v>11.1694</c:v>
                </c:pt>
                <c:pt idx="258">
                  <c:v>11.21269</c:v>
                </c:pt>
                <c:pt idx="259">
                  <c:v>11.255990000000001</c:v>
                </c:pt>
                <c:pt idx="260">
                  <c:v>11.29928</c:v>
                </c:pt>
                <c:pt idx="261">
                  <c:v>11.34257</c:v>
                </c:pt>
                <c:pt idx="262">
                  <c:v>11.385859999999999</c:v>
                </c:pt>
                <c:pt idx="263">
                  <c:v>11.42915</c:v>
                </c:pt>
                <c:pt idx="264">
                  <c:v>11.47245</c:v>
                </c:pt>
                <c:pt idx="265">
                  <c:v>11.515739999999999</c:v>
                </c:pt>
                <c:pt idx="266">
                  <c:v>11.55903</c:v>
                </c:pt>
                <c:pt idx="267">
                  <c:v>11.602320000000001</c:v>
                </c:pt>
                <c:pt idx="268">
                  <c:v>11.645619999999999</c:v>
                </c:pt>
                <c:pt idx="269">
                  <c:v>11.68891</c:v>
                </c:pt>
                <c:pt idx="270">
                  <c:v>11.732200000000001</c:v>
                </c:pt>
                <c:pt idx="271">
                  <c:v>11.77549</c:v>
                </c:pt>
                <c:pt idx="272">
                  <c:v>11.81878</c:v>
                </c:pt>
                <c:pt idx="273">
                  <c:v>11.862080000000001</c:v>
                </c:pt>
                <c:pt idx="274">
                  <c:v>11.90537</c:v>
                </c:pt>
                <c:pt idx="275">
                  <c:v>11.94866</c:v>
                </c:pt>
                <c:pt idx="276">
                  <c:v>11.991949999999999</c:v>
                </c:pt>
                <c:pt idx="277">
                  <c:v>12.03525</c:v>
                </c:pt>
                <c:pt idx="278">
                  <c:v>12.07854</c:v>
                </c:pt>
                <c:pt idx="279">
                  <c:v>12.121829999999999</c:v>
                </c:pt>
                <c:pt idx="280">
                  <c:v>12.16512</c:v>
                </c:pt>
                <c:pt idx="281">
                  <c:v>12.20842</c:v>
                </c:pt>
                <c:pt idx="282">
                  <c:v>12.251709999999999</c:v>
                </c:pt>
                <c:pt idx="283">
                  <c:v>12.295</c:v>
                </c:pt>
                <c:pt idx="284">
                  <c:v>12.338290000000001</c:v>
                </c:pt>
                <c:pt idx="285">
                  <c:v>12.38158</c:v>
                </c:pt>
                <c:pt idx="286">
                  <c:v>12.42488</c:v>
                </c:pt>
                <c:pt idx="287">
                  <c:v>12.468170000000001</c:v>
                </c:pt>
                <c:pt idx="288">
                  <c:v>12.51146</c:v>
                </c:pt>
                <c:pt idx="289">
                  <c:v>12.55475</c:v>
                </c:pt>
                <c:pt idx="290">
                  <c:v>12.598050000000001</c:v>
                </c:pt>
                <c:pt idx="291">
                  <c:v>12.64134</c:v>
                </c:pt>
                <c:pt idx="292">
                  <c:v>12.68463</c:v>
                </c:pt>
                <c:pt idx="293">
                  <c:v>12.727919999999999</c:v>
                </c:pt>
                <c:pt idx="294">
                  <c:v>12.77121</c:v>
                </c:pt>
                <c:pt idx="295">
                  <c:v>12.81451</c:v>
                </c:pt>
                <c:pt idx="296">
                  <c:v>12.857799999999999</c:v>
                </c:pt>
                <c:pt idx="297">
                  <c:v>12.90109</c:v>
                </c:pt>
                <c:pt idx="298">
                  <c:v>12.944380000000001</c:v>
                </c:pt>
                <c:pt idx="299">
                  <c:v>12.987679999999999</c:v>
                </c:pt>
                <c:pt idx="300">
                  <c:v>13.03097</c:v>
                </c:pt>
                <c:pt idx="301">
                  <c:v>13.074260000000001</c:v>
                </c:pt>
                <c:pt idx="302">
                  <c:v>13.11755</c:v>
                </c:pt>
                <c:pt idx="303">
                  <c:v>13.16084</c:v>
                </c:pt>
                <c:pt idx="304">
                  <c:v>13.204140000000001</c:v>
                </c:pt>
                <c:pt idx="305">
                  <c:v>13.24743</c:v>
                </c:pt>
                <c:pt idx="306">
                  <c:v>13.29072</c:v>
                </c:pt>
                <c:pt idx="307">
                  <c:v>13.334009999999999</c:v>
                </c:pt>
                <c:pt idx="308">
                  <c:v>13.37731</c:v>
                </c:pt>
                <c:pt idx="309">
                  <c:v>13.4206</c:v>
                </c:pt>
                <c:pt idx="310">
                  <c:v>13.463889999999999</c:v>
                </c:pt>
                <c:pt idx="311">
                  <c:v>13.50718</c:v>
                </c:pt>
                <c:pt idx="312">
                  <c:v>13.550470000000001</c:v>
                </c:pt>
                <c:pt idx="313">
                  <c:v>13.593769999999999</c:v>
                </c:pt>
                <c:pt idx="314">
                  <c:v>13.63706</c:v>
                </c:pt>
                <c:pt idx="315">
                  <c:v>13.680350000000001</c:v>
                </c:pt>
                <c:pt idx="316">
                  <c:v>13.72364</c:v>
                </c:pt>
                <c:pt idx="317">
                  <c:v>13.76694</c:v>
                </c:pt>
                <c:pt idx="318">
                  <c:v>13.810230000000001</c:v>
                </c:pt>
                <c:pt idx="319">
                  <c:v>13.85352</c:v>
                </c:pt>
                <c:pt idx="320">
                  <c:v>13.89681</c:v>
                </c:pt>
                <c:pt idx="321">
                  <c:v>13.940110000000001</c:v>
                </c:pt>
                <c:pt idx="322">
                  <c:v>13.9834</c:v>
                </c:pt>
                <c:pt idx="323">
                  <c:v>14.02669</c:v>
                </c:pt>
                <c:pt idx="324">
                  <c:v>14.069979999999999</c:v>
                </c:pt>
                <c:pt idx="325">
                  <c:v>14.11327</c:v>
                </c:pt>
                <c:pt idx="326">
                  <c:v>14.15657</c:v>
                </c:pt>
                <c:pt idx="327">
                  <c:v>14.199859999999999</c:v>
                </c:pt>
                <c:pt idx="328">
                  <c:v>14.24315</c:v>
                </c:pt>
                <c:pt idx="329">
                  <c:v>14.286440000000001</c:v>
                </c:pt>
                <c:pt idx="330">
                  <c:v>14.329739999999999</c:v>
                </c:pt>
                <c:pt idx="331">
                  <c:v>14.37303</c:v>
                </c:pt>
                <c:pt idx="332">
                  <c:v>14.416320000000001</c:v>
                </c:pt>
                <c:pt idx="333">
                  <c:v>14.45961</c:v>
                </c:pt>
                <c:pt idx="334">
                  <c:v>14.5029</c:v>
                </c:pt>
                <c:pt idx="335">
                  <c:v>14.546200000000001</c:v>
                </c:pt>
                <c:pt idx="336">
                  <c:v>14.58949</c:v>
                </c:pt>
                <c:pt idx="337">
                  <c:v>14.63278</c:v>
                </c:pt>
                <c:pt idx="338">
                  <c:v>14.676069999999999</c:v>
                </c:pt>
                <c:pt idx="339">
                  <c:v>14.71937</c:v>
                </c:pt>
                <c:pt idx="340">
                  <c:v>14.76266</c:v>
                </c:pt>
                <c:pt idx="341">
                  <c:v>14.805949999999999</c:v>
                </c:pt>
                <c:pt idx="342">
                  <c:v>14.84924</c:v>
                </c:pt>
                <c:pt idx="343">
                  <c:v>14.892530000000001</c:v>
                </c:pt>
                <c:pt idx="344">
                  <c:v>14.935829999999999</c:v>
                </c:pt>
                <c:pt idx="345">
                  <c:v>14.97912</c:v>
                </c:pt>
                <c:pt idx="346">
                  <c:v>15.022410000000001</c:v>
                </c:pt>
                <c:pt idx="347">
                  <c:v>15.0657</c:v>
                </c:pt>
                <c:pt idx="348">
                  <c:v>15.109</c:v>
                </c:pt>
                <c:pt idx="349">
                  <c:v>15.152290000000001</c:v>
                </c:pt>
                <c:pt idx="350">
                  <c:v>15.19558</c:v>
                </c:pt>
                <c:pt idx="351">
                  <c:v>15.23887</c:v>
                </c:pt>
                <c:pt idx="352">
                  <c:v>15.282159999999999</c:v>
                </c:pt>
                <c:pt idx="353">
                  <c:v>15.32546</c:v>
                </c:pt>
                <c:pt idx="354">
                  <c:v>15.36875</c:v>
                </c:pt>
                <c:pt idx="355">
                  <c:v>15.412039999999999</c:v>
                </c:pt>
                <c:pt idx="356">
                  <c:v>15.45533</c:v>
                </c:pt>
                <c:pt idx="357">
                  <c:v>15.49863</c:v>
                </c:pt>
                <c:pt idx="358">
                  <c:v>15.541919999999999</c:v>
                </c:pt>
                <c:pt idx="359">
                  <c:v>15.58521</c:v>
                </c:pt>
                <c:pt idx="360">
                  <c:v>15.628500000000001</c:v>
                </c:pt>
                <c:pt idx="361">
                  <c:v>15.671799999999999</c:v>
                </c:pt>
                <c:pt idx="362">
                  <c:v>15.71509</c:v>
                </c:pt>
                <c:pt idx="363">
                  <c:v>15.758380000000001</c:v>
                </c:pt>
                <c:pt idx="364">
                  <c:v>15.80167</c:v>
                </c:pt>
                <c:pt idx="365">
                  <c:v>15.84496</c:v>
                </c:pt>
                <c:pt idx="366">
                  <c:v>15.888260000000001</c:v>
                </c:pt>
                <c:pt idx="367">
                  <c:v>15.93155</c:v>
                </c:pt>
                <c:pt idx="368">
                  <c:v>15.97484</c:v>
                </c:pt>
                <c:pt idx="369">
                  <c:v>16.018129999999999</c:v>
                </c:pt>
                <c:pt idx="370">
                  <c:v>16.061430000000001</c:v>
                </c:pt>
                <c:pt idx="371">
                  <c:v>16.10472</c:v>
                </c:pt>
                <c:pt idx="372">
                  <c:v>16.148009999999999</c:v>
                </c:pt>
                <c:pt idx="373">
                  <c:v>16.191299999999998</c:v>
                </c:pt>
                <c:pt idx="374">
                  <c:v>16.234590000000001</c:v>
                </c:pt>
                <c:pt idx="375">
                  <c:v>16.277889999999999</c:v>
                </c:pt>
                <c:pt idx="376">
                  <c:v>16.321179999999998</c:v>
                </c:pt>
                <c:pt idx="377">
                  <c:v>16.364470000000001</c:v>
                </c:pt>
                <c:pt idx="378">
                  <c:v>16.40776</c:v>
                </c:pt>
                <c:pt idx="379">
                  <c:v>16.451059999999998</c:v>
                </c:pt>
                <c:pt idx="380">
                  <c:v>16.494350000000001</c:v>
                </c:pt>
                <c:pt idx="381">
                  <c:v>16.53764</c:v>
                </c:pt>
                <c:pt idx="382">
                  <c:v>16.580929999999999</c:v>
                </c:pt>
                <c:pt idx="383">
                  <c:v>16.624220000000001</c:v>
                </c:pt>
                <c:pt idx="384">
                  <c:v>16.66752</c:v>
                </c:pt>
                <c:pt idx="385">
                  <c:v>16.710809999999999</c:v>
                </c:pt>
                <c:pt idx="386">
                  <c:v>16.754100000000001</c:v>
                </c:pt>
                <c:pt idx="387">
                  <c:v>16.79739</c:v>
                </c:pt>
                <c:pt idx="388">
                  <c:v>16.840689999999999</c:v>
                </c:pt>
                <c:pt idx="389">
                  <c:v>16.883980000000001</c:v>
                </c:pt>
                <c:pt idx="390">
                  <c:v>16.92727</c:v>
                </c:pt>
                <c:pt idx="391">
                  <c:v>16.970559999999999</c:v>
                </c:pt>
                <c:pt idx="392">
                  <c:v>17.013860000000001</c:v>
                </c:pt>
                <c:pt idx="393">
                  <c:v>17.05715</c:v>
                </c:pt>
                <c:pt idx="394">
                  <c:v>17.100439999999999</c:v>
                </c:pt>
                <c:pt idx="395">
                  <c:v>17.143730000000001</c:v>
                </c:pt>
                <c:pt idx="396">
                  <c:v>17.18702</c:v>
                </c:pt>
                <c:pt idx="397">
                  <c:v>17.230319999999999</c:v>
                </c:pt>
                <c:pt idx="398">
                  <c:v>17.273610000000001</c:v>
                </c:pt>
                <c:pt idx="399">
                  <c:v>17.3169</c:v>
                </c:pt>
                <c:pt idx="400">
                  <c:v>17.360189999999999</c:v>
                </c:pt>
                <c:pt idx="401">
                  <c:v>17.403490000000001</c:v>
                </c:pt>
                <c:pt idx="402">
                  <c:v>17.44678</c:v>
                </c:pt>
                <c:pt idx="403">
                  <c:v>17.490069999999999</c:v>
                </c:pt>
                <c:pt idx="404">
                  <c:v>17.533359999999998</c:v>
                </c:pt>
                <c:pt idx="405">
                  <c:v>17.576650000000001</c:v>
                </c:pt>
                <c:pt idx="406">
                  <c:v>17.619949999999999</c:v>
                </c:pt>
                <c:pt idx="407">
                  <c:v>17.663239999999998</c:v>
                </c:pt>
                <c:pt idx="408">
                  <c:v>17.706530000000001</c:v>
                </c:pt>
                <c:pt idx="409">
                  <c:v>17.74982</c:v>
                </c:pt>
                <c:pt idx="410">
                  <c:v>17.793119999999998</c:v>
                </c:pt>
                <c:pt idx="411">
                  <c:v>17.836410000000001</c:v>
                </c:pt>
                <c:pt idx="412">
                  <c:v>17.8797</c:v>
                </c:pt>
                <c:pt idx="413">
                  <c:v>17.922989999999999</c:v>
                </c:pt>
                <c:pt idx="414">
                  <c:v>17.966280000000001</c:v>
                </c:pt>
                <c:pt idx="415">
                  <c:v>18.00958</c:v>
                </c:pt>
                <c:pt idx="416">
                  <c:v>18.052869999999999</c:v>
                </c:pt>
                <c:pt idx="417">
                  <c:v>18.096160000000001</c:v>
                </c:pt>
                <c:pt idx="418">
                  <c:v>18.13945</c:v>
                </c:pt>
                <c:pt idx="419">
                  <c:v>18.182749999999999</c:v>
                </c:pt>
                <c:pt idx="420">
                  <c:v>18.226040000000001</c:v>
                </c:pt>
                <c:pt idx="421">
                  <c:v>18.26933</c:v>
                </c:pt>
                <c:pt idx="422">
                  <c:v>18.312619999999999</c:v>
                </c:pt>
                <c:pt idx="423">
                  <c:v>18.355910000000002</c:v>
                </c:pt>
                <c:pt idx="424">
                  <c:v>18.39921</c:v>
                </c:pt>
                <c:pt idx="425">
                  <c:v>18.442499999999999</c:v>
                </c:pt>
                <c:pt idx="426">
                  <c:v>18.485790000000001</c:v>
                </c:pt>
                <c:pt idx="427">
                  <c:v>18.52908</c:v>
                </c:pt>
                <c:pt idx="428">
                  <c:v>18.572379999999999</c:v>
                </c:pt>
                <c:pt idx="429">
                  <c:v>18.615670000000001</c:v>
                </c:pt>
                <c:pt idx="430">
                  <c:v>18.65896</c:v>
                </c:pt>
                <c:pt idx="431">
                  <c:v>18.702249999999999</c:v>
                </c:pt>
                <c:pt idx="432">
                  <c:v>18.745550000000001</c:v>
                </c:pt>
                <c:pt idx="433">
                  <c:v>18.78884</c:v>
                </c:pt>
                <c:pt idx="434">
                  <c:v>18.832129999999999</c:v>
                </c:pt>
                <c:pt idx="435">
                  <c:v>18.875419999999998</c:v>
                </c:pt>
                <c:pt idx="436">
                  <c:v>18.918710000000001</c:v>
                </c:pt>
                <c:pt idx="437">
                  <c:v>18.962009999999999</c:v>
                </c:pt>
                <c:pt idx="438">
                  <c:v>19.005299999999998</c:v>
                </c:pt>
                <c:pt idx="439">
                  <c:v>19.048590000000001</c:v>
                </c:pt>
                <c:pt idx="440">
                  <c:v>19.09188</c:v>
                </c:pt>
                <c:pt idx="441">
                  <c:v>19.135179999999998</c:v>
                </c:pt>
                <c:pt idx="442">
                  <c:v>19.178470000000001</c:v>
                </c:pt>
                <c:pt idx="443">
                  <c:v>19.22176</c:v>
                </c:pt>
                <c:pt idx="444">
                  <c:v>19.265049999999999</c:v>
                </c:pt>
                <c:pt idx="445">
                  <c:v>19.308340000000001</c:v>
                </c:pt>
                <c:pt idx="446">
                  <c:v>19.35164</c:v>
                </c:pt>
                <c:pt idx="447">
                  <c:v>19.394929999999999</c:v>
                </c:pt>
                <c:pt idx="448">
                  <c:v>19.438220000000001</c:v>
                </c:pt>
                <c:pt idx="449">
                  <c:v>19.48151</c:v>
                </c:pt>
                <c:pt idx="450">
                  <c:v>19.524809999999999</c:v>
                </c:pt>
                <c:pt idx="451">
                  <c:v>19.568100000000001</c:v>
                </c:pt>
                <c:pt idx="452">
                  <c:v>19.61139</c:v>
                </c:pt>
                <c:pt idx="453">
                  <c:v>19.654679999999999</c:v>
                </c:pt>
                <c:pt idx="454">
                  <c:v>19.697970000000002</c:v>
                </c:pt>
                <c:pt idx="455">
                  <c:v>19.74127</c:v>
                </c:pt>
                <c:pt idx="456">
                  <c:v>19.784559999999999</c:v>
                </c:pt>
                <c:pt idx="457">
                  <c:v>19.827850000000002</c:v>
                </c:pt>
                <c:pt idx="458">
                  <c:v>19.87114</c:v>
                </c:pt>
                <c:pt idx="459">
                  <c:v>19.914439999999999</c:v>
                </c:pt>
                <c:pt idx="460">
                  <c:v>19.957730000000002</c:v>
                </c:pt>
                <c:pt idx="461">
                  <c:v>20.00102</c:v>
                </c:pt>
                <c:pt idx="462">
                  <c:v>20.044309999999999</c:v>
                </c:pt>
                <c:pt idx="463">
                  <c:v>20.087599999999998</c:v>
                </c:pt>
                <c:pt idx="464">
                  <c:v>20.1309</c:v>
                </c:pt>
                <c:pt idx="465">
                  <c:v>20.174189999999999</c:v>
                </c:pt>
                <c:pt idx="466">
                  <c:v>20.217479999999998</c:v>
                </c:pt>
                <c:pt idx="467">
                  <c:v>20.260770000000001</c:v>
                </c:pt>
                <c:pt idx="468">
                  <c:v>20.304069999999999</c:v>
                </c:pt>
                <c:pt idx="469">
                  <c:v>20.347359999999998</c:v>
                </c:pt>
                <c:pt idx="470">
                  <c:v>20.390650000000001</c:v>
                </c:pt>
                <c:pt idx="471">
                  <c:v>20.43394</c:v>
                </c:pt>
                <c:pt idx="472">
                  <c:v>20.477239999999998</c:v>
                </c:pt>
                <c:pt idx="473">
                  <c:v>20.520530000000001</c:v>
                </c:pt>
                <c:pt idx="474">
                  <c:v>20.56382</c:v>
                </c:pt>
                <c:pt idx="475">
                  <c:v>20.607109999999999</c:v>
                </c:pt>
                <c:pt idx="476">
                  <c:v>20.650400000000001</c:v>
                </c:pt>
                <c:pt idx="477">
                  <c:v>20.6937</c:v>
                </c:pt>
                <c:pt idx="478">
                  <c:v>20.736989999999999</c:v>
                </c:pt>
                <c:pt idx="479">
                  <c:v>20.780280000000001</c:v>
                </c:pt>
                <c:pt idx="480">
                  <c:v>20.82357</c:v>
                </c:pt>
                <c:pt idx="481">
                  <c:v>20.866869999999999</c:v>
                </c:pt>
                <c:pt idx="482">
                  <c:v>20.910160000000001</c:v>
                </c:pt>
                <c:pt idx="483">
                  <c:v>20.95345</c:v>
                </c:pt>
                <c:pt idx="484">
                  <c:v>20.996739999999999</c:v>
                </c:pt>
                <c:pt idx="485">
                  <c:v>21.040030000000002</c:v>
                </c:pt>
                <c:pt idx="486">
                  <c:v>21.08333</c:v>
                </c:pt>
                <c:pt idx="487">
                  <c:v>21.126619999999999</c:v>
                </c:pt>
                <c:pt idx="488">
                  <c:v>21.169910000000002</c:v>
                </c:pt>
                <c:pt idx="489">
                  <c:v>21.213200000000001</c:v>
                </c:pt>
                <c:pt idx="490">
                  <c:v>21.256499999999999</c:v>
                </c:pt>
                <c:pt idx="491">
                  <c:v>21.299790000000002</c:v>
                </c:pt>
                <c:pt idx="492">
                  <c:v>21.34308</c:v>
                </c:pt>
                <c:pt idx="493">
                  <c:v>21.386369999999999</c:v>
                </c:pt>
                <c:pt idx="494">
                  <c:v>21.429659999999998</c:v>
                </c:pt>
                <c:pt idx="495">
                  <c:v>21.47296</c:v>
                </c:pt>
                <c:pt idx="496">
                  <c:v>21.516249999999999</c:v>
                </c:pt>
                <c:pt idx="497">
                  <c:v>21.559539999999998</c:v>
                </c:pt>
                <c:pt idx="498">
                  <c:v>21.602830000000001</c:v>
                </c:pt>
                <c:pt idx="499">
                  <c:v>21.646129999999999</c:v>
                </c:pt>
                <c:pt idx="500">
                  <c:v>21.689419999999998</c:v>
                </c:pt>
                <c:pt idx="501">
                  <c:v>21.732710000000001</c:v>
                </c:pt>
                <c:pt idx="502">
                  <c:v>21.776</c:v>
                </c:pt>
                <c:pt idx="503">
                  <c:v>21.819289999999999</c:v>
                </c:pt>
                <c:pt idx="504">
                  <c:v>21.862590000000001</c:v>
                </c:pt>
                <c:pt idx="505">
                  <c:v>21.90588</c:v>
                </c:pt>
                <c:pt idx="506">
                  <c:v>21.949169999999999</c:v>
                </c:pt>
                <c:pt idx="507">
                  <c:v>21.992460000000001</c:v>
                </c:pt>
                <c:pt idx="508">
                  <c:v>22.03576</c:v>
                </c:pt>
                <c:pt idx="509">
                  <c:v>22.079049999999999</c:v>
                </c:pt>
                <c:pt idx="510">
                  <c:v>22.122340000000001</c:v>
                </c:pt>
                <c:pt idx="511">
                  <c:v>22.16563</c:v>
                </c:pt>
                <c:pt idx="512">
                  <c:v>22.208929999999999</c:v>
                </c:pt>
                <c:pt idx="513">
                  <c:v>22.252220000000001</c:v>
                </c:pt>
                <c:pt idx="514">
                  <c:v>22.29551</c:v>
                </c:pt>
                <c:pt idx="515">
                  <c:v>22.338799999999999</c:v>
                </c:pt>
                <c:pt idx="516">
                  <c:v>22.382090000000002</c:v>
                </c:pt>
                <c:pt idx="517">
                  <c:v>22.42539</c:v>
                </c:pt>
                <c:pt idx="518">
                  <c:v>22.468679999999999</c:v>
                </c:pt>
                <c:pt idx="519">
                  <c:v>22.511970000000002</c:v>
                </c:pt>
                <c:pt idx="520">
                  <c:v>22.555260000000001</c:v>
                </c:pt>
                <c:pt idx="521">
                  <c:v>22.598559999999999</c:v>
                </c:pt>
                <c:pt idx="522">
                  <c:v>22.641850000000002</c:v>
                </c:pt>
                <c:pt idx="523">
                  <c:v>22.685140000000001</c:v>
                </c:pt>
                <c:pt idx="524">
                  <c:v>22.728429999999999</c:v>
                </c:pt>
                <c:pt idx="525">
                  <c:v>22.771719999999998</c:v>
                </c:pt>
                <c:pt idx="526">
                  <c:v>22.815020000000001</c:v>
                </c:pt>
                <c:pt idx="527">
                  <c:v>22.858309999999999</c:v>
                </c:pt>
                <c:pt idx="528">
                  <c:v>22.901599999999998</c:v>
                </c:pt>
                <c:pt idx="529">
                  <c:v>22.944890000000001</c:v>
                </c:pt>
                <c:pt idx="530">
                  <c:v>22.988189999999999</c:v>
                </c:pt>
                <c:pt idx="531">
                  <c:v>23.031479999999998</c:v>
                </c:pt>
                <c:pt idx="532">
                  <c:v>23.074770000000001</c:v>
                </c:pt>
                <c:pt idx="533">
                  <c:v>23.11806</c:v>
                </c:pt>
                <c:pt idx="534">
                  <c:v>23.161349999999999</c:v>
                </c:pt>
                <c:pt idx="535">
                  <c:v>23.204650000000001</c:v>
                </c:pt>
                <c:pt idx="536">
                  <c:v>23.24794</c:v>
                </c:pt>
                <c:pt idx="537">
                  <c:v>23.291229999999999</c:v>
                </c:pt>
                <c:pt idx="538">
                  <c:v>23.334520000000001</c:v>
                </c:pt>
                <c:pt idx="539">
                  <c:v>23.37782</c:v>
                </c:pt>
                <c:pt idx="540">
                  <c:v>23.421109999999999</c:v>
                </c:pt>
                <c:pt idx="541">
                  <c:v>23.464400000000001</c:v>
                </c:pt>
                <c:pt idx="542">
                  <c:v>23.50769</c:v>
                </c:pt>
                <c:pt idx="543">
                  <c:v>23.550989999999999</c:v>
                </c:pt>
                <c:pt idx="544">
                  <c:v>23.594280000000001</c:v>
                </c:pt>
                <c:pt idx="545">
                  <c:v>23.63757</c:v>
                </c:pt>
                <c:pt idx="546">
                  <c:v>23.680859999999999</c:v>
                </c:pt>
                <c:pt idx="547">
                  <c:v>23.724150000000002</c:v>
                </c:pt>
                <c:pt idx="548">
                  <c:v>23.76745</c:v>
                </c:pt>
                <c:pt idx="549">
                  <c:v>23.810739999999999</c:v>
                </c:pt>
                <c:pt idx="550">
                  <c:v>23.854030000000002</c:v>
                </c:pt>
                <c:pt idx="551">
                  <c:v>23.897320000000001</c:v>
                </c:pt>
                <c:pt idx="552">
                  <c:v>23.940619999999999</c:v>
                </c:pt>
                <c:pt idx="553">
                  <c:v>23.983910000000002</c:v>
                </c:pt>
                <c:pt idx="554">
                  <c:v>24.027200000000001</c:v>
                </c:pt>
                <c:pt idx="555">
                  <c:v>24.070489999999999</c:v>
                </c:pt>
                <c:pt idx="556">
                  <c:v>24.113779999999998</c:v>
                </c:pt>
                <c:pt idx="557">
                  <c:v>24.157080000000001</c:v>
                </c:pt>
                <c:pt idx="558">
                  <c:v>24.200369999999999</c:v>
                </c:pt>
                <c:pt idx="559">
                  <c:v>24.243659999999998</c:v>
                </c:pt>
                <c:pt idx="560">
                  <c:v>24.286950000000001</c:v>
                </c:pt>
                <c:pt idx="561">
                  <c:v>24.330249999999999</c:v>
                </c:pt>
                <c:pt idx="562">
                  <c:v>24.373539999999998</c:v>
                </c:pt>
                <c:pt idx="563">
                  <c:v>24.416830000000001</c:v>
                </c:pt>
                <c:pt idx="564">
                  <c:v>24.46012</c:v>
                </c:pt>
                <c:pt idx="565">
                  <c:v>24.503409999999999</c:v>
                </c:pt>
                <c:pt idx="566">
                  <c:v>24.546710000000001</c:v>
                </c:pt>
                <c:pt idx="567">
                  <c:v>24.59</c:v>
                </c:pt>
                <c:pt idx="568">
                  <c:v>24.633289999999999</c:v>
                </c:pt>
                <c:pt idx="569">
                  <c:v>24.676580000000001</c:v>
                </c:pt>
                <c:pt idx="570">
                  <c:v>24.71988</c:v>
                </c:pt>
                <c:pt idx="571">
                  <c:v>24.763169999999999</c:v>
                </c:pt>
                <c:pt idx="572">
                  <c:v>24.806460000000001</c:v>
                </c:pt>
                <c:pt idx="573">
                  <c:v>24.84975</c:v>
                </c:pt>
                <c:pt idx="574">
                  <c:v>24.893039999999999</c:v>
                </c:pt>
                <c:pt idx="575">
                  <c:v>24.936340000000001</c:v>
                </c:pt>
                <c:pt idx="576">
                  <c:v>24.97963</c:v>
                </c:pt>
                <c:pt idx="577">
                  <c:v>25.022919999999999</c:v>
                </c:pt>
                <c:pt idx="578">
                  <c:v>25.066210000000002</c:v>
                </c:pt>
                <c:pt idx="579">
                  <c:v>25.10951</c:v>
                </c:pt>
                <c:pt idx="580">
                  <c:v>25.152799999999999</c:v>
                </c:pt>
                <c:pt idx="581">
                  <c:v>25.196090000000002</c:v>
                </c:pt>
                <c:pt idx="582">
                  <c:v>25.239380000000001</c:v>
                </c:pt>
                <c:pt idx="583">
                  <c:v>25.282679999999999</c:v>
                </c:pt>
                <c:pt idx="584">
                  <c:v>25.325970000000002</c:v>
                </c:pt>
                <c:pt idx="585">
                  <c:v>25.369260000000001</c:v>
                </c:pt>
                <c:pt idx="586">
                  <c:v>25.41255</c:v>
                </c:pt>
                <c:pt idx="587">
                  <c:v>25.455839999999998</c:v>
                </c:pt>
                <c:pt idx="588">
                  <c:v>25.499140000000001</c:v>
                </c:pt>
                <c:pt idx="589">
                  <c:v>25.54243</c:v>
                </c:pt>
                <c:pt idx="590">
                  <c:v>25.585719999999998</c:v>
                </c:pt>
                <c:pt idx="591">
                  <c:v>25.629010000000001</c:v>
                </c:pt>
                <c:pt idx="592">
                  <c:v>25.67231</c:v>
                </c:pt>
                <c:pt idx="593">
                  <c:v>25.715599999999998</c:v>
                </c:pt>
                <c:pt idx="594">
                  <c:v>25.758890000000001</c:v>
                </c:pt>
                <c:pt idx="595">
                  <c:v>25.80218</c:v>
                </c:pt>
                <c:pt idx="596">
                  <c:v>25.845469999999999</c:v>
                </c:pt>
                <c:pt idx="597">
                  <c:v>25.888770000000001</c:v>
                </c:pt>
                <c:pt idx="598">
                  <c:v>25.93206</c:v>
                </c:pt>
                <c:pt idx="599">
                  <c:v>25.975349999999999</c:v>
                </c:pt>
                <c:pt idx="600">
                  <c:v>26.018640000000001</c:v>
                </c:pt>
                <c:pt idx="601">
                  <c:v>26.06194</c:v>
                </c:pt>
                <c:pt idx="602">
                  <c:v>26.105229999999999</c:v>
                </c:pt>
                <c:pt idx="603">
                  <c:v>26.148520000000001</c:v>
                </c:pt>
                <c:pt idx="604">
                  <c:v>26.19181</c:v>
                </c:pt>
                <c:pt idx="605">
                  <c:v>26.235099999999999</c:v>
                </c:pt>
                <c:pt idx="606">
                  <c:v>26.278400000000001</c:v>
                </c:pt>
                <c:pt idx="607">
                  <c:v>26.32169</c:v>
                </c:pt>
                <c:pt idx="608">
                  <c:v>26.364979999999999</c:v>
                </c:pt>
                <c:pt idx="609">
                  <c:v>26.408270000000002</c:v>
                </c:pt>
                <c:pt idx="610">
                  <c:v>26.45157</c:v>
                </c:pt>
                <c:pt idx="611">
                  <c:v>26.494859999999999</c:v>
                </c:pt>
                <c:pt idx="612">
                  <c:v>26.538150000000002</c:v>
                </c:pt>
                <c:pt idx="613">
                  <c:v>26.581440000000001</c:v>
                </c:pt>
                <c:pt idx="614">
                  <c:v>26.62473</c:v>
                </c:pt>
                <c:pt idx="615">
                  <c:v>26.668030000000002</c:v>
                </c:pt>
                <c:pt idx="616">
                  <c:v>26.711320000000001</c:v>
                </c:pt>
                <c:pt idx="617">
                  <c:v>26.75461</c:v>
                </c:pt>
                <c:pt idx="618">
                  <c:v>26.797899999999998</c:v>
                </c:pt>
                <c:pt idx="619">
                  <c:v>26.841200000000001</c:v>
                </c:pt>
                <c:pt idx="620">
                  <c:v>26.88449</c:v>
                </c:pt>
                <c:pt idx="621">
                  <c:v>26.927779999999998</c:v>
                </c:pt>
                <c:pt idx="622">
                  <c:v>26.971070000000001</c:v>
                </c:pt>
                <c:pt idx="623">
                  <c:v>27.01437</c:v>
                </c:pt>
                <c:pt idx="624">
                  <c:v>27.057659999999998</c:v>
                </c:pt>
                <c:pt idx="625">
                  <c:v>27.100950000000001</c:v>
                </c:pt>
                <c:pt idx="626">
                  <c:v>27.14424</c:v>
                </c:pt>
                <c:pt idx="627">
                  <c:v>27.187529999999999</c:v>
                </c:pt>
                <c:pt idx="628">
                  <c:v>27.230830000000001</c:v>
                </c:pt>
                <c:pt idx="629">
                  <c:v>27.27412</c:v>
                </c:pt>
                <c:pt idx="630">
                  <c:v>27.317409999999999</c:v>
                </c:pt>
                <c:pt idx="631">
                  <c:v>27.360700000000001</c:v>
                </c:pt>
                <c:pt idx="632">
                  <c:v>27.404</c:v>
                </c:pt>
                <c:pt idx="633">
                  <c:v>27.447289999999999</c:v>
                </c:pt>
                <c:pt idx="634">
                  <c:v>27.490580000000001</c:v>
                </c:pt>
                <c:pt idx="635">
                  <c:v>27.53387</c:v>
                </c:pt>
                <c:pt idx="636">
                  <c:v>27.577159999999999</c:v>
                </c:pt>
                <c:pt idx="637">
                  <c:v>27.620460000000001</c:v>
                </c:pt>
                <c:pt idx="638">
                  <c:v>27.66375</c:v>
                </c:pt>
                <c:pt idx="639">
                  <c:v>27.707039999999999</c:v>
                </c:pt>
                <c:pt idx="640">
                  <c:v>27.750330000000002</c:v>
                </c:pt>
                <c:pt idx="641">
                  <c:v>27.79363</c:v>
                </c:pt>
                <c:pt idx="642">
                  <c:v>27.836919999999999</c:v>
                </c:pt>
                <c:pt idx="643">
                  <c:v>27.880210000000002</c:v>
                </c:pt>
                <c:pt idx="644">
                  <c:v>27.923500000000001</c:v>
                </c:pt>
                <c:pt idx="645">
                  <c:v>27.96679</c:v>
                </c:pt>
                <c:pt idx="646">
                  <c:v>28.010090000000002</c:v>
                </c:pt>
                <c:pt idx="647">
                  <c:v>28.053380000000001</c:v>
                </c:pt>
                <c:pt idx="648">
                  <c:v>28.09667</c:v>
                </c:pt>
                <c:pt idx="649">
                  <c:v>28.139959999999999</c:v>
                </c:pt>
                <c:pt idx="650">
                  <c:v>28.183260000000001</c:v>
                </c:pt>
                <c:pt idx="651">
                  <c:v>28.22655</c:v>
                </c:pt>
                <c:pt idx="652">
                  <c:v>28.269839999999999</c:v>
                </c:pt>
                <c:pt idx="653">
                  <c:v>28.313130000000001</c:v>
                </c:pt>
                <c:pt idx="654">
                  <c:v>28.35643</c:v>
                </c:pt>
                <c:pt idx="655">
                  <c:v>28.399719999999999</c:v>
                </c:pt>
                <c:pt idx="656">
                  <c:v>28.443010000000001</c:v>
                </c:pt>
                <c:pt idx="657">
                  <c:v>28.4863</c:v>
                </c:pt>
                <c:pt idx="658">
                  <c:v>28.529589999999999</c:v>
                </c:pt>
                <c:pt idx="659">
                  <c:v>28.572890000000001</c:v>
                </c:pt>
                <c:pt idx="660">
                  <c:v>28.61618</c:v>
                </c:pt>
                <c:pt idx="661">
                  <c:v>28.659469999999999</c:v>
                </c:pt>
                <c:pt idx="662">
                  <c:v>28.702760000000001</c:v>
                </c:pt>
                <c:pt idx="663">
                  <c:v>28.74606</c:v>
                </c:pt>
                <c:pt idx="664">
                  <c:v>28.789349999999999</c:v>
                </c:pt>
                <c:pt idx="665">
                  <c:v>28.832640000000001</c:v>
                </c:pt>
                <c:pt idx="666">
                  <c:v>28.87593</c:v>
                </c:pt>
                <c:pt idx="667">
                  <c:v>28.919219999999999</c:v>
                </c:pt>
                <c:pt idx="668">
                  <c:v>28.962520000000001</c:v>
                </c:pt>
                <c:pt idx="669">
                  <c:v>29.00581</c:v>
                </c:pt>
                <c:pt idx="670">
                  <c:v>29.049099999999999</c:v>
                </c:pt>
                <c:pt idx="671">
                  <c:v>29.092390000000002</c:v>
                </c:pt>
                <c:pt idx="672">
                  <c:v>29.13569</c:v>
                </c:pt>
                <c:pt idx="673">
                  <c:v>29.178979999999999</c:v>
                </c:pt>
                <c:pt idx="674">
                  <c:v>29.222270000000002</c:v>
                </c:pt>
                <c:pt idx="675">
                  <c:v>29.265560000000001</c:v>
                </c:pt>
                <c:pt idx="676">
                  <c:v>29.30885</c:v>
                </c:pt>
                <c:pt idx="677">
                  <c:v>29.352150000000002</c:v>
                </c:pt>
                <c:pt idx="678">
                  <c:v>29.395440000000001</c:v>
                </c:pt>
                <c:pt idx="679">
                  <c:v>29.43873</c:v>
                </c:pt>
                <c:pt idx="680">
                  <c:v>29.482019999999999</c:v>
                </c:pt>
                <c:pt idx="681">
                  <c:v>29.525320000000001</c:v>
                </c:pt>
                <c:pt idx="682">
                  <c:v>29.56861</c:v>
                </c:pt>
                <c:pt idx="683">
                  <c:v>29.611899999999999</c:v>
                </c:pt>
                <c:pt idx="684">
                  <c:v>29.655190000000001</c:v>
                </c:pt>
                <c:pt idx="685">
                  <c:v>29.69848</c:v>
                </c:pt>
                <c:pt idx="686">
                  <c:v>29.741779999999999</c:v>
                </c:pt>
                <c:pt idx="687">
                  <c:v>29.785070000000001</c:v>
                </c:pt>
                <c:pt idx="688">
                  <c:v>29.82836</c:v>
                </c:pt>
                <c:pt idx="689">
                  <c:v>29.871649999999999</c:v>
                </c:pt>
                <c:pt idx="690">
                  <c:v>29.914950000000001</c:v>
                </c:pt>
                <c:pt idx="691">
                  <c:v>29.95824</c:v>
                </c:pt>
                <c:pt idx="692">
                  <c:v>30.001529999999999</c:v>
                </c:pt>
                <c:pt idx="693">
                  <c:v>30.044820000000001</c:v>
                </c:pt>
                <c:pt idx="694">
                  <c:v>30.08812</c:v>
                </c:pt>
                <c:pt idx="695">
                  <c:v>30.131409999999999</c:v>
                </c:pt>
                <c:pt idx="696">
                  <c:v>30.174700000000001</c:v>
                </c:pt>
                <c:pt idx="697">
                  <c:v>30.21799</c:v>
                </c:pt>
                <c:pt idx="698">
                  <c:v>30.261279999999999</c:v>
                </c:pt>
                <c:pt idx="699">
                  <c:v>30.304580000000001</c:v>
                </c:pt>
                <c:pt idx="700">
                  <c:v>30.34787</c:v>
                </c:pt>
                <c:pt idx="701">
                  <c:v>30.391159999999999</c:v>
                </c:pt>
                <c:pt idx="702">
                  <c:v>30.434449999999998</c:v>
                </c:pt>
                <c:pt idx="703">
                  <c:v>30.47775</c:v>
                </c:pt>
                <c:pt idx="704">
                  <c:v>30.521039999999999</c:v>
                </c:pt>
                <c:pt idx="705">
                  <c:v>30.564330000000002</c:v>
                </c:pt>
                <c:pt idx="706">
                  <c:v>30.607620000000001</c:v>
                </c:pt>
                <c:pt idx="707">
                  <c:v>30.65091</c:v>
                </c:pt>
                <c:pt idx="708">
                  <c:v>30.694210000000002</c:v>
                </c:pt>
                <c:pt idx="709">
                  <c:v>30.737500000000001</c:v>
                </c:pt>
                <c:pt idx="710">
                  <c:v>30.78079</c:v>
                </c:pt>
                <c:pt idx="711">
                  <c:v>30.824079999999999</c:v>
                </c:pt>
                <c:pt idx="712">
                  <c:v>30.867380000000001</c:v>
                </c:pt>
                <c:pt idx="713">
                  <c:v>30.91067</c:v>
                </c:pt>
                <c:pt idx="714">
                  <c:v>30.953959999999999</c:v>
                </c:pt>
                <c:pt idx="715">
                  <c:v>30.997250000000001</c:v>
                </c:pt>
                <c:pt idx="716">
                  <c:v>31.04054</c:v>
                </c:pt>
                <c:pt idx="717">
                  <c:v>31.083839999999999</c:v>
                </c:pt>
                <c:pt idx="718">
                  <c:v>31.127130000000001</c:v>
                </c:pt>
                <c:pt idx="719">
                  <c:v>31.17042</c:v>
                </c:pt>
                <c:pt idx="720">
                  <c:v>31.213709999999999</c:v>
                </c:pt>
                <c:pt idx="721">
                  <c:v>31.257010000000001</c:v>
                </c:pt>
                <c:pt idx="722">
                  <c:v>31.3003</c:v>
                </c:pt>
                <c:pt idx="723">
                  <c:v>31.343589999999999</c:v>
                </c:pt>
                <c:pt idx="724">
                  <c:v>31.386880000000001</c:v>
                </c:pt>
                <c:pt idx="725">
                  <c:v>31.43017</c:v>
                </c:pt>
                <c:pt idx="726">
                  <c:v>31.473469999999999</c:v>
                </c:pt>
                <c:pt idx="727">
                  <c:v>31.516760000000001</c:v>
                </c:pt>
                <c:pt idx="728">
                  <c:v>31.56005</c:v>
                </c:pt>
                <c:pt idx="729">
                  <c:v>31.603339999999999</c:v>
                </c:pt>
                <c:pt idx="730">
                  <c:v>31.646640000000001</c:v>
                </c:pt>
                <c:pt idx="731">
                  <c:v>31.68993</c:v>
                </c:pt>
                <c:pt idx="732">
                  <c:v>31.733219999999999</c:v>
                </c:pt>
                <c:pt idx="733">
                  <c:v>31.776509999999998</c:v>
                </c:pt>
                <c:pt idx="734">
                  <c:v>31.81981</c:v>
                </c:pt>
                <c:pt idx="735">
                  <c:v>31.863099999999999</c:v>
                </c:pt>
                <c:pt idx="736">
                  <c:v>31.906389999999998</c:v>
                </c:pt>
                <c:pt idx="737">
                  <c:v>31.949680000000001</c:v>
                </c:pt>
                <c:pt idx="738">
                  <c:v>31.99297</c:v>
                </c:pt>
                <c:pt idx="739">
                  <c:v>32.036270000000002</c:v>
                </c:pt>
                <c:pt idx="740">
                  <c:v>32.079560000000001</c:v>
                </c:pt>
                <c:pt idx="741">
                  <c:v>32.12285</c:v>
                </c:pt>
                <c:pt idx="742">
                  <c:v>32.166139999999999</c:v>
                </c:pt>
                <c:pt idx="743">
                  <c:v>32.209440000000001</c:v>
                </c:pt>
                <c:pt idx="744">
                  <c:v>32.25273</c:v>
                </c:pt>
                <c:pt idx="745">
                  <c:v>32.296019999999999</c:v>
                </c:pt>
                <c:pt idx="746">
                  <c:v>32.339309999999998</c:v>
                </c:pt>
                <c:pt idx="747">
                  <c:v>32.382599999999996</c:v>
                </c:pt>
                <c:pt idx="748">
                  <c:v>32.425899999999999</c:v>
                </c:pt>
                <c:pt idx="749">
                  <c:v>32.469189999999998</c:v>
                </c:pt>
                <c:pt idx="750">
                  <c:v>32.512479999999996</c:v>
                </c:pt>
                <c:pt idx="751">
                  <c:v>32.555770000000003</c:v>
                </c:pt>
                <c:pt idx="752">
                  <c:v>32.599069999999998</c:v>
                </c:pt>
                <c:pt idx="753">
                  <c:v>32.642359999999996</c:v>
                </c:pt>
                <c:pt idx="754">
                  <c:v>32.685650000000003</c:v>
                </c:pt>
                <c:pt idx="755">
                  <c:v>32.728940000000001</c:v>
                </c:pt>
                <c:pt idx="756">
                  <c:v>32.77223</c:v>
                </c:pt>
                <c:pt idx="757">
                  <c:v>32.815530000000003</c:v>
                </c:pt>
                <c:pt idx="758">
                  <c:v>32.858820000000001</c:v>
                </c:pt>
                <c:pt idx="759">
                  <c:v>32.90211</c:v>
                </c:pt>
                <c:pt idx="760">
                  <c:v>32.945399999999999</c:v>
                </c:pt>
                <c:pt idx="761">
                  <c:v>32.988700000000001</c:v>
                </c:pt>
                <c:pt idx="762">
                  <c:v>33.03199</c:v>
                </c:pt>
                <c:pt idx="763">
                  <c:v>33.075279999999999</c:v>
                </c:pt>
                <c:pt idx="764">
                  <c:v>33.118569999999998</c:v>
                </c:pt>
                <c:pt idx="765">
                  <c:v>33.161859999999997</c:v>
                </c:pt>
                <c:pt idx="766">
                  <c:v>33.205159999999999</c:v>
                </c:pt>
                <c:pt idx="767">
                  <c:v>33.248449999999998</c:v>
                </c:pt>
                <c:pt idx="768">
                  <c:v>33.291739999999997</c:v>
                </c:pt>
                <c:pt idx="769">
                  <c:v>33.335030000000003</c:v>
                </c:pt>
                <c:pt idx="770">
                  <c:v>33.378329999999998</c:v>
                </c:pt>
                <c:pt idx="771">
                  <c:v>33.421619999999997</c:v>
                </c:pt>
                <c:pt idx="772">
                  <c:v>33.464910000000003</c:v>
                </c:pt>
                <c:pt idx="773">
                  <c:v>33.508200000000002</c:v>
                </c:pt>
                <c:pt idx="774">
                  <c:v>33.551499999999997</c:v>
                </c:pt>
                <c:pt idx="775">
                  <c:v>33.594790000000003</c:v>
                </c:pt>
                <c:pt idx="776">
                  <c:v>33.638080000000002</c:v>
                </c:pt>
                <c:pt idx="777">
                  <c:v>33.681370000000001</c:v>
                </c:pt>
                <c:pt idx="778">
                  <c:v>33.72466</c:v>
                </c:pt>
                <c:pt idx="779">
                  <c:v>33.767960000000002</c:v>
                </c:pt>
                <c:pt idx="780">
                  <c:v>33.811250000000001</c:v>
                </c:pt>
                <c:pt idx="781">
                  <c:v>33.85454</c:v>
                </c:pt>
                <c:pt idx="782">
                  <c:v>33.897829999999999</c:v>
                </c:pt>
                <c:pt idx="783">
                  <c:v>33.941130000000001</c:v>
                </c:pt>
                <c:pt idx="784">
                  <c:v>33.98442</c:v>
                </c:pt>
                <c:pt idx="785">
                  <c:v>34.027709999999999</c:v>
                </c:pt>
                <c:pt idx="786">
                  <c:v>34.070999999999998</c:v>
                </c:pt>
                <c:pt idx="787">
                  <c:v>34.114289999999997</c:v>
                </c:pt>
                <c:pt idx="788">
                  <c:v>34.157589999999999</c:v>
                </c:pt>
                <c:pt idx="789">
                  <c:v>34.200879999999998</c:v>
                </c:pt>
                <c:pt idx="790">
                  <c:v>34.244169999999997</c:v>
                </c:pt>
                <c:pt idx="791">
                  <c:v>34.287460000000003</c:v>
                </c:pt>
                <c:pt idx="792">
                  <c:v>34.330759999999998</c:v>
                </c:pt>
                <c:pt idx="793">
                  <c:v>34.374049999999997</c:v>
                </c:pt>
                <c:pt idx="794">
                  <c:v>34.417340000000003</c:v>
                </c:pt>
                <c:pt idx="795">
                  <c:v>34.460630000000002</c:v>
                </c:pt>
                <c:pt idx="796">
                  <c:v>34.503920000000001</c:v>
                </c:pt>
                <c:pt idx="797">
                  <c:v>34.547220000000003</c:v>
                </c:pt>
                <c:pt idx="798">
                  <c:v>34.590510000000002</c:v>
                </c:pt>
                <c:pt idx="799">
                  <c:v>34.633800000000001</c:v>
                </c:pt>
                <c:pt idx="800">
                  <c:v>34.67709</c:v>
                </c:pt>
                <c:pt idx="801">
                  <c:v>34.720390000000002</c:v>
                </c:pt>
                <c:pt idx="802">
                  <c:v>34.763680000000001</c:v>
                </c:pt>
                <c:pt idx="803">
                  <c:v>34.80697</c:v>
                </c:pt>
                <c:pt idx="804">
                  <c:v>34.850259999999999</c:v>
                </c:pt>
                <c:pt idx="805">
                  <c:v>34.893560000000001</c:v>
                </c:pt>
                <c:pt idx="806">
                  <c:v>34.93685</c:v>
                </c:pt>
                <c:pt idx="807">
                  <c:v>34.980139999999999</c:v>
                </c:pt>
                <c:pt idx="808">
                  <c:v>35.023429999999998</c:v>
                </c:pt>
                <c:pt idx="809">
                  <c:v>35.066719999999997</c:v>
                </c:pt>
                <c:pt idx="810">
                  <c:v>35.110019999999999</c:v>
                </c:pt>
                <c:pt idx="811">
                  <c:v>35.153309999999998</c:v>
                </c:pt>
                <c:pt idx="812">
                  <c:v>35.196599999999997</c:v>
                </c:pt>
                <c:pt idx="813">
                  <c:v>35.239890000000003</c:v>
                </c:pt>
                <c:pt idx="814">
                  <c:v>35.283189999999998</c:v>
                </c:pt>
                <c:pt idx="815">
                  <c:v>35.326479999999997</c:v>
                </c:pt>
                <c:pt idx="816">
                  <c:v>35.369770000000003</c:v>
                </c:pt>
                <c:pt idx="817">
                  <c:v>35.413060000000002</c:v>
                </c:pt>
                <c:pt idx="818">
                  <c:v>35.45635</c:v>
                </c:pt>
                <c:pt idx="819">
                  <c:v>35.499650000000003</c:v>
                </c:pt>
                <c:pt idx="820">
                  <c:v>35.542940000000002</c:v>
                </c:pt>
                <c:pt idx="821">
                  <c:v>35.58623</c:v>
                </c:pt>
                <c:pt idx="822">
                  <c:v>35.629519999999999</c:v>
                </c:pt>
                <c:pt idx="823">
                  <c:v>35.672820000000002</c:v>
                </c:pt>
                <c:pt idx="824">
                  <c:v>35.71611</c:v>
                </c:pt>
                <c:pt idx="825">
                  <c:v>35.759399999999999</c:v>
                </c:pt>
                <c:pt idx="826">
                  <c:v>35.802689999999998</c:v>
                </c:pt>
                <c:pt idx="827">
                  <c:v>35.845979999999997</c:v>
                </c:pt>
                <c:pt idx="828">
                  <c:v>35.889279999999999</c:v>
                </c:pt>
                <c:pt idx="829">
                  <c:v>35.932569999999998</c:v>
                </c:pt>
                <c:pt idx="830">
                  <c:v>35.975859999999997</c:v>
                </c:pt>
                <c:pt idx="831">
                  <c:v>36.019150000000003</c:v>
                </c:pt>
                <c:pt idx="832">
                  <c:v>36.062449999999998</c:v>
                </c:pt>
                <c:pt idx="833">
                  <c:v>36.105739999999997</c:v>
                </c:pt>
                <c:pt idx="834">
                  <c:v>36.149030000000003</c:v>
                </c:pt>
                <c:pt idx="835">
                  <c:v>36.192320000000002</c:v>
                </c:pt>
                <c:pt idx="836">
                  <c:v>36.235610000000001</c:v>
                </c:pt>
                <c:pt idx="837">
                  <c:v>36.278910000000003</c:v>
                </c:pt>
                <c:pt idx="838">
                  <c:v>36.322200000000002</c:v>
                </c:pt>
                <c:pt idx="839">
                  <c:v>36.365490000000001</c:v>
                </c:pt>
                <c:pt idx="840">
                  <c:v>36.40878</c:v>
                </c:pt>
                <c:pt idx="841">
                  <c:v>36.452080000000002</c:v>
                </c:pt>
                <c:pt idx="842">
                  <c:v>36.495370000000001</c:v>
                </c:pt>
                <c:pt idx="843">
                  <c:v>36.53866</c:v>
                </c:pt>
                <c:pt idx="844">
                  <c:v>36.581949999999999</c:v>
                </c:pt>
                <c:pt idx="845">
                  <c:v>36.625250000000001</c:v>
                </c:pt>
                <c:pt idx="846">
                  <c:v>36.66854</c:v>
                </c:pt>
                <c:pt idx="847">
                  <c:v>36.711829999999999</c:v>
                </c:pt>
                <c:pt idx="848">
                  <c:v>36.755119999999998</c:v>
                </c:pt>
                <c:pt idx="849">
                  <c:v>36.798409999999997</c:v>
                </c:pt>
                <c:pt idx="850">
                  <c:v>36.841709999999999</c:v>
                </c:pt>
                <c:pt idx="851">
                  <c:v>36.884999999999998</c:v>
                </c:pt>
                <c:pt idx="852">
                  <c:v>36.928289999999997</c:v>
                </c:pt>
                <c:pt idx="853">
                  <c:v>36.971580000000003</c:v>
                </c:pt>
                <c:pt idx="854">
                  <c:v>37.014879999999998</c:v>
                </c:pt>
                <c:pt idx="855">
                  <c:v>37.058169999999997</c:v>
                </c:pt>
                <c:pt idx="856">
                  <c:v>37.101460000000003</c:v>
                </c:pt>
                <c:pt idx="857">
                  <c:v>37.144750000000002</c:v>
                </c:pt>
                <c:pt idx="858">
                  <c:v>37.188040000000001</c:v>
                </c:pt>
                <c:pt idx="859">
                  <c:v>37.231340000000003</c:v>
                </c:pt>
                <c:pt idx="860">
                  <c:v>37.274630000000002</c:v>
                </c:pt>
                <c:pt idx="861">
                  <c:v>37.317920000000001</c:v>
                </c:pt>
                <c:pt idx="862">
                  <c:v>37.36121</c:v>
                </c:pt>
                <c:pt idx="863">
                  <c:v>37.404510000000002</c:v>
                </c:pt>
                <c:pt idx="864">
                  <c:v>37.447800000000001</c:v>
                </c:pt>
                <c:pt idx="865">
                  <c:v>37.49109</c:v>
                </c:pt>
                <c:pt idx="866">
                  <c:v>37.534379999999999</c:v>
                </c:pt>
                <c:pt idx="867">
                  <c:v>37.577669999999998</c:v>
                </c:pt>
                <c:pt idx="868">
                  <c:v>37.62097</c:v>
                </c:pt>
                <c:pt idx="869">
                  <c:v>37.664259999999999</c:v>
                </c:pt>
                <c:pt idx="870">
                  <c:v>37.707549999999998</c:v>
                </c:pt>
                <c:pt idx="871">
                  <c:v>37.750839999999997</c:v>
                </c:pt>
                <c:pt idx="872">
                  <c:v>37.794139999999999</c:v>
                </c:pt>
                <c:pt idx="873">
                  <c:v>37.837429999999998</c:v>
                </c:pt>
                <c:pt idx="874">
                  <c:v>37.880719999999997</c:v>
                </c:pt>
                <c:pt idx="875">
                  <c:v>37.924010000000003</c:v>
                </c:pt>
                <c:pt idx="876">
                  <c:v>37.967300000000002</c:v>
                </c:pt>
                <c:pt idx="877">
                  <c:v>38.010599999999997</c:v>
                </c:pt>
                <c:pt idx="878">
                  <c:v>38.053890000000003</c:v>
                </c:pt>
                <c:pt idx="879">
                  <c:v>38.097180000000002</c:v>
                </c:pt>
                <c:pt idx="880">
                  <c:v>38.140470000000001</c:v>
                </c:pt>
                <c:pt idx="881">
                  <c:v>38.183770000000003</c:v>
                </c:pt>
                <c:pt idx="882">
                  <c:v>38.227060000000002</c:v>
                </c:pt>
                <c:pt idx="883">
                  <c:v>38.270350000000001</c:v>
                </c:pt>
                <c:pt idx="884">
                  <c:v>38.313639999999999</c:v>
                </c:pt>
                <c:pt idx="885">
                  <c:v>38.356940000000002</c:v>
                </c:pt>
                <c:pt idx="886">
                  <c:v>38.400230000000001</c:v>
                </c:pt>
                <c:pt idx="887">
                  <c:v>38.443519999999999</c:v>
                </c:pt>
                <c:pt idx="888">
                  <c:v>38.486809999999998</c:v>
                </c:pt>
                <c:pt idx="889">
                  <c:v>38.530099999999997</c:v>
                </c:pt>
                <c:pt idx="890">
                  <c:v>38.573399999999999</c:v>
                </c:pt>
                <c:pt idx="891">
                  <c:v>38.616689999999998</c:v>
                </c:pt>
                <c:pt idx="892">
                  <c:v>38.659979999999997</c:v>
                </c:pt>
                <c:pt idx="893">
                  <c:v>38.703270000000003</c:v>
                </c:pt>
                <c:pt idx="894">
                  <c:v>38.746569999999998</c:v>
                </c:pt>
                <c:pt idx="895">
                  <c:v>38.789859999999997</c:v>
                </c:pt>
                <c:pt idx="896">
                  <c:v>38.833150000000003</c:v>
                </c:pt>
                <c:pt idx="897">
                  <c:v>38.876440000000002</c:v>
                </c:pt>
                <c:pt idx="898">
                  <c:v>38.919730000000001</c:v>
                </c:pt>
                <c:pt idx="899">
                  <c:v>38.963030000000003</c:v>
                </c:pt>
                <c:pt idx="900">
                  <c:v>39.006320000000002</c:v>
                </c:pt>
                <c:pt idx="901">
                  <c:v>39.049610000000001</c:v>
                </c:pt>
                <c:pt idx="902">
                  <c:v>39.0929</c:v>
                </c:pt>
                <c:pt idx="903">
                  <c:v>39.136200000000002</c:v>
                </c:pt>
                <c:pt idx="904">
                  <c:v>39.179490000000001</c:v>
                </c:pt>
                <c:pt idx="905">
                  <c:v>39.22278</c:v>
                </c:pt>
                <c:pt idx="906">
                  <c:v>39.266069999999999</c:v>
                </c:pt>
                <c:pt idx="907">
                  <c:v>39.309359999999998</c:v>
                </c:pt>
                <c:pt idx="908">
                  <c:v>39.35266</c:v>
                </c:pt>
                <c:pt idx="909">
                  <c:v>39.395949999999999</c:v>
                </c:pt>
                <c:pt idx="910">
                  <c:v>39.439239999999998</c:v>
                </c:pt>
                <c:pt idx="911">
                  <c:v>39.482529999999997</c:v>
                </c:pt>
                <c:pt idx="912">
                  <c:v>39.525829999999999</c:v>
                </c:pt>
                <c:pt idx="913">
                  <c:v>39.569119999999998</c:v>
                </c:pt>
                <c:pt idx="914">
                  <c:v>39.612409999999997</c:v>
                </c:pt>
                <c:pt idx="915">
                  <c:v>39.655700000000003</c:v>
                </c:pt>
                <c:pt idx="916">
                  <c:v>39.698999999999998</c:v>
                </c:pt>
                <c:pt idx="917">
                  <c:v>39.742289999999997</c:v>
                </c:pt>
                <c:pt idx="918">
                  <c:v>39.785580000000003</c:v>
                </c:pt>
                <c:pt idx="919">
                  <c:v>39.828870000000002</c:v>
                </c:pt>
                <c:pt idx="920">
                  <c:v>39.872160000000001</c:v>
                </c:pt>
                <c:pt idx="921">
                  <c:v>39.915460000000003</c:v>
                </c:pt>
                <c:pt idx="922">
                  <c:v>39.958750000000002</c:v>
                </c:pt>
                <c:pt idx="923">
                  <c:v>40.002040000000001</c:v>
                </c:pt>
                <c:pt idx="924">
                  <c:v>40.04533</c:v>
                </c:pt>
                <c:pt idx="925">
                  <c:v>40.088630000000002</c:v>
                </c:pt>
                <c:pt idx="926">
                  <c:v>40.131920000000001</c:v>
                </c:pt>
                <c:pt idx="927">
                  <c:v>40.17521</c:v>
                </c:pt>
                <c:pt idx="928">
                  <c:v>40.218499999999999</c:v>
                </c:pt>
                <c:pt idx="929">
                  <c:v>40.261789999999998</c:v>
                </c:pt>
                <c:pt idx="930">
                  <c:v>40.30509</c:v>
                </c:pt>
                <c:pt idx="931">
                  <c:v>40.348379999999999</c:v>
                </c:pt>
                <c:pt idx="932">
                  <c:v>40.391669999999998</c:v>
                </c:pt>
                <c:pt idx="933">
                  <c:v>40.434959999999997</c:v>
                </c:pt>
                <c:pt idx="934">
                  <c:v>40.478259999999999</c:v>
                </c:pt>
                <c:pt idx="935">
                  <c:v>40.521549999999998</c:v>
                </c:pt>
                <c:pt idx="936">
                  <c:v>40.564839999999997</c:v>
                </c:pt>
                <c:pt idx="937">
                  <c:v>40.608130000000003</c:v>
                </c:pt>
                <c:pt idx="938">
                  <c:v>40.651420000000002</c:v>
                </c:pt>
                <c:pt idx="939">
                  <c:v>40.694719999999997</c:v>
                </c:pt>
                <c:pt idx="940">
                  <c:v>40.738010000000003</c:v>
                </c:pt>
                <c:pt idx="941">
                  <c:v>40.781300000000002</c:v>
                </c:pt>
                <c:pt idx="942">
                  <c:v>40.824590000000001</c:v>
                </c:pt>
                <c:pt idx="943">
                  <c:v>40.867890000000003</c:v>
                </c:pt>
                <c:pt idx="944">
                  <c:v>40.911180000000002</c:v>
                </c:pt>
                <c:pt idx="945">
                  <c:v>40.954470000000001</c:v>
                </c:pt>
                <c:pt idx="946">
                  <c:v>40.99776</c:v>
                </c:pt>
                <c:pt idx="947">
                  <c:v>41.041049999999998</c:v>
                </c:pt>
                <c:pt idx="948">
                  <c:v>41.084350000000001</c:v>
                </c:pt>
                <c:pt idx="949">
                  <c:v>41.12764</c:v>
                </c:pt>
                <c:pt idx="950">
                  <c:v>41.170929999999998</c:v>
                </c:pt>
                <c:pt idx="951">
                  <c:v>41.214219999999997</c:v>
                </c:pt>
                <c:pt idx="952">
                  <c:v>41.25752</c:v>
                </c:pt>
                <c:pt idx="953">
                  <c:v>41.300809999999998</c:v>
                </c:pt>
                <c:pt idx="954">
                  <c:v>41.344099999999997</c:v>
                </c:pt>
                <c:pt idx="955">
                  <c:v>41.387390000000003</c:v>
                </c:pt>
                <c:pt idx="956">
                  <c:v>41.430689999999998</c:v>
                </c:pt>
                <c:pt idx="957">
                  <c:v>41.473979999999997</c:v>
                </c:pt>
                <c:pt idx="958">
                  <c:v>41.517270000000003</c:v>
                </c:pt>
                <c:pt idx="959">
                  <c:v>41.560560000000002</c:v>
                </c:pt>
                <c:pt idx="960">
                  <c:v>41.603850000000001</c:v>
                </c:pt>
                <c:pt idx="961">
                  <c:v>41.647150000000003</c:v>
                </c:pt>
                <c:pt idx="962">
                  <c:v>41.690440000000002</c:v>
                </c:pt>
                <c:pt idx="963">
                  <c:v>41.733730000000001</c:v>
                </c:pt>
                <c:pt idx="964">
                  <c:v>41.77702</c:v>
                </c:pt>
                <c:pt idx="965">
                  <c:v>41.820320000000002</c:v>
                </c:pt>
                <c:pt idx="966">
                  <c:v>41.863610000000001</c:v>
                </c:pt>
                <c:pt idx="967">
                  <c:v>41.9069</c:v>
                </c:pt>
                <c:pt idx="968">
                  <c:v>41.950189999999999</c:v>
                </c:pt>
                <c:pt idx="969">
                  <c:v>41.993479999999998</c:v>
                </c:pt>
                <c:pt idx="970">
                  <c:v>42.03678</c:v>
                </c:pt>
                <c:pt idx="971">
                  <c:v>42.080069999999999</c:v>
                </c:pt>
                <c:pt idx="972">
                  <c:v>42.123359999999998</c:v>
                </c:pt>
                <c:pt idx="973">
                  <c:v>42.166649999999997</c:v>
                </c:pt>
                <c:pt idx="974">
                  <c:v>42.209949999999999</c:v>
                </c:pt>
                <c:pt idx="975">
                  <c:v>42.253239999999998</c:v>
                </c:pt>
                <c:pt idx="976">
                  <c:v>42.296529999999997</c:v>
                </c:pt>
                <c:pt idx="977">
                  <c:v>42.339820000000003</c:v>
                </c:pt>
                <c:pt idx="978">
                  <c:v>42.383110000000002</c:v>
                </c:pt>
                <c:pt idx="979">
                  <c:v>42.426409999999997</c:v>
                </c:pt>
                <c:pt idx="980">
                  <c:v>42.469700000000003</c:v>
                </c:pt>
                <c:pt idx="981">
                  <c:v>42.512990000000002</c:v>
                </c:pt>
                <c:pt idx="982">
                  <c:v>42.556280000000001</c:v>
                </c:pt>
                <c:pt idx="983">
                  <c:v>42.599580000000003</c:v>
                </c:pt>
                <c:pt idx="984">
                  <c:v>42.642870000000002</c:v>
                </c:pt>
                <c:pt idx="985">
                  <c:v>42.686160000000001</c:v>
                </c:pt>
                <c:pt idx="986">
                  <c:v>42.72945</c:v>
                </c:pt>
                <c:pt idx="987">
                  <c:v>42.772739999999999</c:v>
                </c:pt>
                <c:pt idx="988">
                  <c:v>42.816040000000001</c:v>
                </c:pt>
                <c:pt idx="989">
                  <c:v>42.85933</c:v>
                </c:pt>
                <c:pt idx="990">
                  <c:v>42.902619999999999</c:v>
                </c:pt>
                <c:pt idx="991">
                  <c:v>42.945909999999998</c:v>
                </c:pt>
                <c:pt idx="992">
                  <c:v>42.98921</c:v>
                </c:pt>
                <c:pt idx="993">
                  <c:v>43.032499999999999</c:v>
                </c:pt>
                <c:pt idx="994">
                  <c:v>43.075789999999998</c:v>
                </c:pt>
                <c:pt idx="995">
                  <c:v>43.119079999999997</c:v>
                </c:pt>
                <c:pt idx="996">
                  <c:v>43.162379999999999</c:v>
                </c:pt>
                <c:pt idx="997">
                  <c:v>43.205669999999998</c:v>
                </c:pt>
                <c:pt idx="998">
                  <c:v>43.248959999999997</c:v>
                </c:pt>
                <c:pt idx="999">
                  <c:v>43.292250000000003</c:v>
                </c:pt>
              </c:numCache>
            </c:numRef>
          </c:xVal>
          <c:yVal>
            <c:numRef>
              <c:f>'KF Ex 1'!$R$14:$R$1013</c:f>
              <c:numCache>
                <c:formatCode>0.0000</c:formatCode>
                <c:ptCount val="1000"/>
                <c:pt idx="0">
                  <c:v>0.28575250000000002</c:v>
                </c:pt>
                <c:pt idx="1">
                  <c:v>0.22229070000000001</c:v>
                </c:pt>
                <c:pt idx="2">
                  <c:v>0.1819142</c:v>
                </c:pt>
                <c:pt idx="3">
                  <c:v>0.15396850000000001</c:v>
                </c:pt>
                <c:pt idx="4">
                  <c:v>0.1334815</c:v>
                </c:pt>
                <c:pt idx="5">
                  <c:v>0.1178207</c:v>
                </c:pt>
                <c:pt idx="6">
                  <c:v>0.1054621</c:v>
                </c:pt>
                <c:pt idx="7">
                  <c:v>9.5462210000000006E-2</c:v>
                </c:pt>
                <c:pt idx="8">
                  <c:v>8.720572E-2</c:v>
                </c:pt>
                <c:pt idx="9">
                  <c:v>8.0274209999999999E-2</c:v>
                </c:pt>
                <c:pt idx="10">
                  <c:v>7.4373250000000002E-2</c:v>
                </c:pt>
                <c:pt idx="11">
                  <c:v>6.9289610000000001E-2</c:v>
                </c:pt>
                <c:pt idx="12">
                  <c:v>6.4865099999999995E-2</c:v>
                </c:pt>
                <c:pt idx="13">
                  <c:v>6.0979869999999999E-2</c:v>
                </c:pt>
                <c:pt idx="14">
                  <c:v>5.7541469999999997E-2</c:v>
                </c:pt>
                <c:pt idx="15">
                  <c:v>5.4477449999999997E-2</c:v>
                </c:pt>
                <c:pt idx="16">
                  <c:v>5.1730180000000001E-2</c:v>
                </c:pt>
                <c:pt idx="17">
                  <c:v>4.9253329999999998E-2</c:v>
                </c:pt>
                <c:pt idx="18">
                  <c:v>4.7009139999999998E-2</c:v>
                </c:pt>
                <c:pt idx="19">
                  <c:v>4.4966600000000002E-2</c:v>
                </c:pt>
                <c:pt idx="20">
                  <c:v>4.3099949999999998E-2</c:v>
                </c:pt>
                <c:pt idx="21">
                  <c:v>4.138766E-2</c:v>
                </c:pt>
                <c:pt idx="22">
                  <c:v>3.9811550000000001E-2</c:v>
                </c:pt>
                <c:pt idx="23">
                  <c:v>3.8356210000000002E-2</c:v>
                </c:pt>
                <c:pt idx="24">
                  <c:v>3.7008449999999998E-2</c:v>
                </c:pt>
                <c:pt idx="25">
                  <c:v>3.5756950000000003E-2</c:v>
                </c:pt>
                <c:pt idx="26">
                  <c:v>3.4591909999999997E-2</c:v>
                </c:pt>
                <c:pt idx="27">
                  <c:v>3.3504819999999998E-2</c:v>
                </c:pt>
                <c:pt idx="28">
                  <c:v>3.2488250000000003E-2</c:v>
                </c:pt>
                <c:pt idx="29">
                  <c:v>3.1535689999999998E-2</c:v>
                </c:pt>
                <c:pt idx="30">
                  <c:v>3.0641399999999999E-2</c:v>
                </c:pt>
                <c:pt idx="31">
                  <c:v>2.9800299999999998E-2</c:v>
                </c:pt>
                <c:pt idx="32">
                  <c:v>2.9007910000000001E-2</c:v>
                </c:pt>
                <c:pt idx="33">
                  <c:v>2.8260199999999999E-2</c:v>
                </c:pt>
                <c:pt idx="34">
                  <c:v>2.7553600000000001E-2</c:v>
                </c:pt>
                <c:pt idx="35">
                  <c:v>2.68849E-2</c:v>
                </c:pt>
                <c:pt idx="36">
                  <c:v>2.6251219999999999E-2</c:v>
                </c:pt>
                <c:pt idx="37">
                  <c:v>2.5649950000000001E-2</c:v>
                </c:pt>
                <c:pt idx="38">
                  <c:v>2.5078759999999999E-2</c:v>
                </c:pt>
                <c:pt idx="39">
                  <c:v>2.4535499999999998E-2</c:v>
                </c:pt>
                <c:pt idx="40">
                  <c:v>2.401826E-2</c:v>
                </c:pt>
                <c:pt idx="41">
                  <c:v>2.3525259999999999E-2</c:v>
                </c:pt>
                <c:pt idx="42">
                  <c:v>2.305492E-2</c:v>
                </c:pt>
                <c:pt idx="43">
                  <c:v>2.2605750000000001E-2</c:v>
                </c:pt>
                <c:pt idx="44">
                  <c:v>2.2176419999999999E-2</c:v>
                </c:pt>
                <c:pt idx="45">
                  <c:v>2.1765699999999999E-2</c:v>
                </c:pt>
                <c:pt idx="46">
                  <c:v>2.1372450000000001E-2</c:v>
                </c:pt>
                <c:pt idx="47">
                  <c:v>2.0995630000000001E-2</c:v>
                </c:pt>
                <c:pt idx="48">
                  <c:v>2.0634280000000001E-2</c:v>
                </c:pt>
                <c:pt idx="49">
                  <c:v>2.02875E-2</c:v>
                </c:pt>
                <c:pt idx="50">
                  <c:v>1.9954489999999998E-2</c:v>
                </c:pt>
                <c:pt idx="51">
                  <c:v>1.9634470000000001E-2</c:v>
                </c:pt>
                <c:pt idx="52">
                  <c:v>1.9326739999999999E-2</c:v>
                </c:pt>
                <c:pt idx="53">
                  <c:v>1.9030640000000001E-2</c:v>
                </c:pt>
                <c:pt idx="54">
                  <c:v>1.8745560000000001E-2</c:v>
                </c:pt>
                <c:pt idx="55">
                  <c:v>1.847093E-2</c:v>
                </c:pt>
                <c:pt idx="56">
                  <c:v>1.820621E-2</c:v>
                </c:pt>
                <c:pt idx="57">
                  <c:v>1.7950919999999999E-2</c:v>
                </c:pt>
                <c:pt idx="58">
                  <c:v>1.7704589999999999E-2</c:v>
                </c:pt>
                <c:pt idx="59">
                  <c:v>1.746677E-2</c:v>
                </c:pt>
                <c:pt idx="60">
                  <c:v>1.7237079999999998E-2</c:v>
                </c:pt>
                <c:pt idx="61">
                  <c:v>1.7015120000000002E-2</c:v>
                </c:pt>
                <c:pt idx="62">
                  <c:v>1.6800530000000001E-2</c:v>
                </c:pt>
                <c:pt idx="63">
                  <c:v>1.659298E-2</c:v>
                </c:pt>
                <c:pt idx="64">
                  <c:v>1.6392159999999999E-2</c:v>
                </c:pt>
                <c:pt idx="65">
                  <c:v>1.619775E-2</c:v>
                </c:pt>
                <c:pt idx="66">
                  <c:v>1.6009490000000001E-2</c:v>
                </c:pt>
                <c:pt idx="67">
                  <c:v>1.58271E-2</c:v>
                </c:pt>
                <c:pt idx="68">
                  <c:v>1.5650339999999999E-2</c:v>
                </c:pt>
                <c:pt idx="69">
                  <c:v>1.547896E-2</c:v>
                </c:pt>
                <c:pt idx="70">
                  <c:v>1.531275E-2</c:v>
                </c:pt>
                <c:pt idx="71">
                  <c:v>1.515149E-2</c:v>
                </c:pt>
                <c:pt idx="72">
                  <c:v>1.499499E-2</c:v>
                </c:pt>
                <c:pt idx="73">
                  <c:v>1.484304E-2</c:v>
                </c:pt>
                <c:pt idx="74">
                  <c:v>1.469547E-2</c:v>
                </c:pt>
                <c:pt idx="75">
                  <c:v>1.455211E-2</c:v>
                </c:pt>
                <c:pt idx="76">
                  <c:v>1.44128E-2</c:v>
                </c:pt>
                <c:pt idx="77">
                  <c:v>1.4277379999999999E-2</c:v>
                </c:pt>
                <c:pt idx="78">
                  <c:v>1.4145710000000001E-2</c:v>
                </c:pt>
                <c:pt idx="79">
                  <c:v>1.401764E-2</c:v>
                </c:pt>
                <c:pt idx="80">
                  <c:v>1.3893040000000001E-2</c:v>
                </c:pt>
                <c:pt idx="81">
                  <c:v>1.3771780000000001E-2</c:v>
                </c:pt>
                <c:pt idx="82">
                  <c:v>1.3653749999999999E-2</c:v>
                </c:pt>
                <c:pt idx="83">
                  <c:v>1.353883E-2</c:v>
                </c:pt>
                <c:pt idx="84">
                  <c:v>1.34269E-2</c:v>
                </c:pt>
                <c:pt idx="85">
                  <c:v>1.3317870000000001E-2</c:v>
                </c:pt>
                <c:pt idx="86">
                  <c:v>1.321163E-2</c:v>
                </c:pt>
                <c:pt idx="87">
                  <c:v>1.3108089999999999E-2</c:v>
                </c:pt>
                <c:pt idx="88">
                  <c:v>1.300715E-2</c:v>
                </c:pt>
                <c:pt idx="89">
                  <c:v>1.290873E-2</c:v>
                </c:pt>
                <c:pt idx="90">
                  <c:v>1.281274E-2</c:v>
                </c:pt>
                <c:pt idx="91">
                  <c:v>1.2719100000000001E-2</c:v>
                </c:pt>
                <c:pt idx="92">
                  <c:v>1.262774E-2</c:v>
                </c:pt>
                <c:pt idx="93">
                  <c:v>1.2538580000000001E-2</c:v>
                </c:pt>
                <c:pt idx="94">
                  <c:v>1.245155E-2</c:v>
                </c:pt>
                <c:pt idx="95">
                  <c:v>1.236658E-2</c:v>
                </c:pt>
                <c:pt idx="96">
                  <c:v>1.228361E-2</c:v>
                </c:pt>
                <c:pt idx="97">
                  <c:v>1.2202569999999999E-2</c:v>
                </c:pt>
                <c:pt idx="98">
                  <c:v>1.2123409999999999E-2</c:v>
                </c:pt>
                <c:pt idx="99">
                  <c:v>1.2046060000000001E-2</c:v>
                </c:pt>
                <c:pt idx="100">
                  <c:v>1.197048E-2</c:v>
                </c:pt>
                <c:pt idx="101">
                  <c:v>1.18966E-2</c:v>
                </c:pt>
                <c:pt idx="102">
                  <c:v>1.1824380000000001E-2</c:v>
                </c:pt>
                <c:pt idx="103">
                  <c:v>1.175376E-2</c:v>
                </c:pt>
                <c:pt idx="104">
                  <c:v>1.1684699999999999E-2</c:v>
                </c:pt>
                <c:pt idx="105">
                  <c:v>1.161716E-2</c:v>
                </c:pt>
                <c:pt idx="106">
                  <c:v>1.155108E-2</c:v>
                </c:pt>
                <c:pt idx="107">
                  <c:v>1.1486430000000001E-2</c:v>
                </c:pt>
                <c:pt idx="108">
                  <c:v>1.142317E-2</c:v>
                </c:pt>
                <c:pt idx="109">
                  <c:v>1.136125E-2</c:v>
                </c:pt>
                <c:pt idx="110">
                  <c:v>1.1300640000000001E-2</c:v>
                </c:pt>
                <c:pt idx="111">
                  <c:v>1.1241299999999999E-2</c:v>
                </c:pt>
                <c:pt idx="112">
                  <c:v>1.1183200000000001E-2</c:v>
                </c:pt>
                <c:pt idx="113">
                  <c:v>1.112629E-2</c:v>
                </c:pt>
                <c:pt idx="114">
                  <c:v>1.107056E-2</c:v>
                </c:pt>
                <c:pt idx="115">
                  <c:v>1.101596E-2</c:v>
                </c:pt>
                <c:pt idx="116">
                  <c:v>1.096246E-2</c:v>
                </c:pt>
                <c:pt idx="117">
                  <c:v>1.0910039999999999E-2</c:v>
                </c:pt>
                <c:pt idx="118">
                  <c:v>1.0858670000000001E-2</c:v>
                </c:pt>
                <c:pt idx="119">
                  <c:v>1.080831E-2</c:v>
                </c:pt>
                <c:pt idx="120">
                  <c:v>1.075895E-2</c:v>
                </c:pt>
                <c:pt idx="121">
                  <c:v>1.0710549999999999E-2</c:v>
                </c:pt>
                <c:pt idx="122">
                  <c:v>1.066309E-2</c:v>
                </c:pt>
                <c:pt idx="123">
                  <c:v>1.0616550000000001E-2</c:v>
                </c:pt>
                <c:pt idx="124">
                  <c:v>1.0570899999999999E-2</c:v>
                </c:pt>
                <c:pt idx="125">
                  <c:v>1.052611E-2</c:v>
                </c:pt>
                <c:pt idx="126">
                  <c:v>1.0482180000000001E-2</c:v>
                </c:pt>
                <c:pt idx="127">
                  <c:v>1.043907E-2</c:v>
                </c:pt>
                <c:pt idx="128">
                  <c:v>1.039677E-2</c:v>
                </c:pt>
                <c:pt idx="129">
                  <c:v>1.035525E-2</c:v>
                </c:pt>
                <c:pt idx="130">
                  <c:v>1.0314490000000001E-2</c:v>
                </c:pt>
                <c:pt idx="131">
                  <c:v>1.0274480000000001E-2</c:v>
                </c:pt>
                <c:pt idx="132">
                  <c:v>1.02352E-2</c:v>
                </c:pt>
                <c:pt idx="133">
                  <c:v>1.019663E-2</c:v>
                </c:pt>
                <c:pt idx="134">
                  <c:v>1.0158749999999999E-2</c:v>
                </c:pt>
                <c:pt idx="135">
                  <c:v>1.012155E-2</c:v>
                </c:pt>
                <c:pt idx="136">
                  <c:v>1.0085E-2</c:v>
                </c:pt>
                <c:pt idx="137">
                  <c:v>1.00491E-2</c:v>
                </c:pt>
                <c:pt idx="138">
                  <c:v>1.001383E-2</c:v>
                </c:pt>
                <c:pt idx="139">
                  <c:v>9.9791749999999999E-3</c:v>
                </c:pt>
                <c:pt idx="140">
                  <c:v>9.9451149999999992E-3</c:v>
                </c:pt>
                <c:pt idx="141">
                  <c:v>9.9116410000000005E-3</c:v>
                </c:pt>
                <c:pt idx="142">
                  <c:v>9.8787379999999998E-3</c:v>
                </c:pt>
                <c:pt idx="143">
                  <c:v>9.8463930000000002E-3</c:v>
                </c:pt>
                <c:pt idx="144">
                  <c:v>9.8145929999999999E-3</c:v>
                </c:pt>
                <c:pt idx="145">
                  <c:v>9.7833260000000002E-3</c:v>
                </c:pt>
                <c:pt idx="146">
                  <c:v>9.7525800000000003E-3</c:v>
                </c:pt>
                <c:pt idx="147">
                  <c:v>9.7223420000000001E-3</c:v>
                </c:pt>
                <c:pt idx="148">
                  <c:v>9.6926010000000003E-3</c:v>
                </c:pt>
                <c:pt idx="149">
                  <c:v>9.6633459999999997E-3</c:v>
                </c:pt>
                <c:pt idx="150">
                  <c:v>9.6345660000000007E-3</c:v>
                </c:pt>
                <c:pt idx="151">
                  <c:v>9.6062500000000002E-3</c:v>
                </c:pt>
                <c:pt idx="152">
                  <c:v>9.5783889999999997E-3</c:v>
                </c:pt>
                <c:pt idx="153">
                  <c:v>9.5509719999999996E-3</c:v>
                </c:pt>
                <c:pt idx="154">
                  <c:v>9.5239890000000001E-3</c:v>
                </c:pt>
                <c:pt idx="155">
                  <c:v>9.4974310000000006E-3</c:v>
                </c:pt>
                <c:pt idx="156">
                  <c:v>9.4712890000000008E-3</c:v>
                </c:pt>
                <c:pt idx="157">
                  <c:v>9.4455540000000001E-3</c:v>
                </c:pt>
                <c:pt idx="158">
                  <c:v>9.4202160000000004E-3</c:v>
                </c:pt>
                <c:pt idx="159">
                  <c:v>9.395268E-3</c:v>
                </c:pt>
                <c:pt idx="160">
                  <c:v>9.3707010000000004E-3</c:v>
                </c:pt>
                <c:pt idx="161">
                  <c:v>9.3465070000000004E-3</c:v>
                </c:pt>
                <c:pt idx="162">
                  <c:v>9.3226779999999992E-3</c:v>
                </c:pt>
                <c:pt idx="163">
                  <c:v>9.2992060000000008E-3</c:v>
                </c:pt>
                <c:pt idx="164">
                  <c:v>9.2760840000000004E-3</c:v>
                </c:pt>
                <c:pt idx="165">
                  <c:v>9.2533049999999999E-3</c:v>
                </c:pt>
                <c:pt idx="166">
                  <c:v>9.2308609999999999E-3</c:v>
                </c:pt>
                <c:pt idx="167">
                  <c:v>9.2087460000000003E-3</c:v>
                </c:pt>
                <c:pt idx="168">
                  <c:v>9.1869529999999994E-3</c:v>
                </c:pt>
                <c:pt idx="169">
                  <c:v>9.1654749999999993E-3</c:v>
                </c:pt>
                <c:pt idx="170">
                  <c:v>9.1443050000000001E-3</c:v>
                </c:pt>
                <c:pt idx="171">
                  <c:v>9.1234390000000005E-3</c:v>
                </c:pt>
                <c:pt idx="172">
                  <c:v>9.1028680000000001E-3</c:v>
                </c:pt>
                <c:pt idx="173">
                  <c:v>9.0825880000000008E-3</c:v>
                </c:pt>
                <c:pt idx="174">
                  <c:v>9.0625930000000007E-3</c:v>
                </c:pt>
                <c:pt idx="175">
                  <c:v>9.0428769999999995E-3</c:v>
                </c:pt>
                <c:pt idx="176">
                  <c:v>9.0234340000000003E-3</c:v>
                </c:pt>
                <c:pt idx="177">
                  <c:v>9.0042590000000006E-3</c:v>
                </c:pt>
                <c:pt idx="178">
                  <c:v>8.9853469999999994E-3</c:v>
                </c:pt>
                <c:pt idx="179">
                  <c:v>8.9666929999999995E-3</c:v>
                </c:pt>
                <c:pt idx="180">
                  <c:v>8.9482910000000006E-3</c:v>
                </c:pt>
                <c:pt idx="181">
                  <c:v>8.9301369999999995E-3</c:v>
                </c:pt>
                <c:pt idx="182">
                  <c:v>8.9122260000000005E-3</c:v>
                </c:pt>
                <c:pt idx="183">
                  <c:v>8.8945529999999995E-3</c:v>
                </c:pt>
                <c:pt idx="184">
                  <c:v>8.8771140000000002E-3</c:v>
                </c:pt>
                <c:pt idx="185">
                  <c:v>8.859904E-3</c:v>
                </c:pt>
                <c:pt idx="186">
                  <c:v>8.8429189999999994E-3</c:v>
                </c:pt>
                <c:pt idx="187">
                  <c:v>8.8261539999999993E-3</c:v>
                </c:pt>
                <c:pt idx="188">
                  <c:v>8.8096059999999993E-3</c:v>
                </c:pt>
                <c:pt idx="189">
                  <c:v>8.7932710000000001E-3</c:v>
                </c:pt>
                <c:pt idx="190">
                  <c:v>8.7771429999999994E-3</c:v>
                </c:pt>
                <c:pt idx="191">
                  <c:v>8.7612209999999996E-3</c:v>
                </c:pt>
                <c:pt idx="192">
                  <c:v>8.7454990000000003E-3</c:v>
                </c:pt>
                <c:pt idx="193">
                  <c:v>8.7299739999999997E-3</c:v>
                </c:pt>
                <c:pt idx="194">
                  <c:v>8.7146429999999993E-3</c:v>
                </c:pt>
                <c:pt idx="195">
                  <c:v>8.6995019999999996E-3</c:v>
                </c:pt>
                <c:pt idx="196">
                  <c:v>8.6845470000000008E-3</c:v>
                </c:pt>
                <c:pt idx="197">
                  <c:v>8.6697760000000006E-3</c:v>
                </c:pt>
                <c:pt idx="198">
                  <c:v>8.6551839999999998E-3</c:v>
                </c:pt>
                <c:pt idx="199">
                  <c:v>8.6407689999999995E-3</c:v>
                </c:pt>
                <c:pt idx="200">
                  <c:v>8.6265270000000002E-3</c:v>
                </c:pt>
                <c:pt idx="201">
                  <c:v>8.6124559999999992E-3</c:v>
                </c:pt>
                <c:pt idx="202">
                  <c:v>8.5985520000000006E-3</c:v>
                </c:pt>
                <c:pt idx="203">
                  <c:v>8.5848120000000007E-3</c:v>
                </c:pt>
                <c:pt idx="204">
                  <c:v>8.5712340000000005E-3</c:v>
                </c:pt>
                <c:pt idx="205">
                  <c:v>8.5578149999999999E-3</c:v>
                </c:pt>
                <c:pt idx="206">
                  <c:v>8.5445509999999992E-3</c:v>
                </c:pt>
                <c:pt idx="207">
                  <c:v>8.5314410000000007E-3</c:v>
                </c:pt>
                <c:pt idx="208">
                  <c:v>8.5184809999999996E-3</c:v>
                </c:pt>
                <c:pt idx="209">
                  <c:v>8.5056699999999999E-3</c:v>
                </c:pt>
                <c:pt idx="210">
                  <c:v>8.4930030000000007E-3</c:v>
                </c:pt>
                <c:pt idx="211">
                  <c:v>8.4804800000000003E-3</c:v>
                </c:pt>
                <c:pt idx="212">
                  <c:v>8.4680980000000003E-3</c:v>
                </c:pt>
                <c:pt idx="213">
                  <c:v>8.4558529999999993E-3</c:v>
                </c:pt>
                <c:pt idx="214">
                  <c:v>8.4437450000000008E-3</c:v>
                </c:pt>
                <c:pt idx="215">
                  <c:v>8.4317699999999999E-3</c:v>
                </c:pt>
                <c:pt idx="216">
                  <c:v>8.4199259999999995E-3</c:v>
                </c:pt>
                <c:pt idx="217">
                  <c:v>8.4082110000000005E-3</c:v>
                </c:pt>
                <c:pt idx="218">
                  <c:v>8.3966240000000001E-3</c:v>
                </c:pt>
                <c:pt idx="219">
                  <c:v>8.3851619999999998E-3</c:v>
                </c:pt>
                <c:pt idx="220">
                  <c:v>8.3738219999999995E-3</c:v>
                </c:pt>
                <c:pt idx="221">
                  <c:v>8.3626039999999992E-3</c:v>
                </c:pt>
                <c:pt idx="222">
                  <c:v>8.3515039999999992E-3</c:v>
                </c:pt>
                <c:pt idx="223">
                  <c:v>8.340521E-3</c:v>
                </c:pt>
                <c:pt idx="224">
                  <c:v>8.3296540000000006E-3</c:v>
                </c:pt>
                <c:pt idx="225">
                  <c:v>8.3189000000000006E-3</c:v>
                </c:pt>
                <c:pt idx="226">
                  <c:v>8.3082569999999994E-3</c:v>
                </c:pt>
                <c:pt idx="227">
                  <c:v>8.2977239999999994E-3</c:v>
                </c:pt>
                <c:pt idx="228">
                  <c:v>8.2872989999999997E-3</c:v>
                </c:pt>
                <c:pt idx="229">
                  <c:v>8.2769809999999992E-3</c:v>
                </c:pt>
                <c:pt idx="230">
                  <c:v>8.2667669999999995E-3</c:v>
                </c:pt>
                <c:pt idx="231">
                  <c:v>8.2566559999999994E-3</c:v>
                </c:pt>
                <c:pt idx="232">
                  <c:v>8.2466459999999998E-3</c:v>
                </c:pt>
                <c:pt idx="233">
                  <c:v>8.2367359999999997E-3</c:v>
                </c:pt>
                <c:pt idx="234">
                  <c:v>8.2269249999999995E-3</c:v>
                </c:pt>
                <c:pt idx="235">
                  <c:v>8.2172100000000008E-3</c:v>
                </c:pt>
                <c:pt idx="236">
                  <c:v>8.2075910000000002E-3</c:v>
                </c:pt>
                <c:pt idx="237">
                  <c:v>8.1980649999999992E-3</c:v>
                </c:pt>
                <c:pt idx="238">
                  <c:v>8.1886319999999995E-3</c:v>
                </c:pt>
                <c:pt idx="239">
                  <c:v>8.1792900000000005E-3</c:v>
                </c:pt>
                <c:pt idx="240">
                  <c:v>8.1700379999999993E-3</c:v>
                </c:pt>
                <c:pt idx="241">
                  <c:v>8.1608740000000003E-3</c:v>
                </c:pt>
                <c:pt idx="242">
                  <c:v>8.1517970000000006E-3</c:v>
                </c:pt>
                <c:pt idx="243">
                  <c:v>8.1428060000000007E-3</c:v>
                </c:pt>
                <c:pt idx="244">
                  <c:v>8.133899E-3</c:v>
                </c:pt>
                <c:pt idx="245">
                  <c:v>8.1250750000000007E-3</c:v>
                </c:pt>
                <c:pt idx="246">
                  <c:v>8.1163339999999994E-3</c:v>
                </c:pt>
                <c:pt idx="247">
                  <c:v>8.1076729999999993E-3</c:v>
                </c:pt>
                <c:pt idx="248">
                  <c:v>8.0990920000000004E-3</c:v>
                </c:pt>
                <c:pt idx="249">
                  <c:v>8.0905899999999999E-3</c:v>
                </c:pt>
                <c:pt idx="250">
                  <c:v>8.0821650000000005E-3</c:v>
                </c:pt>
                <c:pt idx="251">
                  <c:v>8.0738159999999993E-3</c:v>
                </c:pt>
                <c:pt idx="252">
                  <c:v>8.0655429999999997E-3</c:v>
                </c:pt>
                <c:pt idx="253">
                  <c:v>8.0573429999999998E-3</c:v>
                </c:pt>
                <c:pt idx="254">
                  <c:v>8.0492169999999991E-3</c:v>
                </c:pt>
                <c:pt idx="255">
                  <c:v>8.0411630000000005E-3</c:v>
                </c:pt>
                <c:pt idx="256">
                  <c:v>8.0331799999999991E-3</c:v>
                </c:pt>
                <c:pt idx="257">
                  <c:v>8.0252670000000009E-3</c:v>
                </c:pt>
                <c:pt idx="258">
                  <c:v>8.0174229999999992E-3</c:v>
                </c:pt>
                <c:pt idx="259">
                  <c:v>8.0096469999999999E-3</c:v>
                </c:pt>
                <c:pt idx="260">
                  <c:v>8.0019380000000001E-3</c:v>
                </c:pt>
                <c:pt idx="261">
                  <c:v>7.9942959999999997E-3</c:v>
                </c:pt>
                <c:pt idx="262">
                  <c:v>7.9867189999999998E-3</c:v>
                </c:pt>
                <c:pt idx="263">
                  <c:v>7.9792070000000003E-3</c:v>
                </c:pt>
                <c:pt idx="264">
                  <c:v>7.9717580000000007E-3</c:v>
                </c:pt>
                <c:pt idx="265">
                  <c:v>7.9643720000000008E-3</c:v>
                </c:pt>
                <c:pt idx="266">
                  <c:v>7.9570479999999996E-3</c:v>
                </c:pt>
                <c:pt idx="267">
                  <c:v>7.9497849999999991E-3</c:v>
                </c:pt>
                <c:pt idx="268">
                  <c:v>7.9425829999999996E-3</c:v>
                </c:pt>
                <c:pt idx="269">
                  <c:v>7.9354400000000002E-3</c:v>
                </c:pt>
                <c:pt idx="270">
                  <c:v>7.9283559999999993E-3</c:v>
                </c:pt>
                <c:pt idx="271">
                  <c:v>7.9213289999999995E-3</c:v>
                </c:pt>
                <c:pt idx="272">
                  <c:v>7.9143600000000005E-3</c:v>
                </c:pt>
                <c:pt idx="273">
                  <c:v>7.9074479999999992E-3</c:v>
                </c:pt>
                <c:pt idx="274">
                  <c:v>7.9005910000000002E-3</c:v>
                </c:pt>
                <c:pt idx="275">
                  <c:v>7.893789E-3</c:v>
                </c:pt>
                <c:pt idx="276">
                  <c:v>7.8870420000000004E-3</c:v>
                </c:pt>
                <c:pt idx="277">
                  <c:v>7.8803480000000006E-3</c:v>
                </c:pt>
                <c:pt idx="278">
                  <c:v>7.8737080000000001E-3</c:v>
                </c:pt>
                <c:pt idx="279">
                  <c:v>7.8671190000000005E-3</c:v>
                </c:pt>
                <c:pt idx="280">
                  <c:v>7.8605819999999996E-3</c:v>
                </c:pt>
                <c:pt idx="281">
                  <c:v>7.8540970000000009E-3</c:v>
                </c:pt>
                <c:pt idx="282">
                  <c:v>7.8476610000000006E-3</c:v>
                </c:pt>
                <c:pt idx="283">
                  <c:v>7.8412759999999995E-3</c:v>
                </c:pt>
                <c:pt idx="284">
                  <c:v>7.8349390000000008E-3</c:v>
                </c:pt>
                <c:pt idx="285">
                  <c:v>7.8286510000000007E-3</c:v>
                </c:pt>
                <c:pt idx="286">
                  <c:v>7.8224109999999996E-3</c:v>
                </c:pt>
                <c:pt idx="287">
                  <c:v>7.8162179999999998E-3</c:v>
                </c:pt>
                <c:pt idx="288">
                  <c:v>7.8100729999999998E-3</c:v>
                </c:pt>
                <c:pt idx="289">
                  <c:v>7.8039729999999996E-3</c:v>
                </c:pt>
                <c:pt idx="290">
                  <c:v>7.7979190000000004E-3</c:v>
                </c:pt>
                <c:pt idx="291">
                  <c:v>7.79191E-3</c:v>
                </c:pt>
                <c:pt idx="292">
                  <c:v>7.7859460000000002E-3</c:v>
                </c:pt>
                <c:pt idx="293">
                  <c:v>7.7800250000000003E-3</c:v>
                </c:pt>
                <c:pt idx="294">
                  <c:v>7.7741490000000002E-3</c:v>
                </c:pt>
                <c:pt idx="295">
                  <c:v>7.7683149999999996E-3</c:v>
                </c:pt>
                <c:pt idx="296">
                  <c:v>7.7625239999999998E-3</c:v>
                </c:pt>
                <c:pt idx="297">
                  <c:v>7.7567749999999996E-3</c:v>
                </c:pt>
                <c:pt idx="298">
                  <c:v>7.7510670000000004E-3</c:v>
                </c:pt>
                <c:pt idx="299">
                  <c:v>7.7454009999999998E-3</c:v>
                </c:pt>
                <c:pt idx="300">
                  <c:v>7.739775E-3</c:v>
                </c:pt>
                <c:pt idx="301">
                  <c:v>7.7341889999999998E-3</c:v>
                </c:pt>
                <c:pt idx="302">
                  <c:v>7.7286430000000003E-3</c:v>
                </c:pt>
                <c:pt idx="303">
                  <c:v>7.7231360000000002E-3</c:v>
                </c:pt>
                <c:pt idx="304">
                  <c:v>7.7176679999999996E-3</c:v>
                </c:pt>
                <c:pt idx="305">
                  <c:v>7.7122379999999997E-3</c:v>
                </c:pt>
                <c:pt idx="306">
                  <c:v>7.7068459999999998E-3</c:v>
                </c:pt>
                <c:pt idx="307">
                  <c:v>7.7014919999999999E-3</c:v>
                </c:pt>
                <c:pt idx="308">
                  <c:v>7.6961740000000001E-3</c:v>
                </c:pt>
                <c:pt idx="309">
                  <c:v>7.6908940000000002E-3</c:v>
                </c:pt>
                <c:pt idx="310">
                  <c:v>7.6856490000000001E-3</c:v>
                </c:pt>
                <c:pt idx="311">
                  <c:v>7.6804409999999997E-3</c:v>
                </c:pt>
                <c:pt idx="312">
                  <c:v>7.6752679999999998E-3</c:v>
                </c:pt>
                <c:pt idx="313">
                  <c:v>7.6701299999999998E-3</c:v>
                </c:pt>
                <c:pt idx="314">
                  <c:v>7.6650269999999996E-3</c:v>
                </c:pt>
                <c:pt idx="315">
                  <c:v>7.6599579999999997E-3</c:v>
                </c:pt>
                <c:pt idx="316">
                  <c:v>7.6549230000000001E-3</c:v>
                </c:pt>
                <c:pt idx="317">
                  <c:v>7.6499209999999996E-3</c:v>
                </c:pt>
                <c:pt idx="318">
                  <c:v>7.6449530000000003E-3</c:v>
                </c:pt>
                <c:pt idx="319">
                  <c:v>7.6400180000000002E-3</c:v>
                </c:pt>
                <c:pt idx="320">
                  <c:v>7.6351149999999996E-3</c:v>
                </c:pt>
                <c:pt idx="321">
                  <c:v>7.6302449999999999E-3</c:v>
                </c:pt>
                <c:pt idx="322">
                  <c:v>7.6254060000000004E-3</c:v>
                </c:pt>
                <c:pt idx="323">
                  <c:v>7.6205989999999996E-3</c:v>
                </c:pt>
                <c:pt idx="324">
                  <c:v>7.6158229999999999E-3</c:v>
                </c:pt>
                <c:pt idx="325">
                  <c:v>7.6110780000000003E-3</c:v>
                </c:pt>
                <c:pt idx="326">
                  <c:v>7.606364E-3</c:v>
                </c:pt>
                <c:pt idx="327">
                  <c:v>7.6016800000000004E-3</c:v>
                </c:pt>
                <c:pt idx="328">
                  <c:v>7.5970250000000003E-3</c:v>
                </c:pt>
                <c:pt idx="329">
                  <c:v>7.5924010000000004E-3</c:v>
                </c:pt>
                <c:pt idx="330">
                  <c:v>7.5878059999999999E-3</c:v>
                </c:pt>
                <c:pt idx="331">
                  <c:v>7.5832390000000003E-3</c:v>
                </c:pt>
                <c:pt idx="332">
                  <c:v>7.5787019999999997E-3</c:v>
                </c:pt>
                <c:pt idx="333">
                  <c:v>7.5741929999999999E-3</c:v>
                </c:pt>
                <c:pt idx="334">
                  <c:v>7.5697120000000001E-3</c:v>
                </c:pt>
                <c:pt idx="335">
                  <c:v>7.5652590000000004E-3</c:v>
                </c:pt>
                <c:pt idx="336">
                  <c:v>7.5608339999999998E-3</c:v>
                </c:pt>
                <c:pt idx="337">
                  <c:v>7.5564359999999997E-3</c:v>
                </c:pt>
                <c:pt idx="338">
                  <c:v>7.5520659999999996E-3</c:v>
                </c:pt>
                <c:pt idx="339">
                  <c:v>7.5477219999999998E-3</c:v>
                </c:pt>
                <c:pt idx="340">
                  <c:v>7.5434040000000001E-3</c:v>
                </c:pt>
                <c:pt idx="341">
                  <c:v>7.5391130000000001E-3</c:v>
                </c:pt>
                <c:pt idx="342">
                  <c:v>7.5348480000000002E-3</c:v>
                </c:pt>
                <c:pt idx="343">
                  <c:v>7.5306089999999997E-3</c:v>
                </c:pt>
                <c:pt idx="344">
                  <c:v>7.526395E-3</c:v>
                </c:pt>
                <c:pt idx="345">
                  <c:v>7.5222070000000004E-3</c:v>
                </c:pt>
                <c:pt idx="346">
                  <c:v>7.5180430000000003E-3</c:v>
                </c:pt>
                <c:pt idx="347">
                  <c:v>7.5139050000000004E-3</c:v>
                </c:pt>
                <c:pt idx="348">
                  <c:v>7.509791E-3</c:v>
                </c:pt>
                <c:pt idx="349">
                  <c:v>7.5057020000000004E-3</c:v>
                </c:pt>
                <c:pt idx="350">
                  <c:v>7.5016359999999999E-3</c:v>
                </c:pt>
                <c:pt idx="351">
                  <c:v>7.4975950000000001E-3</c:v>
                </c:pt>
                <c:pt idx="352">
                  <c:v>7.4935770000000004E-3</c:v>
                </c:pt>
                <c:pt idx="353">
                  <c:v>7.4895830000000002E-3</c:v>
                </c:pt>
                <c:pt idx="354">
                  <c:v>7.485612E-3</c:v>
                </c:pt>
                <c:pt idx="355">
                  <c:v>7.4816639999999998E-3</c:v>
                </c:pt>
                <c:pt idx="356">
                  <c:v>7.4777389999999997E-3</c:v>
                </c:pt>
                <c:pt idx="357">
                  <c:v>7.4738360000000002E-3</c:v>
                </c:pt>
                <c:pt idx="358">
                  <c:v>7.4699559999999998E-3</c:v>
                </c:pt>
                <c:pt idx="359">
                  <c:v>7.466098E-3</c:v>
                </c:pt>
                <c:pt idx="360">
                  <c:v>7.4622619999999999E-3</c:v>
                </c:pt>
                <c:pt idx="361">
                  <c:v>7.4584480000000003E-3</c:v>
                </c:pt>
                <c:pt idx="362">
                  <c:v>7.4546559999999996E-3</c:v>
                </c:pt>
                <c:pt idx="363">
                  <c:v>7.450885E-3</c:v>
                </c:pt>
                <c:pt idx="364">
                  <c:v>7.4471349999999997E-3</c:v>
                </c:pt>
                <c:pt idx="365">
                  <c:v>7.4434059999999996E-3</c:v>
                </c:pt>
                <c:pt idx="366">
                  <c:v>7.4396979999999998E-3</c:v>
                </c:pt>
                <c:pt idx="367">
                  <c:v>7.4360110000000002E-3</c:v>
                </c:pt>
                <c:pt idx="368">
                  <c:v>7.4323449999999999E-3</c:v>
                </c:pt>
                <c:pt idx="369">
                  <c:v>7.4286980000000001E-3</c:v>
                </c:pt>
                <c:pt idx="370">
                  <c:v>7.4250719999999996E-3</c:v>
                </c:pt>
                <c:pt idx="371">
                  <c:v>7.4214659999999998E-3</c:v>
                </c:pt>
                <c:pt idx="372">
                  <c:v>7.41788E-3</c:v>
                </c:pt>
                <c:pt idx="373">
                  <c:v>7.4143129999999996E-3</c:v>
                </c:pt>
                <c:pt idx="374">
                  <c:v>7.4107660000000001E-3</c:v>
                </c:pt>
                <c:pt idx="375">
                  <c:v>7.407238E-3</c:v>
                </c:pt>
                <c:pt idx="376">
                  <c:v>7.4037290000000004E-3</c:v>
                </c:pt>
                <c:pt idx="377">
                  <c:v>7.4002390000000003E-3</c:v>
                </c:pt>
                <c:pt idx="378">
                  <c:v>7.3967679999999997E-3</c:v>
                </c:pt>
                <c:pt idx="379">
                  <c:v>7.3933159999999996E-3</c:v>
                </c:pt>
                <c:pt idx="380">
                  <c:v>7.3898820000000004E-3</c:v>
                </c:pt>
                <c:pt idx="381">
                  <c:v>7.3864660000000004E-3</c:v>
                </c:pt>
                <c:pt idx="382">
                  <c:v>7.3830689999999999E-3</c:v>
                </c:pt>
                <c:pt idx="383">
                  <c:v>7.379689E-3</c:v>
                </c:pt>
                <c:pt idx="384">
                  <c:v>7.3763279999999997E-3</c:v>
                </c:pt>
                <c:pt idx="385">
                  <c:v>7.372984E-3</c:v>
                </c:pt>
                <c:pt idx="386">
                  <c:v>7.3696580000000003E-3</c:v>
                </c:pt>
                <c:pt idx="387">
                  <c:v>7.3663499999999998E-3</c:v>
                </c:pt>
                <c:pt idx="388">
                  <c:v>7.3630579999999996E-3</c:v>
                </c:pt>
                <c:pt idx="389">
                  <c:v>7.3597840000000003E-3</c:v>
                </c:pt>
                <c:pt idx="390">
                  <c:v>7.3565269999999999E-3</c:v>
                </c:pt>
                <c:pt idx="391">
                  <c:v>7.353287E-3</c:v>
                </c:pt>
                <c:pt idx="392">
                  <c:v>7.3500630000000004E-3</c:v>
                </c:pt>
                <c:pt idx="393">
                  <c:v>7.3468559999999997E-3</c:v>
                </c:pt>
                <c:pt idx="394">
                  <c:v>7.3436660000000004E-3</c:v>
                </c:pt>
                <c:pt idx="395">
                  <c:v>7.3404919999999997E-3</c:v>
                </c:pt>
                <c:pt idx="396">
                  <c:v>7.337334E-3</c:v>
                </c:pt>
                <c:pt idx="397">
                  <c:v>7.3341919999999998E-3</c:v>
                </c:pt>
                <c:pt idx="398">
                  <c:v>7.3310670000000001E-3</c:v>
                </c:pt>
                <c:pt idx="399">
                  <c:v>7.3279570000000004E-3</c:v>
                </c:pt>
                <c:pt idx="400">
                  <c:v>7.324863E-3</c:v>
                </c:pt>
                <c:pt idx="401">
                  <c:v>7.3217839999999996E-3</c:v>
                </c:pt>
                <c:pt idx="402">
                  <c:v>7.3187210000000003E-3</c:v>
                </c:pt>
                <c:pt idx="403">
                  <c:v>7.315673E-3</c:v>
                </c:pt>
                <c:pt idx="404">
                  <c:v>7.3126409999999999E-3</c:v>
                </c:pt>
                <c:pt idx="405">
                  <c:v>7.3096230000000003E-3</c:v>
                </c:pt>
                <c:pt idx="406">
                  <c:v>7.3066210000000001E-3</c:v>
                </c:pt>
                <c:pt idx="407">
                  <c:v>7.3036330000000003E-3</c:v>
                </c:pt>
                <c:pt idx="408">
                  <c:v>7.300661E-3</c:v>
                </c:pt>
                <c:pt idx="409">
                  <c:v>7.297703E-3</c:v>
                </c:pt>
                <c:pt idx="410">
                  <c:v>7.2947589999999996E-3</c:v>
                </c:pt>
                <c:pt idx="411">
                  <c:v>7.29183E-3</c:v>
                </c:pt>
                <c:pt idx="412">
                  <c:v>7.288915E-3</c:v>
                </c:pt>
                <c:pt idx="413">
                  <c:v>7.2860149999999999E-3</c:v>
                </c:pt>
                <c:pt idx="414">
                  <c:v>7.2831279999999998E-3</c:v>
                </c:pt>
                <c:pt idx="415">
                  <c:v>7.2802559999999997E-3</c:v>
                </c:pt>
                <c:pt idx="416">
                  <c:v>7.2773969999999997E-3</c:v>
                </c:pt>
                <c:pt idx="417">
                  <c:v>7.2745529999999996E-3</c:v>
                </c:pt>
                <c:pt idx="418">
                  <c:v>7.2717220000000004E-3</c:v>
                </c:pt>
                <c:pt idx="419">
                  <c:v>7.2689039999999996E-3</c:v>
                </c:pt>
                <c:pt idx="420">
                  <c:v>7.2661000000000002E-3</c:v>
                </c:pt>
                <c:pt idx="421">
                  <c:v>7.2633100000000003E-3</c:v>
                </c:pt>
                <c:pt idx="422">
                  <c:v>7.2605329999999996E-3</c:v>
                </c:pt>
                <c:pt idx="423">
                  <c:v>7.2577689999999999E-3</c:v>
                </c:pt>
                <c:pt idx="424">
                  <c:v>7.2550180000000002E-3</c:v>
                </c:pt>
                <c:pt idx="425">
                  <c:v>7.2522799999999998E-3</c:v>
                </c:pt>
                <c:pt idx="426">
                  <c:v>7.2495550000000004E-3</c:v>
                </c:pt>
                <c:pt idx="427">
                  <c:v>7.2468430000000002E-3</c:v>
                </c:pt>
                <c:pt idx="428">
                  <c:v>7.2441429999999998E-3</c:v>
                </c:pt>
                <c:pt idx="429">
                  <c:v>7.2414560000000003E-3</c:v>
                </c:pt>
                <c:pt idx="430">
                  <c:v>7.238782E-3</c:v>
                </c:pt>
                <c:pt idx="431">
                  <c:v>7.2361200000000004E-3</c:v>
                </c:pt>
                <c:pt idx="432">
                  <c:v>7.233471E-3</c:v>
                </c:pt>
                <c:pt idx="433">
                  <c:v>7.2308340000000002E-3</c:v>
                </c:pt>
                <c:pt idx="434">
                  <c:v>7.2282090000000002E-3</c:v>
                </c:pt>
                <c:pt idx="435">
                  <c:v>7.2255959999999999E-3</c:v>
                </c:pt>
                <c:pt idx="436">
                  <c:v>7.2229950000000003E-3</c:v>
                </c:pt>
                <c:pt idx="437">
                  <c:v>7.2204060000000004E-3</c:v>
                </c:pt>
                <c:pt idx="438">
                  <c:v>7.2178290000000003E-3</c:v>
                </c:pt>
                <c:pt idx="439">
                  <c:v>7.2152639999999999E-3</c:v>
                </c:pt>
                <c:pt idx="440">
                  <c:v>7.2127099999999998E-3</c:v>
                </c:pt>
                <c:pt idx="441">
                  <c:v>7.2101680000000003E-3</c:v>
                </c:pt>
                <c:pt idx="442">
                  <c:v>7.2076379999999997E-3</c:v>
                </c:pt>
                <c:pt idx="443">
                  <c:v>7.2051190000000003E-3</c:v>
                </c:pt>
                <c:pt idx="444">
                  <c:v>7.2026110000000003E-3</c:v>
                </c:pt>
                <c:pt idx="445">
                  <c:v>7.2001139999999996E-3</c:v>
                </c:pt>
                <c:pt idx="446">
                  <c:v>7.1976289999999997E-3</c:v>
                </c:pt>
                <c:pt idx="447">
                  <c:v>7.195155E-3</c:v>
                </c:pt>
                <c:pt idx="448">
                  <c:v>7.1926919999999997E-3</c:v>
                </c:pt>
                <c:pt idx="449">
                  <c:v>7.1902399999999997E-3</c:v>
                </c:pt>
                <c:pt idx="450">
                  <c:v>7.1877989999999999E-3</c:v>
                </c:pt>
                <c:pt idx="451">
                  <c:v>7.1853689999999996E-3</c:v>
                </c:pt>
                <c:pt idx="452">
                  <c:v>7.1829490000000001E-3</c:v>
                </c:pt>
                <c:pt idx="453">
                  <c:v>7.1805410000000004E-3</c:v>
                </c:pt>
                <c:pt idx="454">
                  <c:v>7.1781420000000002E-3</c:v>
                </c:pt>
                <c:pt idx="455">
                  <c:v>7.1757549999999998E-3</c:v>
                </c:pt>
                <c:pt idx="456">
                  <c:v>7.1733769999999999E-3</c:v>
                </c:pt>
                <c:pt idx="457">
                  <c:v>7.1710109999999997E-3</c:v>
                </c:pt>
                <c:pt idx="458">
                  <c:v>7.168654E-3</c:v>
                </c:pt>
                <c:pt idx="459">
                  <c:v>7.1663079999999997E-3</c:v>
                </c:pt>
                <c:pt idx="460">
                  <c:v>7.1639720000000002E-3</c:v>
                </c:pt>
                <c:pt idx="461">
                  <c:v>7.1616459999999998E-3</c:v>
                </c:pt>
                <c:pt idx="462">
                  <c:v>7.1593300000000002E-3</c:v>
                </c:pt>
                <c:pt idx="463">
                  <c:v>7.1570239999999997E-3</c:v>
                </c:pt>
                <c:pt idx="464">
                  <c:v>7.1547290000000003E-3</c:v>
                </c:pt>
                <c:pt idx="465">
                  <c:v>7.1524429999999996E-3</c:v>
                </c:pt>
                <c:pt idx="466">
                  <c:v>7.1501660000000003E-3</c:v>
                </c:pt>
                <c:pt idx="467">
                  <c:v>7.1478999999999996E-3</c:v>
                </c:pt>
                <c:pt idx="468">
                  <c:v>7.1456430000000001E-3</c:v>
                </c:pt>
                <c:pt idx="469">
                  <c:v>7.1433959999999998E-3</c:v>
                </c:pt>
                <c:pt idx="470">
                  <c:v>7.1411579999999999E-3</c:v>
                </c:pt>
                <c:pt idx="471">
                  <c:v>7.1389299999999999E-3</c:v>
                </c:pt>
                <c:pt idx="472">
                  <c:v>7.1367109999999996E-3</c:v>
                </c:pt>
                <c:pt idx="473">
                  <c:v>7.134502E-3</c:v>
                </c:pt>
                <c:pt idx="474">
                  <c:v>7.1323020000000001E-3</c:v>
                </c:pt>
                <c:pt idx="475">
                  <c:v>7.1301109999999997E-3</c:v>
                </c:pt>
                <c:pt idx="476">
                  <c:v>7.1279300000000002E-3</c:v>
                </c:pt>
                <c:pt idx="477">
                  <c:v>7.1257569999999999E-3</c:v>
                </c:pt>
                <c:pt idx="478">
                  <c:v>7.1235939999999996E-3</c:v>
                </c:pt>
                <c:pt idx="479">
                  <c:v>7.1214390000000002E-3</c:v>
                </c:pt>
                <c:pt idx="480">
                  <c:v>7.119294E-3</c:v>
                </c:pt>
                <c:pt idx="481">
                  <c:v>7.1171569999999998E-3</c:v>
                </c:pt>
                <c:pt idx="482">
                  <c:v>7.1150290000000001E-3</c:v>
                </c:pt>
                <c:pt idx="483">
                  <c:v>7.1129110000000004E-3</c:v>
                </c:pt>
                <c:pt idx="484">
                  <c:v>7.1107999999999996E-3</c:v>
                </c:pt>
                <c:pt idx="485">
                  <c:v>7.1086989999999996E-3</c:v>
                </c:pt>
                <c:pt idx="486">
                  <c:v>7.1066059999999997E-3</c:v>
                </c:pt>
                <c:pt idx="487">
                  <c:v>7.1045220000000003E-3</c:v>
                </c:pt>
                <c:pt idx="488">
                  <c:v>7.1024460000000001E-3</c:v>
                </c:pt>
                <c:pt idx="489">
                  <c:v>7.1003790000000004E-3</c:v>
                </c:pt>
                <c:pt idx="490">
                  <c:v>7.09832E-3</c:v>
                </c:pt>
                <c:pt idx="491">
                  <c:v>7.0962689999999997E-3</c:v>
                </c:pt>
                <c:pt idx="492">
                  <c:v>7.0942269999999998E-3</c:v>
                </c:pt>
                <c:pt idx="493">
                  <c:v>7.0921930000000001E-3</c:v>
                </c:pt>
                <c:pt idx="494">
                  <c:v>7.0901669999999997E-3</c:v>
                </c:pt>
                <c:pt idx="495">
                  <c:v>7.0881490000000002E-3</c:v>
                </c:pt>
                <c:pt idx="496">
                  <c:v>7.0861400000000003E-3</c:v>
                </c:pt>
                <c:pt idx="497">
                  <c:v>7.0841389999999997E-3</c:v>
                </c:pt>
                <c:pt idx="498">
                  <c:v>7.0821449999999998E-3</c:v>
                </c:pt>
                <c:pt idx="499">
                  <c:v>7.0801600000000003E-3</c:v>
                </c:pt>
                <c:pt idx="500">
                  <c:v>7.0781819999999997E-3</c:v>
                </c:pt>
                <c:pt idx="501">
                  <c:v>7.0762120000000001E-3</c:v>
                </c:pt>
                <c:pt idx="502">
                  <c:v>7.0742510000000002E-3</c:v>
                </c:pt>
                <c:pt idx="503">
                  <c:v>7.0722959999999996E-3</c:v>
                </c:pt>
                <c:pt idx="504">
                  <c:v>7.0703500000000004E-3</c:v>
                </c:pt>
                <c:pt idx="505">
                  <c:v>7.0684110000000001E-3</c:v>
                </c:pt>
                <c:pt idx="506">
                  <c:v>7.06648E-3</c:v>
                </c:pt>
                <c:pt idx="507">
                  <c:v>7.064557E-3</c:v>
                </c:pt>
                <c:pt idx="508">
                  <c:v>7.0626409999999997E-3</c:v>
                </c:pt>
                <c:pt idx="509">
                  <c:v>7.0607320000000001E-3</c:v>
                </c:pt>
                <c:pt idx="510">
                  <c:v>7.0588309999999998E-3</c:v>
                </c:pt>
                <c:pt idx="511">
                  <c:v>7.0569379999999996E-3</c:v>
                </c:pt>
                <c:pt idx="512">
                  <c:v>7.055052E-3</c:v>
                </c:pt>
                <c:pt idx="513">
                  <c:v>7.0531730000000003E-3</c:v>
                </c:pt>
                <c:pt idx="514">
                  <c:v>7.0513010000000003E-3</c:v>
                </c:pt>
                <c:pt idx="515">
                  <c:v>7.0494370000000004E-3</c:v>
                </c:pt>
                <c:pt idx="516">
                  <c:v>7.0475800000000003E-3</c:v>
                </c:pt>
                <c:pt idx="517">
                  <c:v>7.04573E-3</c:v>
                </c:pt>
                <c:pt idx="518">
                  <c:v>7.0438870000000004E-3</c:v>
                </c:pt>
                <c:pt idx="519">
                  <c:v>7.0420509999999997E-3</c:v>
                </c:pt>
                <c:pt idx="520">
                  <c:v>7.0402219999999996E-3</c:v>
                </c:pt>
                <c:pt idx="521">
                  <c:v>7.0384009999999997E-3</c:v>
                </c:pt>
                <c:pt idx="522">
                  <c:v>7.0365860000000001E-3</c:v>
                </c:pt>
                <c:pt idx="523">
                  <c:v>7.0347780000000002E-3</c:v>
                </c:pt>
                <c:pt idx="524">
                  <c:v>7.0329770000000002E-3</c:v>
                </c:pt>
                <c:pt idx="525">
                  <c:v>7.0311820000000004E-3</c:v>
                </c:pt>
                <c:pt idx="526">
                  <c:v>7.0293949999999999E-3</c:v>
                </c:pt>
                <c:pt idx="527">
                  <c:v>7.0276139999999997E-3</c:v>
                </c:pt>
                <c:pt idx="528">
                  <c:v>7.0258400000000002E-3</c:v>
                </c:pt>
                <c:pt idx="529">
                  <c:v>7.0240729999999996E-3</c:v>
                </c:pt>
                <c:pt idx="530">
                  <c:v>7.0223120000000002E-3</c:v>
                </c:pt>
                <c:pt idx="531">
                  <c:v>7.0205579999999997E-3</c:v>
                </c:pt>
                <c:pt idx="532">
                  <c:v>7.0188109999999998E-3</c:v>
                </c:pt>
                <c:pt idx="533">
                  <c:v>7.0170700000000003E-3</c:v>
                </c:pt>
                <c:pt idx="534">
                  <c:v>7.0153350000000001E-3</c:v>
                </c:pt>
                <c:pt idx="535">
                  <c:v>7.0136069999999998E-3</c:v>
                </c:pt>
                <c:pt idx="536">
                  <c:v>7.0118860000000002E-3</c:v>
                </c:pt>
                <c:pt idx="537">
                  <c:v>7.0101709999999999E-3</c:v>
                </c:pt>
                <c:pt idx="538">
                  <c:v>7.008462E-3</c:v>
                </c:pt>
                <c:pt idx="539">
                  <c:v>7.0067590000000004E-3</c:v>
                </c:pt>
                <c:pt idx="540">
                  <c:v>7.0050629999999997E-3</c:v>
                </c:pt>
                <c:pt idx="541">
                  <c:v>7.0033730000000002E-3</c:v>
                </c:pt>
                <c:pt idx="542">
                  <c:v>7.0016890000000002E-3</c:v>
                </c:pt>
                <c:pt idx="543">
                  <c:v>7.0000110000000004E-3</c:v>
                </c:pt>
                <c:pt idx="544">
                  <c:v>6.9983399999999996E-3</c:v>
                </c:pt>
                <c:pt idx="545">
                  <c:v>6.9966739999999996E-3</c:v>
                </c:pt>
                <c:pt idx="546">
                  <c:v>6.9950150000000003E-3</c:v>
                </c:pt>
                <c:pt idx="547">
                  <c:v>6.9933620000000004E-3</c:v>
                </c:pt>
                <c:pt idx="548">
                  <c:v>6.9917139999999996E-3</c:v>
                </c:pt>
                <c:pt idx="549">
                  <c:v>6.9900730000000003E-3</c:v>
                </c:pt>
                <c:pt idx="550">
                  <c:v>6.9884379999999996E-3</c:v>
                </c:pt>
                <c:pt idx="551">
                  <c:v>6.9868079999999997E-3</c:v>
                </c:pt>
                <c:pt idx="552">
                  <c:v>6.9851840000000002E-3</c:v>
                </c:pt>
                <c:pt idx="553">
                  <c:v>6.9835670000000004E-3</c:v>
                </c:pt>
                <c:pt idx="554">
                  <c:v>6.9819549999999998E-3</c:v>
                </c:pt>
                <c:pt idx="555">
                  <c:v>6.9803490000000003E-3</c:v>
                </c:pt>
                <c:pt idx="556">
                  <c:v>6.9787479999999999E-3</c:v>
                </c:pt>
                <c:pt idx="557">
                  <c:v>6.9771529999999998E-3</c:v>
                </c:pt>
                <c:pt idx="558">
                  <c:v>6.9755640000000001E-3</c:v>
                </c:pt>
                <c:pt idx="559">
                  <c:v>6.9739809999999998E-3</c:v>
                </c:pt>
                <c:pt idx="560">
                  <c:v>6.9724030000000003E-3</c:v>
                </c:pt>
                <c:pt idx="561">
                  <c:v>6.9708310000000002E-3</c:v>
                </c:pt>
                <c:pt idx="562">
                  <c:v>6.9692640000000002E-3</c:v>
                </c:pt>
                <c:pt idx="563">
                  <c:v>6.9677029999999996E-3</c:v>
                </c:pt>
                <c:pt idx="564">
                  <c:v>6.9661480000000001E-3</c:v>
                </c:pt>
                <c:pt idx="565">
                  <c:v>6.9645979999999998E-3</c:v>
                </c:pt>
                <c:pt idx="566">
                  <c:v>6.9630530000000003E-3</c:v>
                </c:pt>
                <c:pt idx="567">
                  <c:v>6.9615140000000002E-3</c:v>
                </c:pt>
                <c:pt idx="568">
                  <c:v>6.9599800000000002E-3</c:v>
                </c:pt>
                <c:pt idx="569">
                  <c:v>6.9584520000000004E-3</c:v>
                </c:pt>
                <c:pt idx="570">
                  <c:v>6.9569289999999997E-3</c:v>
                </c:pt>
                <c:pt idx="571">
                  <c:v>6.9554109999999999E-3</c:v>
                </c:pt>
                <c:pt idx="572">
                  <c:v>6.953898E-3</c:v>
                </c:pt>
                <c:pt idx="573">
                  <c:v>6.9523909999999996E-3</c:v>
                </c:pt>
                <c:pt idx="574">
                  <c:v>6.950889E-3</c:v>
                </c:pt>
                <c:pt idx="575">
                  <c:v>6.9493920000000004E-3</c:v>
                </c:pt>
                <c:pt idx="576">
                  <c:v>6.9479010000000003E-3</c:v>
                </c:pt>
                <c:pt idx="577">
                  <c:v>6.9464139999999997E-3</c:v>
                </c:pt>
                <c:pt idx="578">
                  <c:v>6.9449330000000004E-3</c:v>
                </c:pt>
                <c:pt idx="579">
                  <c:v>6.9434559999999998E-3</c:v>
                </c:pt>
                <c:pt idx="580">
                  <c:v>6.9419850000000003E-3</c:v>
                </c:pt>
                <c:pt idx="581">
                  <c:v>6.940519E-3</c:v>
                </c:pt>
                <c:pt idx="582">
                  <c:v>6.9390579999999997E-3</c:v>
                </c:pt>
                <c:pt idx="583">
                  <c:v>6.9376009999999998E-3</c:v>
                </c:pt>
                <c:pt idx="584">
                  <c:v>6.9361500000000003E-3</c:v>
                </c:pt>
                <c:pt idx="585">
                  <c:v>6.9347039999999999E-3</c:v>
                </c:pt>
                <c:pt idx="586">
                  <c:v>6.9332619999999999E-3</c:v>
                </c:pt>
                <c:pt idx="587">
                  <c:v>6.9318260000000003E-3</c:v>
                </c:pt>
                <c:pt idx="588">
                  <c:v>6.9303940000000003E-3</c:v>
                </c:pt>
                <c:pt idx="589">
                  <c:v>6.9289670000000003E-3</c:v>
                </c:pt>
                <c:pt idx="590">
                  <c:v>6.9275450000000002E-3</c:v>
                </c:pt>
                <c:pt idx="591">
                  <c:v>6.9261280000000001E-3</c:v>
                </c:pt>
                <c:pt idx="592">
                  <c:v>6.924716E-3</c:v>
                </c:pt>
                <c:pt idx="593">
                  <c:v>6.9233080000000004E-3</c:v>
                </c:pt>
                <c:pt idx="594">
                  <c:v>6.9219049999999999E-3</c:v>
                </c:pt>
                <c:pt idx="595">
                  <c:v>6.9205070000000002E-3</c:v>
                </c:pt>
                <c:pt idx="596">
                  <c:v>6.9191130000000002E-3</c:v>
                </c:pt>
                <c:pt idx="597">
                  <c:v>6.9177240000000001E-3</c:v>
                </c:pt>
                <c:pt idx="598">
                  <c:v>6.9163389999999996E-3</c:v>
                </c:pt>
                <c:pt idx="599">
                  <c:v>6.9149600000000004E-3</c:v>
                </c:pt>
                <c:pt idx="600">
                  <c:v>6.9135840000000004E-3</c:v>
                </c:pt>
                <c:pt idx="601">
                  <c:v>6.9122139999999999E-3</c:v>
                </c:pt>
                <c:pt idx="602">
                  <c:v>6.9108479999999998E-3</c:v>
                </c:pt>
                <c:pt idx="603">
                  <c:v>6.9094860000000003E-3</c:v>
                </c:pt>
                <c:pt idx="604">
                  <c:v>6.9081289999999998E-3</c:v>
                </c:pt>
                <c:pt idx="605">
                  <c:v>6.9067759999999999E-3</c:v>
                </c:pt>
                <c:pt idx="606">
                  <c:v>6.9054279999999999E-3</c:v>
                </c:pt>
                <c:pt idx="607">
                  <c:v>6.9040839999999996E-3</c:v>
                </c:pt>
                <c:pt idx="608">
                  <c:v>6.9027450000000001E-3</c:v>
                </c:pt>
                <c:pt idx="609">
                  <c:v>6.9014100000000002E-3</c:v>
                </c:pt>
                <c:pt idx="610">
                  <c:v>6.9000789999999999E-3</c:v>
                </c:pt>
                <c:pt idx="611">
                  <c:v>6.8987529999999997E-3</c:v>
                </c:pt>
                <c:pt idx="612">
                  <c:v>6.8974309999999999E-3</c:v>
                </c:pt>
                <c:pt idx="613">
                  <c:v>6.8961129999999997E-3</c:v>
                </c:pt>
                <c:pt idx="614">
                  <c:v>6.8947990000000001E-3</c:v>
                </c:pt>
                <c:pt idx="615">
                  <c:v>6.8934900000000004E-3</c:v>
                </c:pt>
                <c:pt idx="616">
                  <c:v>6.8921850000000003E-3</c:v>
                </c:pt>
                <c:pt idx="617">
                  <c:v>6.8908839999999999E-3</c:v>
                </c:pt>
                <c:pt idx="618">
                  <c:v>6.8895880000000003E-3</c:v>
                </c:pt>
                <c:pt idx="619">
                  <c:v>6.888295E-3</c:v>
                </c:pt>
                <c:pt idx="620">
                  <c:v>6.8870069999999997E-3</c:v>
                </c:pt>
                <c:pt idx="621">
                  <c:v>6.8857229999999998E-3</c:v>
                </c:pt>
                <c:pt idx="622">
                  <c:v>6.8844429999999996E-3</c:v>
                </c:pt>
                <c:pt idx="623">
                  <c:v>6.8831669999999999E-3</c:v>
                </c:pt>
                <c:pt idx="624">
                  <c:v>6.8818949999999999E-3</c:v>
                </c:pt>
                <c:pt idx="625">
                  <c:v>6.8806270000000003E-3</c:v>
                </c:pt>
                <c:pt idx="626">
                  <c:v>6.8793630000000003E-3</c:v>
                </c:pt>
                <c:pt idx="627">
                  <c:v>6.878103E-3</c:v>
                </c:pt>
                <c:pt idx="628">
                  <c:v>6.8768470000000002E-3</c:v>
                </c:pt>
                <c:pt idx="629">
                  <c:v>6.875595E-3</c:v>
                </c:pt>
                <c:pt idx="630">
                  <c:v>6.8743479999999997E-3</c:v>
                </c:pt>
                <c:pt idx="631">
                  <c:v>6.8731039999999997E-3</c:v>
                </c:pt>
                <c:pt idx="632">
                  <c:v>6.8718640000000001E-3</c:v>
                </c:pt>
                <c:pt idx="633">
                  <c:v>6.8706269999999998E-3</c:v>
                </c:pt>
                <c:pt idx="634">
                  <c:v>6.8693950000000004E-3</c:v>
                </c:pt>
                <c:pt idx="635">
                  <c:v>6.8681669999999997E-3</c:v>
                </c:pt>
                <c:pt idx="636">
                  <c:v>6.866942E-3</c:v>
                </c:pt>
                <c:pt idx="637">
                  <c:v>6.865721E-3</c:v>
                </c:pt>
                <c:pt idx="638">
                  <c:v>6.8645039999999996E-3</c:v>
                </c:pt>
                <c:pt idx="639">
                  <c:v>6.8632909999999997E-3</c:v>
                </c:pt>
                <c:pt idx="640">
                  <c:v>6.8620820000000003E-3</c:v>
                </c:pt>
                <c:pt idx="641">
                  <c:v>6.8608760000000001E-3</c:v>
                </c:pt>
                <c:pt idx="642">
                  <c:v>6.8596739999999996E-3</c:v>
                </c:pt>
                <c:pt idx="643">
                  <c:v>6.8584759999999996E-3</c:v>
                </c:pt>
                <c:pt idx="644">
                  <c:v>6.8572820000000001E-3</c:v>
                </c:pt>
                <c:pt idx="645">
                  <c:v>6.8560909999999999E-3</c:v>
                </c:pt>
                <c:pt idx="646">
                  <c:v>6.8549040000000002E-3</c:v>
                </c:pt>
                <c:pt idx="647">
                  <c:v>6.8537199999999998E-3</c:v>
                </c:pt>
                <c:pt idx="648">
                  <c:v>6.8525399999999998E-3</c:v>
                </c:pt>
                <c:pt idx="649">
                  <c:v>6.8513640000000004E-3</c:v>
                </c:pt>
                <c:pt idx="650">
                  <c:v>6.8501919999999997E-3</c:v>
                </c:pt>
                <c:pt idx="651">
                  <c:v>6.8490230000000001E-3</c:v>
                </c:pt>
                <c:pt idx="652">
                  <c:v>6.8478569999999997E-3</c:v>
                </c:pt>
                <c:pt idx="653">
                  <c:v>6.8466949999999999E-3</c:v>
                </c:pt>
                <c:pt idx="654">
                  <c:v>6.8455369999999996E-3</c:v>
                </c:pt>
                <c:pt idx="655">
                  <c:v>6.8443820000000004E-3</c:v>
                </c:pt>
                <c:pt idx="656">
                  <c:v>6.843231E-3</c:v>
                </c:pt>
                <c:pt idx="657">
                  <c:v>6.8420829999999997E-3</c:v>
                </c:pt>
                <c:pt idx="658">
                  <c:v>6.8409380000000004E-3</c:v>
                </c:pt>
                <c:pt idx="659">
                  <c:v>6.8397969999999999E-3</c:v>
                </c:pt>
                <c:pt idx="660">
                  <c:v>6.8386599999999999E-3</c:v>
                </c:pt>
                <c:pt idx="661">
                  <c:v>6.837526E-3</c:v>
                </c:pt>
                <c:pt idx="662">
                  <c:v>6.8363950000000003E-3</c:v>
                </c:pt>
                <c:pt idx="663">
                  <c:v>6.8352680000000002E-3</c:v>
                </c:pt>
                <c:pt idx="664">
                  <c:v>6.8341440000000003E-3</c:v>
                </c:pt>
                <c:pt idx="665">
                  <c:v>6.8330229999999997E-3</c:v>
                </c:pt>
                <c:pt idx="666">
                  <c:v>6.8319059999999996E-3</c:v>
                </c:pt>
                <c:pt idx="667">
                  <c:v>6.8307919999999996E-3</c:v>
                </c:pt>
                <c:pt idx="668">
                  <c:v>6.8296820000000001E-3</c:v>
                </c:pt>
                <c:pt idx="669">
                  <c:v>6.8285749999999999E-3</c:v>
                </c:pt>
                <c:pt idx="670">
                  <c:v>6.8274709999999999E-3</c:v>
                </c:pt>
                <c:pt idx="671">
                  <c:v>6.82637E-3</c:v>
                </c:pt>
                <c:pt idx="672">
                  <c:v>6.8252729999999998E-3</c:v>
                </c:pt>
                <c:pt idx="673">
                  <c:v>6.8241780000000002E-3</c:v>
                </c:pt>
                <c:pt idx="674">
                  <c:v>6.8230870000000002E-3</c:v>
                </c:pt>
                <c:pt idx="675">
                  <c:v>6.8219999999999999E-3</c:v>
                </c:pt>
                <c:pt idx="676">
                  <c:v>6.8209150000000003E-3</c:v>
                </c:pt>
                <c:pt idx="677">
                  <c:v>6.8198340000000003E-3</c:v>
                </c:pt>
                <c:pt idx="678">
                  <c:v>6.8187559999999996E-3</c:v>
                </c:pt>
                <c:pt idx="679">
                  <c:v>6.8176809999999999E-3</c:v>
                </c:pt>
                <c:pt idx="680">
                  <c:v>6.8166090000000004E-3</c:v>
                </c:pt>
                <c:pt idx="681">
                  <c:v>6.8155400000000001E-3</c:v>
                </c:pt>
                <c:pt idx="682">
                  <c:v>6.8144750000000004E-3</c:v>
                </c:pt>
                <c:pt idx="683">
                  <c:v>6.8134119999999996E-3</c:v>
                </c:pt>
                <c:pt idx="684">
                  <c:v>6.8123530000000002E-3</c:v>
                </c:pt>
                <c:pt idx="685">
                  <c:v>6.8112959999999997E-3</c:v>
                </c:pt>
                <c:pt idx="686">
                  <c:v>6.8102429999999997E-3</c:v>
                </c:pt>
                <c:pt idx="687">
                  <c:v>6.8091929999999998E-3</c:v>
                </c:pt>
                <c:pt idx="688">
                  <c:v>6.8081460000000002E-3</c:v>
                </c:pt>
                <c:pt idx="689">
                  <c:v>6.8071019999999998E-3</c:v>
                </c:pt>
                <c:pt idx="690">
                  <c:v>6.8060600000000001E-3</c:v>
                </c:pt>
                <c:pt idx="691">
                  <c:v>6.805022E-3</c:v>
                </c:pt>
                <c:pt idx="692">
                  <c:v>6.8039870000000001E-3</c:v>
                </c:pt>
                <c:pt idx="693">
                  <c:v>6.8029550000000003E-3</c:v>
                </c:pt>
                <c:pt idx="694">
                  <c:v>6.8019259999999998E-3</c:v>
                </c:pt>
                <c:pt idx="695">
                  <c:v>6.800899E-3</c:v>
                </c:pt>
                <c:pt idx="696">
                  <c:v>6.7998759999999998E-3</c:v>
                </c:pt>
                <c:pt idx="697">
                  <c:v>6.7988559999999998E-3</c:v>
                </c:pt>
                <c:pt idx="698">
                  <c:v>6.7978379999999996E-3</c:v>
                </c:pt>
                <c:pt idx="699">
                  <c:v>6.7968239999999999E-3</c:v>
                </c:pt>
                <c:pt idx="700">
                  <c:v>6.795812E-3</c:v>
                </c:pt>
                <c:pt idx="701">
                  <c:v>6.7948030000000003E-3</c:v>
                </c:pt>
                <c:pt idx="702">
                  <c:v>6.7937969999999999E-3</c:v>
                </c:pt>
                <c:pt idx="703">
                  <c:v>6.7927939999999996E-3</c:v>
                </c:pt>
                <c:pt idx="704">
                  <c:v>6.791793E-3</c:v>
                </c:pt>
                <c:pt idx="705">
                  <c:v>6.790796E-3</c:v>
                </c:pt>
                <c:pt idx="706">
                  <c:v>6.7898009999999998E-3</c:v>
                </c:pt>
                <c:pt idx="707">
                  <c:v>6.7888089999999998E-3</c:v>
                </c:pt>
                <c:pt idx="708">
                  <c:v>6.78782E-3</c:v>
                </c:pt>
                <c:pt idx="709">
                  <c:v>6.7868340000000003E-3</c:v>
                </c:pt>
                <c:pt idx="710">
                  <c:v>6.7858509999999999E-3</c:v>
                </c:pt>
                <c:pt idx="711">
                  <c:v>6.7848700000000001E-3</c:v>
                </c:pt>
                <c:pt idx="712">
                  <c:v>6.7838919999999997E-3</c:v>
                </c:pt>
                <c:pt idx="713">
                  <c:v>6.7829159999999999E-3</c:v>
                </c:pt>
                <c:pt idx="714">
                  <c:v>6.7819439999999998E-3</c:v>
                </c:pt>
                <c:pt idx="715">
                  <c:v>6.7809740000000004E-3</c:v>
                </c:pt>
                <c:pt idx="716">
                  <c:v>6.7800070000000002E-3</c:v>
                </c:pt>
                <c:pt idx="717">
                  <c:v>6.7790419999999999E-3</c:v>
                </c:pt>
                <c:pt idx="718">
                  <c:v>6.7780799999999997E-3</c:v>
                </c:pt>
                <c:pt idx="719">
                  <c:v>6.7771209999999997E-3</c:v>
                </c:pt>
                <c:pt idx="720">
                  <c:v>6.7761649999999998E-3</c:v>
                </c:pt>
                <c:pt idx="721">
                  <c:v>6.7752109999999997E-3</c:v>
                </c:pt>
                <c:pt idx="722">
                  <c:v>6.7742590000000004E-3</c:v>
                </c:pt>
                <c:pt idx="723">
                  <c:v>6.7733109999999997E-3</c:v>
                </c:pt>
                <c:pt idx="724">
                  <c:v>6.7723649999999998E-3</c:v>
                </c:pt>
                <c:pt idx="725">
                  <c:v>6.7714209999999997E-3</c:v>
                </c:pt>
                <c:pt idx="726">
                  <c:v>6.7704810000000001E-3</c:v>
                </c:pt>
                <c:pt idx="727">
                  <c:v>6.7695419999999999E-3</c:v>
                </c:pt>
                <c:pt idx="728">
                  <c:v>6.7686070000000003E-3</c:v>
                </c:pt>
                <c:pt idx="729">
                  <c:v>6.7676730000000001E-3</c:v>
                </c:pt>
                <c:pt idx="730">
                  <c:v>6.7667430000000004E-3</c:v>
                </c:pt>
                <c:pt idx="731">
                  <c:v>6.7658149999999997E-3</c:v>
                </c:pt>
                <c:pt idx="732">
                  <c:v>6.7648889999999996E-3</c:v>
                </c:pt>
                <c:pt idx="733">
                  <c:v>6.7639659999999997E-3</c:v>
                </c:pt>
                <c:pt idx="734">
                  <c:v>6.763046E-3</c:v>
                </c:pt>
                <c:pt idx="735">
                  <c:v>6.7621280000000001E-3</c:v>
                </c:pt>
                <c:pt idx="736">
                  <c:v>6.761212E-3</c:v>
                </c:pt>
                <c:pt idx="737">
                  <c:v>6.760299E-3</c:v>
                </c:pt>
                <c:pt idx="738">
                  <c:v>6.7593879999999999E-3</c:v>
                </c:pt>
                <c:pt idx="739">
                  <c:v>6.7584799999999999E-3</c:v>
                </c:pt>
                <c:pt idx="740">
                  <c:v>6.7575739999999997E-3</c:v>
                </c:pt>
                <c:pt idx="741">
                  <c:v>6.7566709999999997E-3</c:v>
                </c:pt>
                <c:pt idx="742">
                  <c:v>6.7557700000000004E-3</c:v>
                </c:pt>
                <c:pt idx="743">
                  <c:v>6.7548720000000003E-3</c:v>
                </c:pt>
                <c:pt idx="744">
                  <c:v>6.7539760000000001E-3</c:v>
                </c:pt>
                <c:pt idx="745">
                  <c:v>6.7530819999999997E-3</c:v>
                </c:pt>
                <c:pt idx="746">
                  <c:v>6.7521910000000003E-3</c:v>
                </c:pt>
                <c:pt idx="747">
                  <c:v>6.7513019999999998E-3</c:v>
                </c:pt>
                <c:pt idx="748">
                  <c:v>6.7504150000000001E-3</c:v>
                </c:pt>
                <c:pt idx="749">
                  <c:v>6.7495309999999996E-3</c:v>
                </c:pt>
                <c:pt idx="750">
                  <c:v>6.7486489999999998E-3</c:v>
                </c:pt>
                <c:pt idx="751">
                  <c:v>6.7477700000000002E-3</c:v>
                </c:pt>
                <c:pt idx="752">
                  <c:v>6.7468930000000003E-3</c:v>
                </c:pt>
                <c:pt idx="753">
                  <c:v>6.7460180000000003E-3</c:v>
                </c:pt>
                <c:pt idx="754">
                  <c:v>6.7451450000000001E-3</c:v>
                </c:pt>
                <c:pt idx="755">
                  <c:v>6.7442750000000001E-3</c:v>
                </c:pt>
                <c:pt idx="756">
                  <c:v>6.7434069999999999E-3</c:v>
                </c:pt>
                <c:pt idx="757">
                  <c:v>6.7425419999999998E-3</c:v>
                </c:pt>
                <c:pt idx="758">
                  <c:v>6.7416780000000001E-3</c:v>
                </c:pt>
                <c:pt idx="759">
                  <c:v>6.7408169999999996E-3</c:v>
                </c:pt>
                <c:pt idx="760">
                  <c:v>6.7399579999999999E-3</c:v>
                </c:pt>
                <c:pt idx="761">
                  <c:v>6.7391020000000003E-3</c:v>
                </c:pt>
                <c:pt idx="762">
                  <c:v>6.7382470000000002E-3</c:v>
                </c:pt>
                <c:pt idx="763">
                  <c:v>6.7373950000000002E-3</c:v>
                </c:pt>
                <c:pt idx="764">
                  <c:v>6.736545E-3</c:v>
                </c:pt>
                <c:pt idx="765">
                  <c:v>6.735698E-3</c:v>
                </c:pt>
                <c:pt idx="766">
                  <c:v>6.7348520000000004E-3</c:v>
                </c:pt>
                <c:pt idx="767">
                  <c:v>6.734009E-3</c:v>
                </c:pt>
                <c:pt idx="768">
                  <c:v>6.7331680000000003E-3</c:v>
                </c:pt>
                <c:pt idx="769">
                  <c:v>6.7323289999999996E-3</c:v>
                </c:pt>
                <c:pt idx="770">
                  <c:v>6.7314920000000004E-3</c:v>
                </c:pt>
                <c:pt idx="771">
                  <c:v>6.7306570000000001E-3</c:v>
                </c:pt>
                <c:pt idx="772">
                  <c:v>6.729825E-3</c:v>
                </c:pt>
                <c:pt idx="773">
                  <c:v>6.7289940000000003E-3</c:v>
                </c:pt>
                <c:pt idx="774">
                  <c:v>6.7281659999999998E-3</c:v>
                </c:pt>
                <c:pt idx="775">
                  <c:v>6.7273400000000001E-3</c:v>
                </c:pt>
                <c:pt idx="776">
                  <c:v>6.7265160000000001E-3</c:v>
                </c:pt>
                <c:pt idx="777">
                  <c:v>6.7256939999999999E-3</c:v>
                </c:pt>
                <c:pt idx="778">
                  <c:v>6.7248749999999999E-3</c:v>
                </c:pt>
                <c:pt idx="779">
                  <c:v>6.7240570000000003E-3</c:v>
                </c:pt>
                <c:pt idx="780">
                  <c:v>6.7232409999999996E-3</c:v>
                </c:pt>
                <c:pt idx="781">
                  <c:v>6.7224279999999999E-3</c:v>
                </c:pt>
                <c:pt idx="782">
                  <c:v>6.721617E-3</c:v>
                </c:pt>
                <c:pt idx="783">
                  <c:v>6.7208069999999996E-3</c:v>
                </c:pt>
                <c:pt idx="784">
                  <c:v>6.7200000000000003E-3</c:v>
                </c:pt>
                <c:pt idx="785">
                  <c:v>6.7191949999999999E-3</c:v>
                </c:pt>
                <c:pt idx="786">
                  <c:v>6.7183920000000001E-3</c:v>
                </c:pt>
                <c:pt idx="787">
                  <c:v>6.7175899999999998E-3</c:v>
                </c:pt>
                <c:pt idx="788">
                  <c:v>6.7167909999999997E-3</c:v>
                </c:pt>
                <c:pt idx="789">
                  <c:v>6.7159940000000003E-3</c:v>
                </c:pt>
                <c:pt idx="790">
                  <c:v>6.7151989999999998E-3</c:v>
                </c:pt>
                <c:pt idx="791">
                  <c:v>6.714406E-3</c:v>
                </c:pt>
                <c:pt idx="792">
                  <c:v>6.713615E-3</c:v>
                </c:pt>
                <c:pt idx="793">
                  <c:v>6.7128259999999999E-3</c:v>
                </c:pt>
                <c:pt idx="794">
                  <c:v>6.7120390000000004E-3</c:v>
                </c:pt>
                <c:pt idx="795">
                  <c:v>6.7112530000000004E-3</c:v>
                </c:pt>
                <c:pt idx="796">
                  <c:v>6.7104699999999996E-3</c:v>
                </c:pt>
                <c:pt idx="797">
                  <c:v>6.7096889999999996E-3</c:v>
                </c:pt>
                <c:pt idx="798">
                  <c:v>6.7089100000000002E-3</c:v>
                </c:pt>
                <c:pt idx="799">
                  <c:v>6.7081320000000003E-3</c:v>
                </c:pt>
                <c:pt idx="800">
                  <c:v>6.7073569999999997E-3</c:v>
                </c:pt>
                <c:pt idx="801">
                  <c:v>6.7065830000000003E-3</c:v>
                </c:pt>
                <c:pt idx="802">
                  <c:v>6.7058120000000002E-3</c:v>
                </c:pt>
                <c:pt idx="803">
                  <c:v>6.7050419999999996E-3</c:v>
                </c:pt>
                <c:pt idx="804">
                  <c:v>6.7042739999999997E-3</c:v>
                </c:pt>
                <c:pt idx="805">
                  <c:v>6.7035089999999999E-3</c:v>
                </c:pt>
                <c:pt idx="806">
                  <c:v>6.7027450000000004E-3</c:v>
                </c:pt>
                <c:pt idx="807">
                  <c:v>6.7019829999999999E-3</c:v>
                </c:pt>
                <c:pt idx="808">
                  <c:v>6.7012219999999997E-3</c:v>
                </c:pt>
                <c:pt idx="809">
                  <c:v>6.7004639999999997E-3</c:v>
                </c:pt>
                <c:pt idx="810">
                  <c:v>6.6997080000000004E-3</c:v>
                </c:pt>
                <c:pt idx="811">
                  <c:v>6.6989529999999997E-3</c:v>
                </c:pt>
                <c:pt idx="812">
                  <c:v>6.6981999999999996E-3</c:v>
                </c:pt>
                <c:pt idx="813">
                  <c:v>6.6974490000000003E-3</c:v>
                </c:pt>
                <c:pt idx="814">
                  <c:v>6.6966999999999999E-3</c:v>
                </c:pt>
                <c:pt idx="815">
                  <c:v>6.6959530000000001E-3</c:v>
                </c:pt>
                <c:pt idx="816">
                  <c:v>6.6952069999999999E-3</c:v>
                </c:pt>
                <c:pt idx="817">
                  <c:v>6.6944639999999998E-3</c:v>
                </c:pt>
                <c:pt idx="818">
                  <c:v>6.693722E-3</c:v>
                </c:pt>
                <c:pt idx="819">
                  <c:v>6.6929820000000001E-3</c:v>
                </c:pt>
                <c:pt idx="820">
                  <c:v>6.692244E-3</c:v>
                </c:pt>
                <c:pt idx="821">
                  <c:v>6.6915079999999997E-3</c:v>
                </c:pt>
                <c:pt idx="822">
                  <c:v>6.6907729999999997E-3</c:v>
                </c:pt>
                <c:pt idx="823">
                  <c:v>6.6900400000000004E-3</c:v>
                </c:pt>
                <c:pt idx="824">
                  <c:v>6.6893090000000001E-3</c:v>
                </c:pt>
                <c:pt idx="825">
                  <c:v>6.6885800000000004E-3</c:v>
                </c:pt>
                <c:pt idx="826">
                  <c:v>6.6878520000000002E-3</c:v>
                </c:pt>
                <c:pt idx="827">
                  <c:v>6.6871259999999998E-3</c:v>
                </c:pt>
                <c:pt idx="828">
                  <c:v>6.6864020000000001E-3</c:v>
                </c:pt>
                <c:pt idx="829">
                  <c:v>6.6856800000000003E-3</c:v>
                </c:pt>
                <c:pt idx="830">
                  <c:v>6.6849589999999999E-3</c:v>
                </c:pt>
                <c:pt idx="831">
                  <c:v>6.6842409999999996E-3</c:v>
                </c:pt>
                <c:pt idx="832">
                  <c:v>6.6835230000000002E-3</c:v>
                </c:pt>
                <c:pt idx="833">
                  <c:v>6.6828080000000002E-3</c:v>
                </c:pt>
                <c:pt idx="834">
                  <c:v>6.6820940000000004E-3</c:v>
                </c:pt>
                <c:pt idx="835">
                  <c:v>6.6813819999999996E-3</c:v>
                </c:pt>
                <c:pt idx="836">
                  <c:v>6.6806720000000003E-3</c:v>
                </c:pt>
                <c:pt idx="837">
                  <c:v>6.6799629999999997E-3</c:v>
                </c:pt>
                <c:pt idx="838">
                  <c:v>6.6792559999999997E-3</c:v>
                </c:pt>
                <c:pt idx="839">
                  <c:v>6.6785509999999996E-3</c:v>
                </c:pt>
                <c:pt idx="840">
                  <c:v>6.6778480000000001E-3</c:v>
                </c:pt>
                <c:pt idx="841">
                  <c:v>6.6771460000000001E-3</c:v>
                </c:pt>
                <c:pt idx="842">
                  <c:v>6.6764449999999996E-3</c:v>
                </c:pt>
                <c:pt idx="843">
                  <c:v>6.6757470000000001E-3</c:v>
                </c:pt>
                <c:pt idx="844">
                  <c:v>6.6750500000000001E-3</c:v>
                </c:pt>
                <c:pt idx="845">
                  <c:v>6.6743549999999999E-3</c:v>
                </c:pt>
                <c:pt idx="846">
                  <c:v>6.673661E-3</c:v>
                </c:pt>
                <c:pt idx="847">
                  <c:v>6.6729689999999999E-3</c:v>
                </c:pt>
                <c:pt idx="848">
                  <c:v>6.6722780000000002E-3</c:v>
                </c:pt>
                <c:pt idx="849">
                  <c:v>6.6715899999999998E-3</c:v>
                </c:pt>
                <c:pt idx="850">
                  <c:v>6.6709020000000003E-3</c:v>
                </c:pt>
                <c:pt idx="851">
                  <c:v>6.670217E-3</c:v>
                </c:pt>
                <c:pt idx="852">
                  <c:v>6.6695330000000001E-3</c:v>
                </c:pt>
                <c:pt idx="853">
                  <c:v>6.6688509999999999E-3</c:v>
                </c:pt>
                <c:pt idx="854">
                  <c:v>6.6681700000000002E-3</c:v>
                </c:pt>
                <c:pt idx="855">
                  <c:v>6.6674910000000002E-3</c:v>
                </c:pt>
                <c:pt idx="856">
                  <c:v>6.6668129999999997E-3</c:v>
                </c:pt>
                <c:pt idx="857">
                  <c:v>6.6661369999999999E-3</c:v>
                </c:pt>
                <c:pt idx="858">
                  <c:v>6.6654619999999996E-3</c:v>
                </c:pt>
                <c:pt idx="859">
                  <c:v>6.664789E-3</c:v>
                </c:pt>
                <c:pt idx="860">
                  <c:v>6.6641180000000001E-3</c:v>
                </c:pt>
                <c:pt idx="861">
                  <c:v>6.6634479999999998E-3</c:v>
                </c:pt>
                <c:pt idx="862">
                  <c:v>6.6627800000000001E-3</c:v>
                </c:pt>
                <c:pt idx="863">
                  <c:v>6.6621129999999999E-3</c:v>
                </c:pt>
                <c:pt idx="864">
                  <c:v>6.6614480000000004E-3</c:v>
                </c:pt>
                <c:pt idx="865">
                  <c:v>6.6607849999999998E-3</c:v>
                </c:pt>
                <c:pt idx="866">
                  <c:v>6.6601220000000001E-3</c:v>
                </c:pt>
                <c:pt idx="867">
                  <c:v>6.6594619999999997E-3</c:v>
                </c:pt>
                <c:pt idx="868">
                  <c:v>6.6588029999999996E-3</c:v>
                </c:pt>
                <c:pt idx="869">
                  <c:v>6.6581449999999999E-3</c:v>
                </c:pt>
                <c:pt idx="870">
                  <c:v>6.6574889999999999E-3</c:v>
                </c:pt>
                <c:pt idx="871">
                  <c:v>6.6568349999999998E-3</c:v>
                </c:pt>
                <c:pt idx="872">
                  <c:v>6.6561820000000001E-3</c:v>
                </c:pt>
                <c:pt idx="873">
                  <c:v>6.6555299999999998E-3</c:v>
                </c:pt>
                <c:pt idx="874">
                  <c:v>6.6548800000000002E-3</c:v>
                </c:pt>
                <c:pt idx="875">
                  <c:v>6.654231E-3</c:v>
                </c:pt>
                <c:pt idx="876">
                  <c:v>6.6535839999999997E-3</c:v>
                </c:pt>
                <c:pt idx="877">
                  <c:v>6.6529390000000001E-3</c:v>
                </c:pt>
                <c:pt idx="878">
                  <c:v>6.6522939999999996E-3</c:v>
                </c:pt>
                <c:pt idx="879">
                  <c:v>6.6516520000000001E-3</c:v>
                </c:pt>
                <c:pt idx="880">
                  <c:v>6.6510099999999997E-3</c:v>
                </c:pt>
                <c:pt idx="881">
                  <c:v>6.6503700000000001E-3</c:v>
                </c:pt>
                <c:pt idx="882">
                  <c:v>6.6497320000000002E-3</c:v>
                </c:pt>
                <c:pt idx="883">
                  <c:v>6.6490949999999998E-3</c:v>
                </c:pt>
                <c:pt idx="884">
                  <c:v>6.6484600000000001E-3</c:v>
                </c:pt>
                <c:pt idx="885">
                  <c:v>6.6478259999999999E-3</c:v>
                </c:pt>
                <c:pt idx="886">
                  <c:v>6.647193E-3</c:v>
                </c:pt>
                <c:pt idx="887">
                  <c:v>6.646562E-3</c:v>
                </c:pt>
                <c:pt idx="888">
                  <c:v>6.6459320000000002E-3</c:v>
                </c:pt>
                <c:pt idx="889">
                  <c:v>6.645303E-3</c:v>
                </c:pt>
                <c:pt idx="890">
                  <c:v>6.6446760000000004E-3</c:v>
                </c:pt>
                <c:pt idx="891">
                  <c:v>6.6440509999999998E-3</c:v>
                </c:pt>
                <c:pt idx="892">
                  <c:v>6.6434270000000004E-3</c:v>
                </c:pt>
                <c:pt idx="893">
                  <c:v>6.6428040000000004E-3</c:v>
                </c:pt>
                <c:pt idx="894">
                  <c:v>6.6421819999999999E-3</c:v>
                </c:pt>
                <c:pt idx="895">
                  <c:v>6.6415620000000002E-3</c:v>
                </c:pt>
                <c:pt idx="896">
                  <c:v>6.6409440000000002E-3</c:v>
                </c:pt>
                <c:pt idx="897">
                  <c:v>6.6403260000000002E-3</c:v>
                </c:pt>
                <c:pt idx="898">
                  <c:v>6.6397110000000004E-3</c:v>
                </c:pt>
                <c:pt idx="899">
                  <c:v>6.6390959999999997E-3</c:v>
                </c:pt>
                <c:pt idx="900">
                  <c:v>6.6384829999999997E-3</c:v>
                </c:pt>
                <c:pt idx="901">
                  <c:v>6.637871E-3</c:v>
                </c:pt>
                <c:pt idx="902">
                  <c:v>6.6372599999999999E-3</c:v>
                </c:pt>
                <c:pt idx="903">
                  <c:v>6.6366510000000004E-3</c:v>
                </c:pt>
                <c:pt idx="904">
                  <c:v>6.6360439999999998E-3</c:v>
                </c:pt>
                <c:pt idx="905">
                  <c:v>6.6354370000000001E-3</c:v>
                </c:pt>
                <c:pt idx="906">
                  <c:v>6.6348320000000002E-3</c:v>
                </c:pt>
                <c:pt idx="907">
                  <c:v>6.6342279999999998E-3</c:v>
                </c:pt>
                <c:pt idx="908">
                  <c:v>6.6336260000000001E-3</c:v>
                </c:pt>
                <c:pt idx="909">
                  <c:v>6.6330249999999999E-3</c:v>
                </c:pt>
                <c:pt idx="910">
                  <c:v>6.632425E-3</c:v>
                </c:pt>
                <c:pt idx="911">
                  <c:v>6.6318260000000004E-3</c:v>
                </c:pt>
                <c:pt idx="912">
                  <c:v>6.6312289999999998E-3</c:v>
                </c:pt>
                <c:pt idx="913">
                  <c:v>6.6306330000000004E-3</c:v>
                </c:pt>
                <c:pt idx="914">
                  <c:v>6.6300380000000004E-3</c:v>
                </c:pt>
                <c:pt idx="915">
                  <c:v>6.6294450000000003E-3</c:v>
                </c:pt>
                <c:pt idx="916">
                  <c:v>6.6288529999999997E-3</c:v>
                </c:pt>
                <c:pt idx="917">
                  <c:v>6.6282620000000002E-3</c:v>
                </c:pt>
                <c:pt idx="918">
                  <c:v>6.6276729999999997E-3</c:v>
                </c:pt>
                <c:pt idx="919">
                  <c:v>6.6270849999999996E-3</c:v>
                </c:pt>
                <c:pt idx="920">
                  <c:v>6.6264979999999998E-3</c:v>
                </c:pt>
                <c:pt idx="921">
                  <c:v>6.6259120000000003E-3</c:v>
                </c:pt>
                <c:pt idx="922">
                  <c:v>6.6253279999999998E-3</c:v>
                </c:pt>
                <c:pt idx="923">
                  <c:v>6.6247449999999996E-3</c:v>
                </c:pt>
                <c:pt idx="924">
                  <c:v>6.6241629999999998E-3</c:v>
                </c:pt>
                <c:pt idx="925">
                  <c:v>6.6235820000000003E-3</c:v>
                </c:pt>
                <c:pt idx="926">
                  <c:v>6.6230029999999997E-3</c:v>
                </c:pt>
                <c:pt idx="927">
                  <c:v>6.6224250000000004E-3</c:v>
                </c:pt>
                <c:pt idx="928">
                  <c:v>6.6218479999999996E-3</c:v>
                </c:pt>
                <c:pt idx="929">
                  <c:v>6.6212720000000001E-3</c:v>
                </c:pt>
                <c:pt idx="930">
                  <c:v>6.6206980000000004E-3</c:v>
                </c:pt>
                <c:pt idx="931">
                  <c:v>6.6201250000000001E-3</c:v>
                </c:pt>
                <c:pt idx="932">
                  <c:v>6.6195530000000002E-3</c:v>
                </c:pt>
                <c:pt idx="933">
                  <c:v>6.6189819999999998E-3</c:v>
                </c:pt>
                <c:pt idx="934">
                  <c:v>6.6184130000000001E-3</c:v>
                </c:pt>
                <c:pt idx="935">
                  <c:v>6.6178440000000003E-3</c:v>
                </c:pt>
                <c:pt idx="936">
                  <c:v>6.6172770000000004E-3</c:v>
                </c:pt>
                <c:pt idx="937">
                  <c:v>6.6167109999999999E-3</c:v>
                </c:pt>
                <c:pt idx="938">
                  <c:v>6.6161470000000002E-3</c:v>
                </c:pt>
                <c:pt idx="939">
                  <c:v>6.6155830000000004E-3</c:v>
                </c:pt>
                <c:pt idx="940">
                  <c:v>6.6150209999999996E-3</c:v>
                </c:pt>
                <c:pt idx="941">
                  <c:v>6.61446E-3</c:v>
                </c:pt>
                <c:pt idx="942">
                  <c:v>6.6138999999999998E-3</c:v>
                </c:pt>
                <c:pt idx="943">
                  <c:v>6.613341E-3</c:v>
                </c:pt>
                <c:pt idx="944">
                  <c:v>6.612784E-3</c:v>
                </c:pt>
                <c:pt idx="945">
                  <c:v>6.612227E-3</c:v>
                </c:pt>
                <c:pt idx="946">
                  <c:v>6.6116719999999999E-3</c:v>
                </c:pt>
                <c:pt idx="947">
                  <c:v>6.611118E-3</c:v>
                </c:pt>
                <c:pt idx="948">
                  <c:v>6.6105649999999997E-3</c:v>
                </c:pt>
                <c:pt idx="949">
                  <c:v>6.610014E-3</c:v>
                </c:pt>
                <c:pt idx="950">
                  <c:v>6.6094630000000003E-3</c:v>
                </c:pt>
                <c:pt idx="951">
                  <c:v>6.6089139999999996E-3</c:v>
                </c:pt>
                <c:pt idx="952">
                  <c:v>6.6083660000000001E-3</c:v>
                </c:pt>
                <c:pt idx="953">
                  <c:v>6.6078179999999997E-3</c:v>
                </c:pt>
                <c:pt idx="954">
                  <c:v>6.6072730000000003E-3</c:v>
                </c:pt>
                <c:pt idx="955">
                  <c:v>6.6067280000000001E-3</c:v>
                </c:pt>
                <c:pt idx="956">
                  <c:v>6.6061840000000002E-3</c:v>
                </c:pt>
                <c:pt idx="957">
                  <c:v>6.6056420000000001E-3</c:v>
                </c:pt>
                <c:pt idx="958">
                  <c:v>6.6051E-3</c:v>
                </c:pt>
                <c:pt idx="959">
                  <c:v>6.6045599999999998E-3</c:v>
                </c:pt>
                <c:pt idx="960">
                  <c:v>6.6040209999999998E-3</c:v>
                </c:pt>
                <c:pt idx="961">
                  <c:v>6.6034830000000003E-3</c:v>
                </c:pt>
                <c:pt idx="962">
                  <c:v>6.6029460000000002E-3</c:v>
                </c:pt>
                <c:pt idx="963">
                  <c:v>6.6024100000000004E-3</c:v>
                </c:pt>
                <c:pt idx="964">
                  <c:v>6.6018750000000001E-3</c:v>
                </c:pt>
                <c:pt idx="965">
                  <c:v>6.6013419999999996E-3</c:v>
                </c:pt>
                <c:pt idx="966">
                  <c:v>6.600809E-3</c:v>
                </c:pt>
                <c:pt idx="967">
                  <c:v>6.6002780000000002E-3</c:v>
                </c:pt>
                <c:pt idx="968">
                  <c:v>6.5997470000000004E-3</c:v>
                </c:pt>
                <c:pt idx="969">
                  <c:v>6.5992179999999996E-3</c:v>
                </c:pt>
                <c:pt idx="970">
                  <c:v>6.5986899999999999E-3</c:v>
                </c:pt>
                <c:pt idx="971">
                  <c:v>6.5981629999999998E-3</c:v>
                </c:pt>
                <c:pt idx="972">
                  <c:v>6.5976369999999999E-3</c:v>
                </c:pt>
                <c:pt idx="973">
                  <c:v>6.5971119999999996E-3</c:v>
                </c:pt>
                <c:pt idx="974">
                  <c:v>6.5965879999999996E-3</c:v>
                </c:pt>
                <c:pt idx="975">
                  <c:v>6.5960660000000003E-3</c:v>
                </c:pt>
                <c:pt idx="976">
                  <c:v>6.5955440000000001E-3</c:v>
                </c:pt>
                <c:pt idx="977">
                  <c:v>6.5950230000000002E-3</c:v>
                </c:pt>
                <c:pt idx="978">
                  <c:v>6.5945040000000002E-3</c:v>
                </c:pt>
                <c:pt idx="979">
                  <c:v>6.5939850000000001E-3</c:v>
                </c:pt>
                <c:pt idx="980">
                  <c:v>6.5934679999999999E-3</c:v>
                </c:pt>
                <c:pt idx="981">
                  <c:v>6.5929509999999997E-3</c:v>
                </c:pt>
                <c:pt idx="982">
                  <c:v>6.5924360000000001E-3</c:v>
                </c:pt>
                <c:pt idx="983">
                  <c:v>6.5919220000000001E-3</c:v>
                </c:pt>
                <c:pt idx="984">
                  <c:v>6.591408E-3</c:v>
                </c:pt>
                <c:pt idx="985">
                  <c:v>6.5908959999999997E-3</c:v>
                </c:pt>
                <c:pt idx="986">
                  <c:v>6.5903849999999998E-3</c:v>
                </c:pt>
                <c:pt idx="987">
                  <c:v>6.5898750000000002E-3</c:v>
                </c:pt>
                <c:pt idx="988">
                  <c:v>6.5893660000000001E-3</c:v>
                </c:pt>
                <c:pt idx="989">
                  <c:v>6.5888580000000004E-3</c:v>
                </c:pt>
                <c:pt idx="990">
                  <c:v>6.5883510000000001E-3</c:v>
                </c:pt>
                <c:pt idx="991">
                  <c:v>6.5878450000000002E-3</c:v>
                </c:pt>
                <c:pt idx="992">
                  <c:v>6.5873399999999997E-3</c:v>
                </c:pt>
                <c:pt idx="993">
                  <c:v>6.5868350000000001E-3</c:v>
                </c:pt>
                <c:pt idx="994">
                  <c:v>6.5863320000000003E-3</c:v>
                </c:pt>
                <c:pt idx="995">
                  <c:v>6.58583E-3</c:v>
                </c:pt>
                <c:pt idx="996">
                  <c:v>6.585329E-3</c:v>
                </c:pt>
                <c:pt idx="997">
                  <c:v>6.5848290000000004E-3</c:v>
                </c:pt>
                <c:pt idx="998">
                  <c:v>6.5843300000000002E-3</c:v>
                </c:pt>
                <c:pt idx="999">
                  <c:v>6.5838320000000004E-3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8C3-46F1-A9C2-2FB856CFE68A}"/>
            </c:ext>
          </c:extLst>
        </c:ser>
        <c:ser>
          <c:idx val="17"/>
          <c:order val="3"/>
          <c:tx>
            <c:strRef>
              <c:f>'KF Ex 1'!$S$12</c:f>
              <c:strCache>
                <c:ptCount val="1"/>
                <c:pt idx="0">
                  <c:v>vy</c:v>
                </c:pt>
              </c:strCache>
            </c:strRef>
          </c:tx>
          <c:spPr>
            <a:ln w="190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'KF Ex 1'!$A$14:$A$1013</c:f>
              <c:numCache>
                <c:formatCode>General</c:formatCode>
                <c:ptCount val="1000"/>
                <c:pt idx="0">
                  <c:v>4.3292249999999997E-2</c:v>
                </c:pt>
                <c:pt idx="1">
                  <c:v>8.6584499999999995E-2</c:v>
                </c:pt>
                <c:pt idx="2">
                  <c:v>0.12987679999999999</c:v>
                </c:pt>
                <c:pt idx="3">
                  <c:v>0.17316899999999999</c:v>
                </c:pt>
                <c:pt idx="4">
                  <c:v>0.2164613</c:v>
                </c:pt>
                <c:pt idx="5">
                  <c:v>0.25975350000000003</c:v>
                </c:pt>
                <c:pt idx="6">
                  <c:v>0.30304579999999998</c:v>
                </c:pt>
                <c:pt idx="7">
                  <c:v>0.34633799999999998</c:v>
                </c:pt>
                <c:pt idx="8">
                  <c:v>0.38963029999999998</c:v>
                </c:pt>
                <c:pt idx="9">
                  <c:v>0.43292249999999999</c:v>
                </c:pt>
                <c:pt idx="10">
                  <c:v>0.47621479999999999</c:v>
                </c:pt>
                <c:pt idx="11">
                  <c:v>0.51950700000000005</c:v>
                </c:pt>
                <c:pt idx="12">
                  <c:v>0.5627993</c:v>
                </c:pt>
                <c:pt idx="13">
                  <c:v>0.60609150000000001</c:v>
                </c:pt>
                <c:pt idx="14">
                  <c:v>0.64938379999999996</c:v>
                </c:pt>
                <c:pt idx="15">
                  <c:v>0.69267599999999996</c:v>
                </c:pt>
                <c:pt idx="16">
                  <c:v>0.73596830000000002</c:v>
                </c:pt>
                <c:pt idx="17">
                  <c:v>0.77926050000000002</c:v>
                </c:pt>
                <c:pt idx="18">
                  <c:v>0.82255279999999997</c:v>
                </c:pt>
                <c:pt idx="19">
                  <c:v>0.86584499999999998</c:v>
                </c:pt>
                <c:pt idx="20">
                  <c:v>0.90913730000000004</c:v>
                </c:pt>
                <c:pt idx="21">
                  <c:v>0.95242950000000004</c:v>
                </c:pt>
                <c:pt idx="22">
                  <c:v>0.99572179999999999</c:v>
                </c:pt>
                <c:pt idx="23">
                  <c:v>1.0390140000000001</c:v>
                </c:pt>
                <c:pt idx="24">
                  <c:v>1.082306</c:v>
                </c:pt>
                <c:pt idx="25">
                  <c:v>1.125599</c:v>
                </c:pt>
                <c:pt idx="26">
                  <c:v>1.1688909999999999</c:v>
                </c:pt>
                <c:pt idx="27">
                  <c:v>1.212183</c:v>
                </c:pt>
                <c:pt idx="28">
                  <c:v>1.2554749999999999</c:v>
                </c:pt>
                <c:pt idx="29">
                  <c:v>1.2987679999999999</c:v>
                </c:pt>
                <c:pt idx="30">
                  <c:v>1.34206</c:v>
                </c:pt>
                <c:pt idx="31">
                  <c:v>1.3853519999999999</c:v>
                </c:pt>
                <c:pt idx="32">
                  <c:v>1.428644</c:v>
                </c:pt>
                <c:pt idx="33">
                  <c:v>1.4719370000000001</c:v>
                </c:pt>
                <c:pt idx="34">
                  <c:v>1.5152289999999999</c:v>
                </c:pt>
                <c:pt idx="35">
                  <c:v>1.558521</c:v>
                </c:pt>
                <c:pt idx="36">
                  <c:v>1.6018129999999999</c:v>
                </c:pt>
                <c:pt idx="37">
                  <c:v>1.645106</c:v>
                </c:pt>
                <c:pt idx="38">
                  <c:v>1.6883980000000001</c:v>
                </c:pt>
                <c:pt idx="39">
                  <c:v>1.73169</c:v>
                </c:pt>
                <c:pt idx="40">
                  <c:v>1.7749820000000001</c:v>
                </c:pt>
                <c:pt idx="41">
                  <c:v>1.8182750000000001</c:v>
                </c:pt>
                <c:pt idx="42">
                  <c:v>1.861567</c:v>
                </c:pt>
                <c:pt idx="43">
                  <c:v>1.9048590000000001</c:v>
                </c:pt>
                <c:pt idx="44">
                  <c:v>1.948151</c:v>
                </c:pt>
                <c:pt idx="45">
                  <c:v>1.991444</c:v>
                </c:pt>
                <c:pt idx="46">
                  <c:v>2.0347360000000001</c:v>
                </c:pt>
                <c:pt idx="47">
                  <c:v>2.0780280000000002</c:v>
                </c:pt>
                <c:pt idx="48">
                  <c:v>2.1213199999999999</c:v>
                </c:pt>
                <c:pt idx="49">
                  <c:v>2.1646130000000001</c:v>
                </c:pt>
                <c:pt idx="50">
                  <c:v>2.2079049999999998</c:v>
                </c:pt>
                <c:pt idx="51">
                  <c:v>2.2511969999999999</c:v>
                </c:pt>
                <c:pt idx="52">
                  <c:v>2.294489</c:v>
                </c:pt>
                <c:pt idx="53">
                  <c:v>2.3377819999999998</c:v>
                </c:pt>
                <c:pt idx="54">
                  <c:v>2.3810739999999999</c:v>
                </c:pt>
                <c:pt idx="55">
                  <c:v>2.424366</c:v>
                </c:pt>
                <c:pt idx="56">
                  <c:v>2.4676580000000001</c:v>
                </c:pt>
                <c:pt idx="57">
                  <c:v>2.5109509999999999</c:v>
                </c:pt>
                <c:pt idx="58">
                  <c:v>2.554243</c:v>
                </c:pt>
                <c:pt idx="59">
                  <c:v>2.5975350000000001</c:v>
                </c:pt>
                <c:pt idx="60">
                  <c:v>2.6408269999999998</c:v>
                </c:pt>
                <c:pt idx="61">
                  <c:v>2.6841200000000001</c:v>
                </c:pt>
                <c:pt idx="62">
                  <c:v>2.7274120000000002</c:v>
                </c:pt>
                <c:pt idx="63">
                  <c:v>2.7707039999999998</c:v>
                </c:pt>
                <c:pt idx="64">
                  <c:v>2.8139959999999999</c:v>
                </c:pt>
                <c:pt idx="65">
                  <c:v>2.8572890000000002</c:v>
                </c:pt>
                <c:pt idx="66">
                  <c:v>2.9005809999999999</c:v>
                </c:pt>
                <c:pt idx="67">
                  <c:v>2.943873</c:v>
                </c:pt>
                <c:pt idx="68">
                  <c:v>2.9871650000000001</c:v>
                </c:pt>
                <c:pt idx="69">
                  <c:v>3.0304579999999999</c:v>
                </c:pt>
                <c:pt idx="70">
                  <c:v>3.07375</c:v>
                </c:pt>
                <c:pt idx="71">
                  <c:v>3.1170420000000001</c:v>
                </c:pt>
                <c:pt idx="72">
                  <c:v>3.1603340000000002</c:v>
                </c:pt>
                <c:pt idx="73">
                  <c:v>3.203627</c:v>
                </c:pt>
                <c:pt idx="74">
                  <c:v>3.2469190000000001</c:v>
                </c:pt>
                <c:pt idx="75">
                  <c:v>3.2902110000000002</c:v>
                </c:pt>
                <c:pt idx="76">
                  <c:v>3.3335029999999999</c:v>
                </c:pt>
                <c:pt idx="77">
                  <c:v>3.3767960000000001</c:v>
                </c:pt>
                <c:pt idx="78">
                  <c:v>3.4200879999999998</c:v>
                </c:pt>
                <c:pt idx="79">
                  <c:v>3.4633799999999999</c:v>
                </c:pt>
                <c:pt idx="80">
                  <c:v>3.506672</c:v>
                </c:pt>
                <c:pt idx="81">
                  <c:v>3.5499649999999998</c:v>
                </c:pt>
                <c:pt idx="82">
                  <c:v>3.5932569999999999</c:v>
                </c:pt>
                <c:pt idx="83">
                  <c:v>3.636549</c:v>
                </c:pt>
                <c:pt idx="84">
                  <c:v>3.6798410000000001</c:v>
                </c:pt>
                <c:pt idx="85">
                  <c:v>3.7231339999999999</c:v>
                </c:pt>
                <c:pt idx="86">
                  <c:v>3.7664260000000001</c:v>
                </c:pt>
                <c:pt idx="87">
                  <c:v>3.8097180000000002</c:v>
                </c:pt>
                <c:pt idx="88">
                  <c:v>3.8530099999999998</c:v>
                </c:pt>
                <c:pt idx="89">
                  <c:v>3.8963030000000001</c:v>
                </c:pt>
                <c:pt idx="90">
                  <c:v>3.9395950000000002</c:v>
                </c:pt>
                <c:pt idx="91">
                  <c:v>3.9828869999999998</c:v>
                </c:pt>
                <c:pt idx="92">
                  <c:v>4.026179</c:v>
                </c:pt>
                <c:pt idx="93">
                  <c:v>4.0694720000000002</c:v>
                </c:pt>
                <c:pt idx="94">
                  <c:v>4.1127640000000003</c:v>
                </c:pt>
                <c:pt idx="95">
                  <c:v>4.1560560000000004</c:v>
                </c:pt>
                <c:pt idx="96">
                  <c:v>4.1993479999999996</c:v>
                </c:pt>
                <c:pt idx="97">
                  <c:v>4.2426409999999999</c:v>
                </c:pt>
                <c:pt idx="98">
                  <c:v>4.285933</c:v>
                </c:pt>
                <c:pt idx="99">
                  <c:v>4.3292250000000001</c:v>
                </c:pt>
                <c:pt idx="100">
                  <c:v>4.3725170000000002</c:v>
                </c:pt>
                <c:pt idx="101">
                  <c:v>4.4158099999999996</c:v>
                </c:pt>
                <c:pt idx="102">
                  <c:v>4.4591019999999997</c:v>
                </c:pt>
                <c:pt idx="103">
                  <c:v>4.5023939999999998</c:v>
                </c:pt>
                <c:pt idx="104">
                  <c:v>4.5456859999999999</c:v>
                </c:pt>
                <c:pt idx="105">
                  <c:v>4.5889790000000001</c:v>
                </c:pt>
                <c:pt idx="106">
                  <c:v>4.6322710000000002</c:v>
                </c:pt>
                <c:pt idx="107">
                  <c:v>4.6755630000000004</c:v>
                </c:pt>
                <c:pt idx="108">
                  <c:v>4.7188549999999996</c:v>
                </c:pt>
                <c:pt idx="109">
                  <c:v>4.7621479999999998</c:v>
                </c:pt>
                <c:pt idx="110">
                  <c:v>4.8054399999999999</c:v>
                </c:pt>
                <c:pt idx="111">
                  <c:v>4.848732</c:v>
                </c:pt>
                <c:pt idx="112">
                  <c:v>4.8920240000000002</c:v>
                </c:pt>
                <c:pt idx="113">
                  <c:v>4.9353170000000004</c:v>
                </c:pt>
                <c:pt idx="114">
                  <c:v>4.9786089999999996</c:v>
                </c:pt>
                <c:pt idx="115">
                  <c:v>5.0219009999999997</c:v>
                </c:pt>
                <c:pt idx="116">
                  <c:v>5.0651929999999998</c:v>
                </c:pt>
                <c:pt idx="117">
                  <c:v>5.1084860000000001</c:v>
                </c:pt>
                <c:pt idx="118">
                  <c:v>5.1517780000000002</c:v>
                </c:pt>
                <c:pt idx="119">
                  <c:v>5.1950700000000003</c:v>
                </c:pt>
                <c:pt idx="120">
                  <c:v>5.2383620000000004</c:v>
                </c:pt>
                <c:pt idx="121">
                  <c:v>5.2816549999999998</c:v>
                </c:pt>
                <c:pt idx="122">
                  <c:v>5.3249469999999999</c:v>
                </c:pt>
                <c:pt idx="123">
                  <c:v>5.368239</c:v>
                </c:pt>
                <c:pt idx="124">
                  <c:v>5.4115310000000001</c:v>
                </c:pt>
                <c:pt idx="125">
                  <c:v>5.4548240000000003</c:v>
                </c:pt>
                <c:pt idx="126">
                  <c:v>5.4981159999999996</c:v>
                </c:pt>
                <c:pt idx="127">
                  <c:v>5.5414079999999997</c:v>
                </c:pt>
                <c:pt idx="128">
                  <c:v>5.5846999999999998</c:v>
                </c:pt>
                <c:pt idx="129">
                  <c:v>5.627993</c:v>
                </c:pt>
                <c:pt idx="130">
                  <c:v>5.6712850000000001</c:v>
                </c:pt>
                <c:pt idx="131">
                  <c:v>5.7145770000000002</c:v>
                </c:pt>
                <c:pt idx="132">
                  <c:v>5.7578699999999996</c:v>
                </c:pt>
                <c:pt idx="133">
                  <c:v>5.8011619999999997</c:v>
                </c:pt>
                <c:pt idx="134">
                  <c:v>5.8444539999999998</c:v>
                </c:pt>
                <c:pt idx="135">
                  <c:v>5.8877459999999999</c:v>
                </c:pt>
                <c:pt idx="136">
                  <c:v>5.9310390000000002</c:v>
                </c:pt>
                <c:pt idx="137">
                  <c:v>5.9743310000000003</c:v>
                </c:pt>
                <c:pt idx="138">
                  <c:v>6.0176230000000004</c:v>
                </c:pt>
                <c:pt idx="139">
                  <c:v>6.0609149999999996</c:v>
                </c:pt>
                <c:pt idx="140">
                  <c:v>6.1042079999999999</c:v>
                </c:pt>
                <c:pt idx="141">
                  <c:v>6.1475</c:v>
                </c:pt>
                <c:pt idx="142">
                  <c:v>6.1907920000000001</c:v>
                </c:pt>
                <c:pt idx="143">
                  <c:v>6.2340840000000002</c:v>
                </c:pt>
                <c:pt idx="144">
                  <c:v>6.2773770000000004</c:v>
                </c:pt>
                <c:pt idx="145">
                  <c:v>6.3206689999999996</c:v>
                </c:pt>
                <c:pt idx="146">
                  <c:v>6.3639609999999998</c:v>
                </c:pt>
                <c:pt idx="147">
                  <c:v>6.4072529999999999</c:v>
                </c:pt>
                <c:pt idx="148">
                  <c:v>6.4505460000000001</c:v>
                </c:pt>
                <c:pt idx="149">
                  <c:v>6.4938380000000002</c:v>
                </c:pt>
                <c:pt idx="150">
                  <c:v>6.5371300000000003</c:v>
                </c:pt>
                <c:pt idx="151">
                  <c:v>6.5804220000000004</c:v>
                </c:pt>
                <c:pt idx="152">
                  <c:v>6.6237149999999998</c:v>
                </c:pt>
                <c:pt idx="153">
                  <c:v>6.6670069999999999</c:v>
                </c:pt>
                <c:pt idx="154">
                  <c:v>6.710299</c:v>
                </c:pt>
                <c:pt idx="155">
                  <c:v>6.7535910000000001</c:v>
                </c:pt>
                <c:pt idx="156">
                  <c:v>6.7968840000000004</c:v>
                </c:pt>
                <c:pt idx="157">
                  <c:v>6.8401759999999996</c:v>
                </c:pt>
                <c:pt idx="158">
                  <c:v>6.8834679999999997</c:v>
                </c:pt>
                <c:pt idx="159">
                  <c:v>6.9267599999999998</c:v>
                </c:pt>
                <c:pt idx="160">
                  <c:v>6.9700530000000001</c:v>
                </c:pt>
                <c:pt idx="161">
                  <c:v>7.0133450000000002</c:v>
                </c:pt>
                <c:pt idx="162">
                  <c:v>7.0566370000000003</c:v>
                </c:pt>
                <c:pt idx="163">
                  <c:v>7.0999290000000004</c:v>
                </c:pt>
                <c:pt idx="164">
                  <c:v>7.1432219999999997</c:v>
                </c:pt>
                <c:pt idx="165">
                  <c:v>7.1865139999999998</c:v>
                </c:pt>
                <c:pt idx="166">
                  <c:v>7.229806</c:v>
                </c:pt>
                <c:pt idx="167">
                  <c:v>7.2730980000000001</c:v>
                </c:pt>
                <c:pt idx="168">
                  <c:v>7.3163910000000003</c:v>
                </c:pt>
                <c:pt idx="169">
                  <c:v>7.3596830000000004</c:v>
                </c:pt>
                <c:pt idx="170">
                  <c:v>7.4029749999999996</c:v>
                </c:pt>
                <c:pt idx="171">
                  <c:v>7.4462669999999997</c:v>
                </c:pt>
                <c:pt idx="172">
                  <c:v>7.48956</c:v>
                </c:pt>
                <c:pt idx="173">
                  <c:v>7.5328520000000001</c:v>
                </c:pt>
                <c:pt idx="174">
                  <c:v>7.5761440000000002</c:v>
                </c:pt>
                <c:pt idx="175">
                  <c:v>7.6194360000000003</c:v>
                </c:pt>
                <c:pt idx="176">
                  <c:v>7.6627289999999997</c:v>
                </c:pt>
                <c:pt idx="177">
                  <c:v>7.7060209999999998</c:v>
                </c:pt>
                <c:pt idx="178">
                  <c:v>7.7493129999999999</c:v>
                </c:pt>
                <c:pt idx="179">
                  <c:v>7.792605</c:v>
                </c:pt>
                <c:pt idx="180">
                  <c:v>7.8358980000000003</c:v>
                </c:pt>
                <c:pt idx="181">
                  <c:v>7.8791900000000004</c:v>
                </c:pt>
                <c:pt idx="182">
                  <c:v>7.9224819999999996</c:v>
                </c:pt>
                <c:pt idx="183">
                  <c:v>7.9657739999999997</c:v>
                </c:pt>
                <c:pt idx="184">
                  <c:v>8.0090669999999999</c:v>
                </c:pt>
                <c:pt idx="185">
                  <c:v>8.0523589999999992</c:v>
                </c:pt>
                <c:pt idx="186">
                  <c:v>8.0956510000000002</c:v>
                </c:pt>
                <c:pt idx="187">
                  <c:v>8.1389429999999994</c:v>
                </c:pt>
                <c:pt idx="188">
                  <c:v>8.1822359999999996</c:v>
                </c:pt>
                <c:pt idx="189">
                  <c:v>8.2255280000000006</c:v>
                </c:pt>
                <c:pt idx="190">
                  <c:v>8.2688199999999998</c:v>
                </c:pt>
                <c:pt idx="191">
                  <c:v>8.3121120000000008</c:v>
                </c:pt>
                <c:pt idx="192">
                  <c:v>8.3554049999999993</c:v>
                </c:pt>
                <c:pt idx="193">
                  <c:v>8.3986970000000003</c:v>
                </c:pt>
                <c:pt idx="194">
                  <c:v>8.4419889999999995</c:v>
                </c:pt>
                <c:pt idx="195">
                  <c:v>8.4852810000000005</c:v>
                </c:pt>
                <c:pt idx="196">
                  <c:v>8.5285740000000008</c:v>
                </c:pt>
                <c:pt idx="197">
                  <c:v>8.571866</c:v>
                </c:pt>
                <c:pt idx="198">
                  <c:v>8.6151579999999992</c:v>
                </c:pt>
                <c:pt idx="199">
                  <c:v>8.6584500000000002</c:v>
                </c:pt>
                <c:pt idx="200">
                  <c:v>8.7017430000000004</c:v>
                </c:pt>
                <c:pt idx="201">
                  <c:v>8.7450349999999997</c:v>
                </c:pt>
                <c:pt idx="202">
                  <c:v>8.7883270000000007</c:v>
                </c:pt>
                <c:pt idx="203">
                  <c:v>8.8316189999999999</c:v>
                </c:pt>
                <c:pt idx="204">
                  <c:v>8.8749120000000001</c:v>
                </c:pt>
                <c:pt idx="205">
                  <c:v>8.9182039999999994</c:v>
                </c:pt>
                <c:pt idx="206">
                  <c:v>8.9614960000000004</c:v>
                </c:pt>
                <c:pt idx="207">
                  <c:v>9.0047879999999996</c:v>
                </c:pt>
                <c:pt idx="208">
                  <c:v>9.0480809999999998</c:v>
                </c:pt>
                <c:pt idx="209">
                  <c:v>9.0913730000000008</c:v>
                </c:pt>
                <c:pt idx="210">
                  <c:v>9.134665</c:v>
                </c:pt>
                <c:pt idx="211">
                  <c:v>9.1779569999999993</c:v>
                </c:pt>
                <c:pt idx="212">
                  <c:v>9.2212499999999995</c:v>
                </c:pt>
                <c:pt idx="213">
                  <c:v>9.2645420000000005</c:v>
                </c:pt>
                <c:pt idx="214">
                  <c:v>9.3078339999999997</c:v>
                </c:pt>
                <c:pt idx="215">
                  <c:v>9.3511260000000007</c:v>
                </c:pt>
                <c:pt idx="216">
                  <c:v>9.3944189999999992</c:v>
                </c:pt>
                <c:pt idx="217">
                  <c:v>9.4377110000000002</c:v>
                </c:pt>
                <c:pt idx="218">
                  <c:v>9.4810029999999994</c:v>
                </c:pt>
                <c:pt idx="219">
                  <c:v>9.5242950000000004</c:v>
                </c:pt>
                <c:pt idx="220">
                  <c:v>9.5675880000000006</c:v>
                </c:pt>
                <c:pt idx="221">
                  <c:v>9.6108799999999999</c:v>
                </c:pt>
                <c:pt idx="222">
                  <c:v>9.6541720000000009</c:v>
                </c:pt>
                <c:pt idx="223">
                  <c:v>9.6974640000000001</c:v>
                </c:pt>
                <c:pt idx="224">
                  <c:v>9.7407570000000003</c:v>
                </c:pt>
                <c:pt idx="225">
                  <c:v>9.7840489999999996</c:v>
                </c:pt>
                <c:pt idx="226">
                  <c:v>9.8273410000000005</c:v>
                </c:pt>
                <c:pt idx="227">
                  <c:v>9.8706329999999998</c:v>
                </c:pt>
                <c:pt idx="228">
                  <c:v>9.913926</c:v>
                </c:pt>
                <c:pt idx="229">
                  <c:v>9.9572179999999992</c:v>
                </c:pt>
                <c:pt idx="230">
                  <c:v>10.00051</c:v>
                </c:pt>
                <c:pt idx="231">
                  <c:v>10.043799999999999</c:v>
                </c:pt>
                <c:pt idx="232">
                  <c:v>10.08709</c:v>
                </c:pt>
                <c:pt idx="233">
                  <c:v>10.13039</c:v>
                </c:pt>
                <c:pt idx="234">
                  <c:v>10.173679999999999</c:v>
                </c:pt>
                <c:pt idx="235">
                  <c:v>10.21697</c:v>
                </c:pt>
                <c:pt idx="236">
                  <c:v>10.260260000000001</c:v>
                </c:pt>
                <c:pt idx="237">
                  <c:v>10.303559999999999</c:v>
                </c:pt>
                <c:pt idx="238">
                  <c:v>10.34685</c:v>
                </c:pt>
                <c:pt idx="239">
                  <c:v>10.390140000000001</c:v>
                </c:pt>
                <c:pt idx="240">
                  <c:v>10.43343</c:v>
                </c:pt>
                <c:pt idx="241">
                  <c:v>10.47672</c:v>
                </c:pt>
                <c:pt idx="242">
                  <c:v>10.520020000000001</c:v>
                </c:pt>
                <c:pt idx="243">
                  <c:v>10.56331</c:v>
                </c:pt>
                <c:pt idx="244">
                  <c:v>10.6066</c:v>
                </c:pt>
                <c:pt idx="245">
                  <c:v>10.649889999999999</c:v>
                </c:pt>
                <c:pt idx="246">
                  <c:v>10.69319</c:v>
                </c:pt>
                <c:pt idx="247">
                  <c:v>10.73648</c:v>
                </c:pt>
                <c:pt idx="248">
                  <c:v>10.779769999999999</c:v>
                </c:pt>
                <c:pt idx="249">
                  <c:v>10.82306</c:v>
                </c:pt>
                <c:pt idx="250">
                  <c:v>10.86636</c:v>
                </c:pt>
                <c:pt idx="251">
                  <c:v>10.909649999999999</c:v>
                </c:pt>
                <c:pt idx="252">
                  <c:v>10.95294</c:v>
                </c:pt>
                <c:pt idx="253">
                  <c:v>10.996230000000001</c:v>
                </c:pt>
                <c:pt idx="254">
                  <c:v>11.03952</c:v>
                </c:pt>
                <c:pt idx="255">
                  <c:v>11.08282</c:v>
                </c:pt>
                <c:pt idx="256">
                  <c:v>11.126110000000001</c:v>
                </c:pt>
                <c:pt idx="257">
                  <c:v>11.1694</c:v>
                </c:pt>
                <c:pt idx="258">
                  <c:v>11.21269</c:v>
                </c:pt>
                <c:pt idx="259">
                  <c:v>11.255990000000001</c:v>
                </c:pt>
                <c:pt idx="260">
                  <c:v>11.29928</c:v>
                </c:pt>
                <c:pt idx="261">
                  <c:v>11.34257</c:v>
                </c:pt>
                <c:pt idx="262">
                  <c:v>11.385859999999999</c:v>
                </c:pt>
                <c:pt idx="263">
                  <c:v>11.42915</c:v>
                </c:pt>
                <c:pt idx="264">
                  <c:v>11.47245</c:v>
                </c:pt>
                <c:pt idx="265">
                  <c:v>11.515739999999999</c:v>
                </c:pt>
                <c:pt idx="266">
                  <c:v>11.55903</c:v>
                </c:pt>
                <c:pt idx="267">
                  <c:v>11.602320000000001</c:v>
                </c:pt>
                <c:pt idx="268">
                  <c:v>11.645619999999999</c:v>
                </c:pt>
                <c:pt idx="269">
                  <c:v>11.68891</c:v>
                </c:pt>
                <c:pt idx="270">
                  <c:v>11.732200000000001</c:v>
                </c:pt>
                <c:pt idx="271">
                  <c:v>11.77549</c:v>
                </c:pt>
                <c:pt idx="272">
                  <c:v>11.81878</c:v>
                </c:pt>
                <c:pt idx="273">
                  <c:v>11.862080000000001</c:v>
                </c:pt>
                <c:pt idx="274">
                  <c:v>11.90537</c:v>
                </c:pt>
                <c:pt idx="275">
                  <c:v>11.94866</c:v>
                </c:pt>
                <c:pt idx="276">
                  <c:v>11.991949999999999</c:v>
                </c:pt>
                <c:pt idx="277">
                  <c:v>12.03525</c:v>
                </c:pt>
                <c:pt idx="278">
                  <c:v>12.07854</c:v>
                </c:pt>
                <c:pt idx="279">
                  <c:v>12.121829999999999</c:v>
                </c:pt>
                <c:pt idx="280">
                  <c:v>12.16512</c:v>
                </c:pt>
                <c:pt idx="281">
                  <c:v>12.20842</c:v>
                </c:pt>
                <c:pt idx="282">
                  <c:v>12.251709999999999</c:v>
                </c:pt>
                <c:pt idx="283">
                  <c:v>12.295</c:v>
                </c:pt>
                <c:pt idx="284">
                  <c:v>12.338290000000001</c:v>
                </c:pt>
                <c:pt idx="285">
                  <c:v>12.38158</c:v>
                </c:pt>
                <c:pt idx="286">
                  <c:v>12.42488</c:v>
                </c:pt>
                <c:pt idx="287">
                  <c:v>12.468170000000001</c:v>
                </c:pt>
                <c:pt idx="288">
                  <c:v>12.51146</c:v>
                </c:pt>
                <c:pt idx="289">
                  <c:v>12.55475</c:v>
                </c:pt>
                <c:pt idx="290">
                  <c:v>12.598050000000001</c:v>
                </c:pt>
                <c:pt idx="291">
                  <c:v>12.64134</c:v>
                </c:pt>
                <c:pt idx="292">
                  <c:v>12.68463</c:v>
                </c:pt>
                <c:pt idx="293">
                  <c:v>12.727919999999999</c:v>
                </c:pt>
                <c:pt idx="294">
                  <c:v>12.77121</c:v>
                </c:pt>
                <c:pt idx="295">
                  <c:v>12.81451</c:v>
                </c:pt>
                <c:pt idx="296">
                  <c:v>12.857799999999999</c:v>
                </c:pt>
                <c:pt idx="297">
                  <c:v>12.90109</c:v>
                </c:pt>
                <c:pt idx="298">
                  <c:v>12.944380000000001</c:v>
                </c:pt>
                <c:pt idx="299">
                  <c:v>12.987679999999999</c:v>
                </c:pt>
                <c:pt idx="300">
                  <c:v>13.03097</c:v>
                </c:pt>
                <c:pt idx="301">
                  <c:v>13.074260000000001</c:v>
                </c:pt>
                <c:pt idx="302">
                  <c:v>13.11755</c:v>
                </c:pt>
                <c:pt idx="303">
                  <c:v>13.16084</c:v>
                </c:pt>
                <c:pt idx="304">
                  <c:v>13.204140000000001</c:v>
                </c:pt>
                <c:pt idx="305">
                  <c:v>13.24743</c:v>
                </c:pt>
                <c:pt idx="306">
                  <c:v>13.29072</c:v>
                </c:pt>
                <c:pt idx="307">
                  <c:v>13.334009999999999</c:v>
                </c:pt>
                <c:pt idx="308">
                  <c:v>13.37731</c:v>
                </c:pt>
                <c:pt idx="309">
                  <c:v>13.4206</c:v>
                </c:pt>
                <c:pt idx="310">
                  <c:v>13.463889999999999</c:v>
                </c:pt>
                <c:pt idx="311">
                  <c:v>13.50718</c:v>
                </c:pt>
                <c:pt idx="312">
                  <c:v>13.550470000000001</c:v>
                </c:pt>
                <c:pt idx="313">
                  <c:v>13.593769999999999</c:v>
                </c:pt>
                <c:pt idx="314">
                  <c:v>13.63706</c:v>
                </c:pt>
                <c:pt idx="315">
                  <c:v>13.680350000000001</c:v>
                </c:pt>
                <c:pt idx="316">
                  <c:v>13.72364</c:v>
                </c:pt>
                <c:pt idx="317">
                  <c:v>13.76694</c:v>
                </c:pt>
                <c:pt idx="318">
                  <c:v>13.810230000000001</c:v>
                </c:pt>
                <c:pt idx="319">
                  <c:v>13.85352</c:v>
                </c:pt>
                <c:pt idx="320">
                  <c:v>13.89681</c:v>
                </c:pt>
                <c:pt idx="321">
                  <c:v>13.940110000000001</c:v>
                </c:pt>
                <c:pt idx="322">
                  <c:v>13.9834</c:v>
                </c:pt>
                <c:pt idx="323">
                  <c:v>14.02669</c:v>
                </c:pt>
                <c:pt idx="324">
                  <c:v>14.069979999999999</c:v>
                </c:pt>
                <c:pt idx="325">
                  <c:v>14.11327</c:v>
                </c:pt>
                <c:pt idx="326">
                  <c:v>14.15657</c:v>
                </c:pt>
                <c:pt idx="327">
                  <c:v>14.199859999999999</c:v>
                </c:pt>
                <c:pt idx="328">
                  <c:v>14.24315</c:v>
                </c:pt>
                <c:pt idx="329">
                  <c:v>14.286440000000001</c:v>
                </c:pt>
                <c:pt idx="330">
                  <c:v>14.329739999999999</c:v>
                </c:pt>
                <c:pt idx="331">
                  <c:v>14.37303</c:v>
                </c:pt>
                <c:pt idx="332">
                  <c:v>14.416320000000001</c:v>
                </c:pt>
                <c:pt idx="333">
                  <c:v>14.45961</c:v>
                </c:pt>
                <c:pt idx="334">
                  <c:v>14.5029</c:v>
                </c:pt>
                <c:pt idx="335">
                  <c:v>14.546200000000001</c:v>
                </c:pt>
                <c:pt idx="336">
                  <c:v>14.58949</c:v>
                </c:pt>
                <c:pt idx="337">
                  <c:v>14.63278</c:v>
                </c:pt>
                <c:pt idx="338">
                  <c:v>14.676069999999999</c:v>
                </c:pt>
                <c:pt idx="339">
                  <c:v>14.71937</c:v>
                </c:pt>
                <c:pt idx="340">
                  <c:v>14.76266</c:v>
                </c:pt>
                <c:pt idx="341">
                  <c:v>14.805949999999999</c:v>
                </c:pt>
                <c:pt idx="342">
                  <c:v>14.84924</c:v>
                </c:pt>
                <c:pt idx="343">
                  <c:v>14.892530000000001</c:v>
                </c:pt>
                <c:pt idx="344">
                  <c:v>14.935829999999999</c:v>
                </c:pt>
                <c:pt idx="345">
                  <c:v>14.97912</c:v>
                </c:pt>
                <c:pt idx="346">
                  <c:v>15.022410000000001</c:v>
                </c:pt>
                <c:pt idx="347">
                  <c:v>15.0657</c:v>
                </c:pt>
                <c:pt idx="348">
                  <c:v>15.109</c:v>
                </c:pt>
                <c:pt idx="349">
                  <c:v>15.152290000000001</c:v>
                </c:pt>
                <c:pt idx="350">
                  <c:v>15.19558</c:v>
                </c:pt>
                <c:pt idx="351">
                  <c:v>15.23887</c:v>
                </c:pt>
                <c:pt idx="352">
                  <c:v>15.282159999999999</c:v>
                </c:pt>
                <c:pt idx="353">
                  <c:v>15.32546</c:v>
                </c:pt>
                <c:pt idx="354">
                  <c:v>15.36875</c:v>
                </c:pt>
                <c:pt idx="355">
                  <c:v>15.412039999999999</c:v>
                </c:pt>
                <c:pt idx="356">
                  <c:v>15.45533</c:v>
                </c:pt>
                <c:pt idx="357">
                  <c:v>15.49863</c:v>
                </c:pt>
                <c:pt idx="358">
                  <c:v>15.541919999999999</c:v>
                </c:pt>
                <c:pt idx="359">
                  <c:v>15.58521</c:v>
                </c:pt>
                <c:pt idx="360">
                  <c:v>15.628500000000001</c:v>
                </c:pt>
                <c:pt idx="361">
                  <c:v>15.671799999999999</c:v>
                </c:pt>
                <c:pt idx="362">
                  <c:v>15.71509</c:v>
                </c:pt>
                <c:pt idx="363">
                  <c:v>15.758380000000001</c:v>
                </c:pt>
                <c:pt idx="364">
                  <c:v>15.80167</c:v>
                </c:pt>
                <c:pt idx="365">
                  <c:v>15.84496</c:v>
                </c:pt>
                <c:pt idx="366">
                  <c:v>15.888260000000001</c:v>
                </c:pt>
                <c:pt idx="367">
                  <c:v>15.93155</c:v>
                </c:pt>
                <c:pt idx="368">
                  <c:v>15.97484</c:v>
                </c:pt>
                <c:pt idx="369">
                  <c:v>16.018129999999999</c:v>
                </c:pt>
                <c:pt idx="370">
                  <c:v>16.061430000000001</c:v>
                </c:pt>
                <c:pt idx="371">
                  <c:v>16.10472</c:v>
                </c:pt>
                <c:pt idx="372">
                  <c:v>16.148009999999999</c:v>
                </c:pt>
                <c:pt idx="373">
                  <c:v>16.191299999999998</c:v>
                </c:pt>
                <c:pt idx="374">
                  <c:v>16.234590000000001</c:v>
                </c:pt>
                <c:pt idx="375">
                  <c:v>16.277889999999999</c:v>
                </c:pt>
                <c:pt idx="376">
                  <c:v>16.321179999999998</c:v>
                </c:pt>
                <c:pt idx="377">
                  <c:v>16.364470000000001</c:v>
                </c:pt>
                <c:pt idx="378">
                  <c:v>16.40776</c:v>
                </c:pt>
                <c:pt idx="379">
                  <c:v>16.451059999999998</c:v>
                </c:pt>
                <c:pt idx="380">
                  <c:v>16.494350000000001</c:v>
                </c:pt>
                <c:pt idx="381">
                  <c:v>16.53764</c:v>
                </c:pt>
                <c:pt idx="382">
                  <c:v>16.580929999999999</c:v>
                </c:pt>
                <c:pt idx="383">
                  <c:v>16.624220000000001</c:v>
                </c:pt>
                <c:pt idx="384">
                  <c:v>16.66752</c:v>
                </c:pt>
                <c:pt idx="385">
                  <c:v>16.710809999999999</c:v>
                </c:pt>
                <c:pt idx="386">
                  <c:v>16.754100000000001</c:v>
                </c:pt>
                <c:pt idx="387">
                  <c:v>16.79739</c:v>
                </c:pt>
                <c:pt idx="388">
                  <c:v>16.840689999999999</c:v>
                </c:pt>
                <c:pt idx="389">
                  <c:v>16.883980000000001</c:v>
                </c:pt>
                <c:pt idx="390">
                  <c:v>16.92727</c:v>
                </c:pt>
                <c:pt idx="391">
                  <c:v>16.970559999999999</c:v>
                </c:pt>
                <c:pt idx="392">
                  <c:v>17.013860000000001</c:v>
                </c:pt>
                <c:pt idx="393">
                  <c:v>17.05715</c:v>
                </c:pt>
                <c:pt idx="394">
                  <c:v>17.100439999999999</c:v>
                </c:pt>
                <c:pt idx="395">
                  <c:v>17.143730000000001</c:v>
                </c:pt>
                <c:pt idx="396">
                  <c:v>17.18702</c:v>
                </c:pt>
                <c:pt idx="397">
                  <c:v>17.230319999999999</c:v>
                </c:pt>
                <c:pt idx="398">
                  <c:v>17.273610000000001</c:v>
                </c:pt>
                <c:pt idx="399">
                  <c:v>17.3169</c:v>
                </c:pt>
                <c:pt idx="400">
                  <c:v>17.360189999999999</c:v>
                </c:pt>
                <c:pt idx="401">
                  <c:v>17.403490000000001</c:v>
                </c:pt>
                <c:pt idx="402">
                  <c:v>17.44678</c:v>
                </c:pt>
                <c:pt idx="403">
                  <c:v>17.490069999999999</c:v>
                </c:pt>
                <c:pt idx="404">
                  <c:v>17.533359999999998</c:v>
                </c:pt>
                <c:pt idx="405">
                  <c:v>17.576650000000001</c:v>
                </c:pt>
                <c:pt idx="406">
                  <c:v>17.619949999999999</c:v>
                </c:pt>
                <c:pt idx="407">
                  <c:v>17.663239999999998</c:v>
                </c:pt>
                <c:pt idx="408">
                  <c:v>17.706530000000001</c:v>
                </c:pt>
                <c:pt idx="409">
                  <c:v>17.74982</c:v>
                </c:pt>
                <c:pt idx="410">
                  <c:v>17.793119999999998</c:v>
                </c:pt>
                <c:pt idx="411">
                  <c:v>17.836410000000001</c:v>
                </c:pt>
                <c:pt idx="412">
                  <c:v>17.8797</c:v>
                </c:pt>
                <c:pt idx="413">
                  <c:v>17.922989999999999</c:v>
                </c:pt>
                <c:pt idx="414">
                  <c:v>17.966280000000001</c:v>
                </c:pt>
                <c:pt idx="415">
                  <c:v>18.00958</c:v>
                </c:pt>
                <c:pt idx="416">
                  <c:v>18.052869999999999</c:v>
                </c:pt>
                <c:pt idx="417">
                  <c:v>18.096160000000001</c:v>
                </c:pt>
                <c:pt idx="418">
                  <c:v>18.13945</c:v>
                </c:pt>
                <c:pt idx="419">
                  <c:v>18.182749999999999</c:v>
                </c:pt>
                <c:pt idx="420">
                  <c:v>18.226040000000001</c:v>
                </c:pt>
                <c:pt idx="421">
                  <c:v>18.26933</c:v>
                </c:pt>
                <c:pt idx="422">
                  <c:v>18.312619999999999</c:v>
                </c:pt>
                <c:pt idx="423">
                  <c:v>18.355910000000002</c:v>
                </c:pt>
                <c:pt idx="424">
                  <c:v>18.39921</c:v>
                </c:pt>
                <c:pt idx="425">
                  <c:v>18.442499999999999</c:v>
                </c:pt>
                <c:pt idx="426">
                  <c:v>18.485790000000001</c:v>
                </c:pt>
                <c:pt idx="427">
                  <c:v>18.52908</c:v>
                </c:pt>
                <c:pt idx="428">
                  <c:v>18.572379999999999</c:v>
                </c:pt>
                <c:pt idx="429">
                  <c:v>18.615670000000001</c:v>
                </c:pt>
                <c:pt idx="430">
                  <c:v>18.65896</c:v>
                </c:pt>
                <c:pt idx="431">
                  <c:v>18.702249999999999</c:v>
                </c:pt>
                <c:pt idx="432">
                  <c:v>18.745550000000001</c:v>
                </c:pt>
                <c:pt idx="433">
                  <c:v>18.78884</c:v>
                </c:pt>
                <c:pt idx="434">
                  <c:v>18.832129999999999</c:v>
                </c:pt>
                <c:pt idx="435">
                  <c:v>18.875419999999998</c:v>
                </c:pt>
                <c:pt idx="436">
                  <c:v>18.918710000000001</c:v>
                </c:pt>
                <c:pt idx="437">
                  <c:v>18.962009999999999</c:v>
                </c:pt>
                <c:pt idx="438">
                  <c:v>19.005299999999998</c:v>
                </c:pt>
                <c:pt idx="439">
                  <c:v>19.048590000000001</c:v>
                </c:pt>
                <c:pt idx="440">
                  <c:v>19.09188</c:v>
                </c:pt>
                <c:pt idx="441">
                  <c:v>19.135179999999998</c:v>
                </c:pt>
                <c:pt idx="442">
                  <c:v>19.178470000000001</c:v>
                </c:pt>
                <c:pt idx="443">
                  <c:v>19.22176</c:v>
                </c:pt>
                <c:pt idx="444">
                  <c:v>19.265049999999999</c:v>
                </c:pt>
                <c:pt idx="445">
                  <c:v>19.308340000000001</c:v>
                </c:pt>
                <c:pt idx="446">
                  <c:v>19.35164</c:v>
                </c:pt>
                <c:pt idx="447">
                  <c:v>19.394929999999999</c:v>
                </c:pt>
                <c:pt idx="448">
                  <c:v>19.438220000000001</c:v>
                </c:pt>
                <c:pt idx="449">
                  <c:v>19.48151</c:v>
                </c:pt>
                <c:pt idx="450">
                  <c:v>19.524809999999999</c:v>
                </c:pt>
                <c:pt idx="451">
                  <c:v>19.568100000000001</c:v>
                </c:pt>
                <c:pt idx="452">
                  <c:v>19.61139</c:v>
                </c:pt>
                <c:pt idx="453">
                  <c:v>19.654679999999999</c:v>
                </c:pt>
                <c:pt idx="454">
                  <c:v>19.697970000000002</c:v>
                </c:pt>
                <c:pt idx="455">
                  <c:v>19.74127</c:v>
                </c:pt>
                <c:pt idx="456">
                  <c:v>19.784559999999999</c:v>
                </c:pt>
                <c:pt idx="457">
                  <c:v>19.827850000000002</c:v>
                </c:pt>
                <c:pt idx="458">
                  <c:v>19.87114</c:v>
                </c:pt>
                <c:pt idx="459">
                  <c:v>19.914439999999999</c:v>
                </c:pt>
                <c:pt idx="460">
                  <c:v>19.957730000000002</c:v>
                </c:pt>
                <c:pt idx="461">
                  <c:v>20.00102</c:v>
                </c:pt>
                <c:pt idx="462">
                  <c:v>20.044309999999999</c:v>
                </c:pt>
                <c:pt idx="463">
                  <c:v>20.087599999999998</c:v>
                </c:pt>
                <c:pt idx="464">
                  <c:v>20.1309</c:v>
                </c:pt>
                <c:pt idx="465">
                  <c:v>20.174189999999999</c:v>
                </c:pt>
                <c:pt idx="466">
                  <c:v>20.217479999999998</c:v>
                </c:pt>
                <c:pt idx="467">
                  <c:v>20.260770000000001</c:v>
                </c:pt>
                <c:pt idx="468">
                  <c:v>20.304069999999999</c:v>
                </c:pt>
                <c:pt idx="469">
                  <c:v>20.347359999999998</c:v>
                </c:pt>
                <c:pt idx="470">
                  <c:v>20.390650000000001</c:v>
                </c:pt>
                <c:pt idx="471">
                  <c:v>20.43394</c:v>
                </c:pt>
                <c:pt idx="472">
                  <c:v>20.477239999999998</c:v>
                </c:pt>
                <c:pt idx="473">
                  <c:v>20.520530000000001</c:v>
                </c:pt>
                <c:pt idx="474">
                  <c:v>20.56382</c:v>
                </c:pt>
                <c:pt idx="475">
                  <c:v>20.607109999999999</c:v>
                </c:pt>
                <c:pt idx="476">
                  <c:v>20.650400000000001</c:v>
                </c:pt>
                <c:pt idx="477">
                  <c:v>20.6937</c:v>
                </c:pt>
                <c:pt idx="478">
                  <c:v>20.736989999999999</c:v>
                </c:pt>
                <c:pt idx="479">
                  <c:v>20.780280000000001</c:v>
                </c:pt>
                <c:pt idx="480">
                  <c:v>20.82357</c:v>
                </c:pt>
                <c:pt idx="481">
                  <c:v>20.866869999999999</c:v>
                </c:pt>
                <c:pt idx="482">
                  <c:v>20.910160000000001</c:v>
                </c:pt>
                <c:pt idx="483">
                  <c:v>20.95345</c:v>
                </c:pt>
                <c:pt idx="484">
                  <c:v>20.996739999999999</c:v>
                </c:pt>
                <c:pt idx="485">
                  <c:v>21.040030000000002</c:v>
                </c:pt>
                <c:pt idx="486">
                  <c:v>21.08333</c:v>
                </c:pt>
                <c:pt idx="487">
                  <c:v>21.126619999999999</c:v>
                </c:pt>
                <c:pt idx="488">
                  <c:v>21.169910000000002</c:v>
                </c:pt>
                <c:pt idx="489">
                  <c:v>21.213200000000001</c:v>
                </c:pt>
                <c:pt idx="490">
                  <c:v>21.256499999999999</c:v>
                </c:pt>
                <c:pt idx="491">
                  <c:v>21.299790000000002</c:v>
                </c:pt>
                <c:pt idx="492">
                  <c:v>21.34308</c:v>
                </c:pt>
                <c:pt idx="493">
                  <c:v>21.386369999999999</c:v>
                </c:pt>
                <c:pt idx="494">
                  <c:v>21.429659999999998</c:v>
                </c:pt>
                <c:pt idx="495">
                  <c:v>21.47296</c:v>
                </c:pt>
                <c:pt idx="496">
                  <c:v>21.516249999999999</c:v>
                </c:pt>
                <c:pt idx="497">
                  <c:v>21.559539999999998</c:v>
                </c:pt>
                <c:pt idx="498">
                  <c:v>21.602830000000001</c:v>
                </c:pt>
                <c:pt idx="499">
                  <c:v>21.646129999999999</c:v>
                </c:pt>
                <c:pt idx="500">
                  <c:v>21.689419999999998</c:v>
                </c:pt>
                <c:pt idx="501">
                  <c:v>21.732710000000001</c:v>
                </c:pt>
                <c:pt idx="502">
                  <c:v>21.776</c:v>
                </c:pt>
                <c:pt idx="503">
                  <c:v>21.819289999999999</c:v>
                </c:pt>
                <c:pt idx="504">
                  <c:v>21.862590000000001</c:v>
                </c:pt>
                <c:pt idx="505">
                  <c:v>21.90588</c:v>
                </c:pt>
                <c:pt idx="506">
                  <c:v>21.949169999999999</c:v>
                </c:pt>
                <c:pt idx="507">
                  <c:v>21.992460000000001</c:v>
                </c:pt>
                <c:pt idx="508">
                  <c:v>22.03576</c:v>
                </c:pt>
                <c:pt idx="509">
                  <c:v>22.079049999999999</c:v>
                </c:pt>
                <c:pt idx="510">
                  <c:v>22.122340000000001</c:v>
                </c:pt>
                <c:pt idx="511">
                  <c:v>22.16563</c:v>
                </c:pt>
                <c:pt idx="512">
                  <c:v>22.208929999999999</c:v>
                </c:pt>
                <c:pt idx="513">
                  <c:v>22.252220000000001</c:v>
                </c:pt>
                <c:pt idx="514">
                  <c:v>22.29551</c:v>
                </c:pt>
                <c:pt idx="515">
                  <c:v>22.338799999999999</c:v>
                </c:pt>
                <c:pt idx="516">
                  <c:v>22.382090000000002</c:v>
                </c:pt>
                <c:pt idx="517">
                  <c:v>22.42539</c:v>
                </c:pt>
                <c:pt idx="518">
                  <c:v>22.468679999999999</c:v>
                </c:pt>
                <c:pt idx="519">
                  <c:v>22.511970000000002</c:v>
                </c:pt>
                <c:pt idx="520">
                  <c:v>22.555260000000001</c:v>
                </c:pt>
                <c:pt idx="521">
                  <c:v>22.598559999999999</c:v>
                </c:pt>
                <c:pt idx="522">
                  <c:v>22.641850000000002</c:v>
                </c:pt>
                <c:pt idx="523">
                  <c:v>22.685140000000001</c:v>
                </c:pt>
                <c:pt idx="524">
                  <c:v>22.728429999999999</c:v>
                </c:pt>
                <c:pt idx="525">
                  <c:v>22.771719999999998</c:v>
                </c:pt>
                <c:pt idx="526">
                  <c:v>22.815020000000001</c:v>
                </c:pt>
                <c:pt idx="527">
                  <c:v>22.858309999999999</c:v>
                </c:pt>
                <c:pt idx="528">
                  <c:v>22.901599999999998</c:v>
                </c:pt>
                <c:pt idx="529">
                  <c:v>22.944890000000001</c:v>
                </c:pt>
                <c:pt idx="530">
                  <c:v>22.988189999999999</c:v>
                </c:pt>
                <c:pt idx="531">
                  <c:v>23.031479999999998</c:v>
                </c:pt>
                <c:pt idx="532">
                  <c:v>23.074770000000001</c:v>
                </c:pt>
                <c:pt idx="533">
                  <c:v>23.11806</c:v>
                </c:pt>
                <c:pt idx="534">
                  <c:v>23.161349999999999</c:v>
                </c:pt>
                <c:pt idx="535">
                  <c:v>23.204650000000001</c:v>
                </c:pt>
                <c:pt idx="536">
                  <c:v>23.24794</c:v>
                </c:pt>
                <c:pt idx="537">
                  <c:v>23.291229999999999</c:v>
                </c:pt>
                <c:pt idx="538">
                  <c:v>23.334520000000001</c:v>
                </c:pt>
                <c:pt idx="539">
                  <c:v>23.37782</c:v>
                </c:pt>
                <c:pt idx="540">
                  <c:v>23.421109999999999</c:v>
                </c:pt>
                <c:pt idx="541">
                  <c:v>23.464400000000001</c:v>
                </c:pt>
                <c:pt idx="542">
                  <c:v>23.50769</c:v>
                </c:pt>
                <c:pt idx="543">
                  <c:v>23.550989999999999</c:v>
                </c:pt>
                <c:pt idx="544">
                  <c:v>23.594280000000001</c:v>
                </c:pt>
                <c:pt idx="545">
                  <c:v>23.63757</c:v>
                </c:pt>
                <c:pt idx="546">
                  <c:v>23.680859999999999</c:v>
                </c:pt>
                <c:pt idx="547">
                  <c:v>23.724150000000002</c:v>
                </c:pt>
                <c:pt idx="548">
                  <c:v>23.76745</c:v>
                </c:pt>
                <c:pt idx="549">
                  <c:v>23.810739999999999</c:v>
                </c:pt>
                <c:pt idx="550">
                  <c:v>23.854030000000002</c:v>
                </c:pt>
                <c:pt idx="551">
                  <c:v>23.897320000000001</c:v>
                </c:pt>
                <c:pt idx="552">
                  <c:v>23.940619999999999</c:v>
                </c:pt>
                <c:pt idx="553">
                  <c:v>23.983910000000002</c:v>
                </c:pt>
                <c:pt idx="554">
                  <c:v>24.027200000000001</c:v>
                </c:pt>
                <c:pt idx="555">
                  <c:v>24.070489999999999</c:v>
                </c:pt>
                <c:pt idx="556">
                  <c:v>24.113779999999998</c:v>
                </c:pt>
                <c:pt idx="557">
                  <c:v>24.157080000000001</c:v>
                </c:pt>
                <c:pt idx="558">
                  <c:v>24.200369999999999</c:v>
                </c:pt>
                <c:pt idx="559">
                  <c:v>24.243659999999998</c:v>
                </c:pt>
                <c:pt idx="560">
                  <c:v>24.286950000000001</c:v>
                </c:pt>
                <c:pt idx="561">
                  <c:v>24.330249999999999</c:v>
                </c:pt>
                <c:pt idx="562">
                  <c:v>24.373539999999998</c:v>
                </c:pt>
                <c:pt idx="563">
                  <c:v>24.416830000000001</c:v>
                </c:pt>
                <c:pt idx="564">
                  <c:v>24.46012</c:v>
                </c:pt>
                <c:pt idx="565">
                  <c:v>24.503409999999999</c:v>
                </c:pt>
                <c:pt idx="566">
                  <c:v>24.546710000000001</c:v>
                </c:pt>
                <c:pt idx="567">
                  <c:v>24.59</c:v>
                </c:pt>
                <c:pt idx="568">
                  <c:v>24.633289999999999</c:v>
                </c:pt>
                <c:pt idx="569">
                  <c:v>24.676580000000001</c:v>
                </c:pt>
                <c:pt idx="570">
                  <c:v>24.71988</c:v>
                </c:pt>
                <c:pt idx="571">
                  <c:v>24.763169999999999</c:v>
                </c:pt>
                <c:pt idx="572">
                  <c:v>24.806460000000001</c:v>
                </c:pt>
                <c:pt idx="573">
                  <c:v>24.84975</c:v>
                </c:pt>
                <c:pt idx="574">
                  <c:v>24.893039999999999</c:v>
                </c:pt>
                <c:pt idx="575">
                  <c:v>24.936340000000001</c:v>
                </c:pt>
                <c:pt idx="576">
                  <c:v>24.97963</c:v>
                </c:pt>
                <c:pt idx="577">
                  <c:v>25.022919999999999</c:v>
                </c:pt>
                <c:pt idx="578">
                  <c:v>25.066210000000002</c:v>
                </c:pt>
                <c:pt idx="579">
                  <c:v>25.10951</c:v>
                </c:pt>
                <c:pt idx="580">
                  <c:v>25.152799999999999</c:v>
                </c:pt>
                <c:pt idx="581">
                  <c:v>25.196090000000002</c:v>
                </c:pt>
                <c:pt idx="582">
                  <c:v>25.239380000000001</c:v>
                </c:pt>
                <c:pt idx="583">
                  <c:v>25.282679999999999</c:v>
                </c:pt>
                <c:pt idx="584">
                  <c:v>25.325970000000002</c:v>
                </c:pt>
                <c:pt idx="585">
                  <c:v>25.369260000000001</c:v>
                </c:pt>
                <c:pt idx="586">
                  <c:v>25.41255</c:v>
                </c:pt>
                <c:pt idx="587">
                  <c:v>25.455839999999998</c:v>
                </c:pt>
                <c:pt idx="588">
                  <c:v>25.499140000000001</c:v>
                </c:pt>
                <c:pt idx="589">
                  <c:v>25.54243</c:v>
                </c:pt>
                <c:pt idx="590">
                  <c:v>25.585719999999998</c:v>
                </c:pt>
                <c:pt idx="591">
                  <c:v>25.629010000000001</c:v>
                </c:pt>
                <c:pt idx="592">
                  <c:v>25.67231</c:v>
                </c:pt>
                <c:pt idx="593">
                  <c:v>25.715599999999998</c:v>
                </c:pt>
                <c:pt idx="594">
                  <c:v>25.758890000000001</c:v>
                </c:pt>
                <c:pt idx="595">
                  <c:v>25.80218</c:v>
                </c:pt>
                <c:pt idx="596">
                  <c:v>25.845469999999999</c:v>
                </c:pt>
                <c:pt idx="597">
                  <c:v>25.888770000000001</c:v>
                </c:pt>
                <c:pt idx="598">
                  <c:v>25.93206</c:v>
                </c:pt>
                <c:pt idx="599">
                  <c:v>25.975349999999999</c:v>
                </c:pt>
                <c:pt idx="600">
                  <c:v>26.018640000000001</c:v>
                </c:pt>
                <c:pt idx="601">
                  <c:v>26.06194</c:v>
                </c:pt>
                <c:pt idx="602">
                  <c:v>26.105229999999999</c:v>
                </c:pt>
                <c:pt idx="603">
                  <c:v>26.148520000000001</c:v>
                </c:pt>
                <c:pt idx="604">
                  <c:v>26.19181</c:v>
                </c:pt>
                <c:pt idx="605">
                  <c:v>26.235099999999999</c:v>
                </c:pt>
                <c:pt idx="606">
                  <c:v>26.278400000000001</c:v>
                </c:pt>
                <c:pt idx="607">
                  <c:v>26.32169</c:v>
                </c:pt>
                <c:pt idx="608">
                  <c:v>26.364979999999999</c:v>
                </c:pt>
                <c:pt idx="609">
                  <c:v>26.408270000000002</c:v>
                </c:pt>
                <c:pt idx="610">
                  <c:v>26.45157</c:v>
                </c:pt>
                <c:pt idx="611">
                  <c:v>26.494859999999999</c:v>
                </c:pt>
                <c:pt idx="612">
                  <c:v>26.538150000000002</c:v>
                </c:pt>
                <c:pt idx="613">
                  <c:v>26.581440000000001</c:v>
                </c:pt>
                <c:pt idx="614">
                  <c:v>26.62473</c:v>
                </c:pt>
                <c:pt idx="615">
                  <c:v>26.668030000000002</c:v>
                </c:pt>
                <c:pt idx="616">
                  <c:v>26.711320000000001</c:v>
                </c:pt>
                <c:pt idx="617">
                  <c:v>26.75461</c:v>
                </c:pt>
                <c:pt idx="618">
                  <c:v>26.797899999999998</c:v>
                </c:pt>
                <c:pt idx="619">
                  <c:v>26.841200000000001</c:v>
                </c:pt>
                <c:pt idx="620">
                  <c:v>26.88449</c:v>
                </c:pt>
                <c:pt idx="621">
                  <c:v>26.927779999999998</c:v>
                </c:pt>
                <c:pt idx="622">
                  <c:v>26.971070000000001</c:v>
                </c:pt>
                <c:pt idx="623">
                  <c:v>27.01437</c:v>
                </c:pt>
                <c:pt idx="624">
                  <c:v>27.057659999999998</c:v>
                </c:pt>
                <c:pt idx="625">
                  <c:v>27.100950000000001</c:v>
                </c:pt>
                <c:pt idx="626">
                  <c:v>27.14424</c:v>
                </c:pt>
                <c:pt idx="627">
                  <c:v>27.187529999999999</c:v>
                </c:pt>
                <c:pt idx="628">
                  <c:v>27.230830000000001</c:v>
                </c:pt>
                <c:pt idx="629">
                  <c:v>27.27412</c:v>
                </c:pt>
                <c:pt idx="630">
                  <c:v>27.317409999999999</c:v>
                </c:pt>
                <c:pt idx="631">
                  <c:v>27.360700000000001</c:v>
                </c:pt>
                <c:pt idx="632">
                  <c:v>27.404</c:v>
                </c:pt>
                <c:pt idx="633">
                  <c:v>27.447289999999999</c:v>
                </c:pt>
                <c:pt idx="634">
                  <c:v>27.490580000000001</c:v>
                </c:pt>
                <c:pt idx="635">
                  <c:v>27.53387</c:v>
                </c:pt>
                <c:pt idx="636">
                  <c:v>27.577159999999999</c:v>
                </c:pt>
                <c:pt idx="637">
                  <c:v>27.620460000000001</c:v>
                </c:pt>
                <c:pt idx="638">
                  <c:v>27.66375</c:v>
                </c:pt>
                <c:pt idx="639">
                  <c:v>27.707039999999999</c:v>
                </c:pt>
                <c:pt idx="640">
                  <c:v>27.750330000000002</c:v>
                </c:pt>
                <c:pt idx="641">
                  <c:v>27.79363</c:v>
                </c:pt>
                <c:pt idx="642">
                  <c:v>27.836919999999999</c:v>
                </c:pt>
                <c:pt idx="643">
                  <c:v>27.880210000000002</c:v>
                </c:pt>
                <c:pt idx="644">
                  <c:v>27.923500000000001</c:v>
                </c:pt>
                <c:pt idx="645">
                  <c:v>27.96679</c:v>
                </c:pt>
                <c:pt idx="646">
                  <c:v>28.010090000000002</c:v>
                </c:pt>
                <c:pt idx="647">
                  <c:v>28.053380000000001</c:v>
                </c:pt>
                <c:pt idx="648">
                  <c:v>28.09667</c:v>
                </c:pt>
                <c:pt idx="649">
                  <c:v>28.139959999999999</c:v>
                </c:pt>
                <c:pt idx="650">
                  <c:v>28.183260000000001</c:v>
                </c:pt>
                <c:pt idx="651">
                  <c:v>28.22655</c:v>
                </c:pt>
                <c:pt idx="652">
                  <c:v>28.269839999999999</c:v>
                </c:pt>
                <c:pt idx="653">
                  <c:v>28.313130000000001</c:v>
                </c:pt>
                <c:pt idx="654">
                  <c:v>28.35643</c:v>
                </c:pt>
                <c:pt idx="655">
                  <c:v>28.399719999999999</c:v>
                </c:pt>
                <c:pt idx="656">
                  <c:v>28.443010000000001</c:v>
                </c:pt>
                <c:pt idx="657">
                  <c:v>28.4863</c:v>
                </c:pt>
                <c:pt idx="658">
                  <c:v>28.529589999999999</c:v>
                </c:pt>
                <c:pt idx="659">
                  <c:v>28.572890000000001</c:v>
                </c:pt>
                <c:pt idx="660">
                  <c:v>28.61618</c:v>
                </c:pt>
                <c:pt idx="661">
                  <c:v>28.659469999999999</c:v>
                </c:pt>
                <c:pt idx="662">
                  <c:v>28.702760000000001</c:v>
                </c:pt>
                <c:pt idx="663">
                  <c:v>28.74606</c:v>
                </c:pt>
                <c:pt idx="664">
                  <c:v>28.789349999999999</c:v>
                </c:pt>
                <c:pt idx="665">
                  <c:v>28.832640000000001</c:v>
                </c:pt>
                <c:pt idx="666">
                  <c:v>28.87593</c:v>
                </c:pt>
                <c:pt idx="667">
                  <c:v>28.919219999999999</c:v>
                </c:pt>
                <c:pt idx="668">
                  <c:v>28.962520000000001</c:v>
                </c:pt>
                <c:pt idx="669">
                  <c:v>29.00581</c:v>
                </c:pt>
                <c:pt idx="670">
                  <c:v>29.049099999999999</c:v>
                </c:pt>
                <c:pt idx="671">
                  <c:v>29.092390000000002</c:v>
                </c:pt>
                <c:pt idx="672">
                  <c:v>29.13569</c:v>
                </c:pt>
                <c:pt idx="673">
                  <c:v>29.178979999999999</c:v>
                </c:pt>
                <c:pt idx="674">
                  <c:v>29.222270000000002</c:v>
                </c:pt>
                <c:pt idx="675">
                  <c:v>29.265560000000001</c:v>
                </c:pt>
                <c:pt idx="676">
                  <c:v>29.30885</c:v>
                </c:pt>
                <c:pt idx="677">
                  <c:v>29.352150000000002</c:v>
                </c:pt>
                <c:pt idx="678">
                  <c:v>29.395440000000001</c:v>
                </c:pt>
                <c:pt idx="679">
                  <c:v>29.43873</c:v>
                </c:pt>
                <c:pt idx="680">
                  <c:v>29.482019999999999</c:v>
                </c:pt>
                <c:pt idx="681">
                  <c:v>29.525320000000001</c:v>
                </c:pt>
                <c:pt idx="682">
                  <c:v>29.56861</c:v>
                </c:pt>
                <c:pt idx="683">
                  <c:v>29.611899999999999</c:v>
                </c:pt>
                <c:pt idx="684">
                  <c:v>29.655190000000001</c:v>
                </c:pt>
                <c:pt idx="685">
                  <c:v>29.69848</c:v>
                </c:pt>
                <c:pt idx="686">
                  <c:v>29.741779999999999</c:v>
                </c:pt>
                <c:pt idx="687">
                  <c:v>29.785070000000001</c:v>
                </c:pt>
                <c:pt idx="688">
                  <c:v>29.82836</c:v>
                </c:pt>
                <c:pt idx="689">
                  <c:v>29.871649999999999</c:v>
                </c:pt>
                <c:pt idx="690">
                  <c:v>29.914950000000001</c:v>
                </c:pt>
                <c:pt idx="691">
                  <c:v>29.95824</c:v>
                </c:pt>
                <c:pt idx="692">
                  <c:v>30.001529999999999</c:v>
                </c:pt>
                <c:pt idx="693">
                  <c:v>30.044820000000001</c:v>
                </c:pt>
                <c:pt idx="694">
                  <c:v>30.08812</c:v>
                </c:pt>
                <c:pt idx="695">
                  <c:v>30.131409999999999</c:v>
                </c:pt>
                <c:pt idx="696">
                  <c:v>30.174700000000001</c:v>
                </c:pt>
                <c:pt idx="697">
                  <c:v>30.21799</c:v>
                </c:pt>
                <c:pt idx="698">
                  <c:v>30.261279999999999</c:v>
                </c:pt>
                <c:pt idx="699">
                  <c:v>30.304580000000001</c:v>
                </c:pt>
                <c:pt idx="700">
                  <c:v>30.34787</c:v>
                </c:pt>
                <c:pt idx="701">
                  <c:v>30.391159999999999</c:v>
                </c:pt>
                <c:pt idx="702">
                  <c:v>30.434449999999998</c:v>
                </c:pt>
                <c:pt idx="703">
                  <c:v>30.47775</c:v>
                </c:pt>
                <c:pt idx="704">
                  <c:v>30.521039999999999</c:v>
                </c:pt>
                <c:pt idx="705">
                  <c:v>30.564330000000002</c:v>
                </c:pt>
                <c:pt idx="706">
                  <c:v>30.607620000000001</c:v>
                </c:pt>
                <c:pt idx="707">
                  <c:v>30.65091</c:v>
                </c:pt>
                <c:pt idx="708">
                  <c:v>30.694210000000002</c:v>
                </c:pt>
                <c:pt idx="709">
                  <c:v>30.737500000000001</c:v>
                </c:pt>
                <c:pt idx="710">
                  <c:v>30.78079</c:v>
                </c:pt>
                <c:pt idx="711">
                  <c:v>30.824079999999999</c:v>
                </c:pt>
                <c:pt idx="712">
                  <c:v>30.867380000000001</c:v>
                </c:pt>
                <c:pt idx="713">
                  <c:v>30.91067</c:v>
                </c:pt>
                <c:pt idx="714">
                  <c:v>30.953959999999999</c:v>
                </c:pt>
                <c:pt idx="715">
                  <c:v>30.997250000000001</c:v>
                </c:pt>
                <c:pt idx="716">
                  <c:v>31.04054</c:v>
                </c:pt>
                <c:pt idx="717">
                  <c:v>31.083839999999999</c:v>
                </c:pt>
                <c:pt idx="718">
                  <c:v>31.127130000000001</c:v>
                </c:pt>
                <c:pt idx="719">
                  <c:v>31.17042</c:v>
                </c:pt>
                <c:pt idx="720">
                  <c:v>31.213709999999999</c:v>
                </c:pt>
                <c:pt idx="721">
                  <c:v>31.257010000000001</c:v>
                </c:pt>
                <c:pt idx="722">
                  <c:v>31.3003</c:v>
                </c:pt>
                <c:pt idx="723">
                  <c:v>31.343589999999999</c:v>
                </c:pt>
                <c:pt idx="724">
                  <c:v>31.386880000000001</c:v>
                </c:pt>
                <c:pt idx="725">
                  <c:v>31.43017</c:v>
                </c:pt>
                <c:pt idx="726">
                  <c:v>31.473469999999999</c:v>
                </c:pt>
                <c:pt idx="727">
                  <c:v>31.516760000000001</c:v>
                </c:pt>
                <c:pt idx="728">
                  <c:v>31.56005</c:v>
                </c:pt>
                <c:pt idx="729">
                  <c:v>31.603339999999999</c:v>
                </c:pt>
                <c:pt idx="730">
                  <c:v>31.646640000000001</c:v>
                </c:pt>
                <c:pt idx="731">
                  <c:v>31.68993</c:v>
                </c:pt>
                <c:pt idx="732">
                  <c:v>31.733219999999999</c:v>
                </c:pt>
                <c:pt idx="733">
                  <c:v>31.776509999999998</c:v>
                </c:pt>
                <c:pt idx="734">
                  <c:v>31.81981</c:v>
                </c:pt>
                <c:pt idx="735">
                  <c:v>31.863099999999999</c:v>
                </c:pt>
                <c:pt idx="736">
                  <c:v>31.906389999999998</c:v>
                </c:pt>
                <c:pt idx="737">
                  <c:v>31.949680000000001</c:v>
                </c:pt>
                <c:pt idx="738">
                  <c:v>31.99297</c:v>
                </c:pt>
                <c:pt idx="739">
                  <c:v>32.036270000000002</c:v>
                </c:pt>
                <c:pt idx="740">
                  <c:v>32.079560000000001</c:v>
                </c:pt>
                <c:pt idx="741">
                  <c:v>32.12285</c:v>
                </c:pt>
                <c:pt idx="742">
                  <c:v>32.166139999999999</c:v>
                </c:pt>
                <c:pt idx="743">
                  <c:v>32.209440000000001</c:v>
                </c:pt>
                <c:pt idx="744">
                  <c:v>32.25273</c:v>
                </c:pt>
                <c:pt idx="745">
                  <c:v>32.296019999999999</c:v>
                </c:pt>
                <c:pt idx="746">
                  <c:v>32.339309999999998</c:v>
                </c:pt>
                <c:pt idx="747">
                  <c:v>32.382599999999996</c:v>
                </c:pt>
                <c:pt idx="748">
                  <c:v>32.425899999999999</c:v>
                </c:pt>
                <c:pt idx="749">
                  <c:v>32.469189999999998</c:v>
                </c:pt>
                <c:pt idx="750">
                  <c:v>32.512479999999996</c:v>
                </c:pt>
                <c:pt idx="751">
                  <c:v>32.555770000000003</c:v>
                </c:pt>
                <c:pt idx="752">
                  <c:v>32.599069999999998</c:v>
                </c:pt>
                <c:pt idx="753">
                  <c:v>32.642359999999996</c:v>
                </c:pt>
                <c:pt idx="754">
                  <c:v>32.685650000000003</c:v>
                </c:pt>
                <c:pt idx="755">
                  <c:v>32.728940000000001</c:v>
                </c:pt>
                <c:pt idx="756">
                  <c:v>32.77223</c:v>
                </c:pt>
                <c:pt idx="757">
                  <c:v>32.815530000000003</c:v>
                </c:pt>
                <c:pt idx="758">
                  <c:v>32.858820000000001</c:v>
                </c:pt>
                <c:pt idx="759">
                  <c:v>32.90211</c:v>
                </c:pt>
                <c:pt idx="760">
                  <c:v>32.945399999999999</c:v>
                </c:pt>
                <c:pt idx="761">
                  <c:v>32.988700000000001</c:v>
                </c:pt>
                <c:pt idx="762">
                  <c:v>33.03199</c:v>
                </c:pt>
                <c:pt idx="763">
                  <c:v>33.075279999999999</c:v>
                </c:pt>
                <c:pt idx="764">
                  <c:v>33.118569999999998</c:v>
                </c:pt>
                <c:pt idx="765">
                  <c:v>33.161859999999997</c:v>
                </c:pt>
                <c:pt idx="766">
                  <c:v>33.205159999999999</c:v>
                </c:pt>
                <c:pt idx="767">
                  <c:v>33.248449999999998</c:v>
                </c:pt>
                <c:pt idx="768">
                  <c:v>33.291739999999997</c:v>
                </c:pt>
                <c:pt idx="769">
                  <c:v>33.335030000000003</c:v>
                </c:pt>
                <c:pt idx="770">
                  <c:v>33.378329999999998</c:v>
                </c:pt>
                <c:pt idx="771">
                  <c:v>33.421619999999997</c:v>
                </c:pt>
                <c:pt idx="772">
                  <c:v>33.464910000000003</c:v>
                </c:pt>
                <c:pt idx="773">
                  <c:v>33.508200000000002</c:v>
                </c:pt>
                <c:pt idx="774">
                  <c:v>33.551499999999997</c:v>
                </c:pt>
                <c:pt idx="775">
                  <c:v>33.594790000000003</c:v>
                </c:pt>
                <c:pt idx="776">
                  <c:v>33.638080000000002</c:v>
                </c:pt>
                <c:pt idx="777">
                  <c:v>33.681370000000001</c:v>
                </c:pt>
                <c:pt idx="778">
                  <c:v>33.72466</c:v>
                </c:pt>
                <c:pt idx="779">
                  <c:v>33.767960000000002</c:v>
                </c:pt>
                <c:pt idx="780">
                  <c:v>33.811250000000001</c:v>
                </c:pt>
                <c:pt idx="781">
                  <c:v>33.85454</c:v>
                </c:pt>
                <c:pt idx="782">
                  <c:v>33.897829999999999</c:v>
                </c:pt>
                <c:pt idx="783">
                  <c:v>33.941130000000001</c:v>
                </c:pt>
                <c:pt idx="784">
                  <c:v>33.98442</c:v>
                </c:pt>
                <c:pt idx="785">
                  <c:v>34.027709999999999</c:v>
                </c:pt>
                <c:pt idx="786">
                  <c:v>34.070999999999998</c:v>
                </c:pt>
                <c:pt idx="787">
                  <c:v>34.114289999999997</c:v>
                </c:pt>
                <c:pt idx="788">
                  <c:v>34.157589999999999</c:v>
                </c:pt>
                <c:pt idx="789">
                  <c:v>34.200879999999998</c:v>
                </c:pt>
                <c:pt idx="790">
                  <c:v>34.244169999999997</c:v>
                </c:pt>
                <c:pt idx="791">
                  <c:v>34.287460000000003</c:v>
                </c:pt>
                <c:pt idx="792">
                  <c:v>34.330759999999998</c:v>
                </c:pt>
                <c:pt idx="793">
                  <c:v>34.374049999999997</c:v>
                </c:pt>
                <c:pt idx="794">
                  <c:v>34.417340000000003</c:v>
                </c:pt>
                <c:pt idx="795">
                  <c:v>34.460630000000002</c:v>
                </c:pt>
                <c:pt idx="796">
                  <c:v>34.503920000000001</c:v>
                </c:pt>
                <c:pt idx="797">
                  <c:v>34.547220000000003</c:v>
                </c:pt>
                <c:pt idx="798">
                  <c:v>34.590510000000002</c:v>
                </c:pt>
                <c:pt idx="799">
                  <c:v>34.633800000000001</c:v>
                </c:pt>
                <c:pt idx="800">
                  <c:v>34.67709</c:v>
                </c:pt>
                <c:pt idx="801">
                  <c:v>34.720390000000002</c:v>
                </c:pt>
                <c:pt idx="802">
                  <c:v>34.763680000000001</c:v>
                </c:pt>
                <c:pt idx="803">
                  <c:v>34.80697</c:v>
                </c:pt>
                <c:pt idx="804">
                  <c:v>34.850259999999999</c:v>
                </c:pt>
                <c:pt idx="805">
                  <c:v>34.893560000000001</c:v>
                </c:pt>
                <c:pt idx="806">
                  <c:v>34.93685</c:v>
                </c:pt>
                <c:pt idx="807">
                  <c:v>34.980139999999999</c:v>
                </c:pt>
                <c:pt idx="808">
                  <c:v>35.023429999999998</c:v>
                </c:pt>
                <c:pt idx="809">
                  <c:v>35.066719999999997</c:v>
                </c:pt>
                <c:pt idx="810">
                  <c:v>35.110019999999999</c:v>
                </c:pt>
                <c:pt idx="811">
                  <c:v>35.153309999999998</c:v>
                </c:pt>
                <c:pt idx="812">
                  <c:v>35.196599999999997</c:v>
                </c:pt>
                <c:pt idx="813">
                  <c:v>35.239890000000003</c:v>
                </c:pt>
                <c:pt idx="814">
                  <c:v>35.283189999999998</c:v>
                </c:pt>
                <c:pt idx="815">
                  <c:v>35.326479999999997</c:v>
                </c:pt>
                <c:pt idx="816">
                  <c:v>35.369770000000003</c:v>
                </c:pt>
                <c:pt idx="817">
                  <c:v>35.413060000000002</c:v>
                </c:pt>
                <c:pt idx="818">
                  <c:v>35.45635</c:v>
                </c:pt>
                <c:pt idx="819">
                  <c:v>35.499650000000003</c:v>
                </c:pt>
                <c:pt idx="820">
                  <c:v>35.542940000000002</c:v>
                </c:pt>
                <c:pt idx="821">
                  <c:v>35.58623</c:v>
                </c:pt>
                <c:pt idx="822">
                  <c:v>35.629519999999999</c:v>
                </c:pt>
                <c:pt idx="823">
                  <c:v>35.672820000000002</c:v>
                </c:pt>
                <c:pt idx="824">
                  <c:v>35.71611</c:v>
                </c:pt>
                <c:pt idx="825">
                  <c:v>35.759399999999999</c:v>
                </c:pt>
                <c:pt idx="826">
                  <c:v>35.802689999999998</c:v>
                </c:pt>
                <c:pt idx="827">
                  <c:v>35.845979999999997</c:v>
                </c:pt>
                <c:pt idx="828">
                  <c:v>35.889279999999999</c:v>
                </c:pt>
                <c:pt idx="829">
                  <c:v>35.932569999999998</c:v>
                </c:pt>
                <c:pt idx="830">
                  <c:v>35.975859999999997</c:v>
                </c:pt>
                <c:pt idx="831">
                  <c:v>36.019150000000003</c:v>
                </c:pt>
                <c:pt idx="832">
                  <c:v>36.062449999999998</c:v>
                </c:pt>
                <c:pt idx="833">
                  <c:v>36.105739999999997</c:v>
                </c:pt>
                <c:pt idx="834">
                  <c:v>36.149030000000003</c:v>
                </c:pt>
                <c:pt idx="835">
                  <c:v>36.192320000000002</c:v>
                </c:pt>
                <c:pt idx="836">
                  <c:v>36.235610000000001</c:v>
                </c:pt>
                <c:pt idx="837">
                  <c:v>36.278910000000003</c:v>
                </c:pt>
                <c:pt idx="838">
                  <c:v>36.322200000000002</c:v>
                </c:pt>
                <c:pt idx="839">
                  <c:v>36.365490000000001</c:v>
                </c:pt>
                <c:pt idx="840">
                  <c:v>36.40878</c:v>
                </c:pt>
                <c:pt idx="841">
                  <c:v>36.452080000000002</c:v>
                </c:pt>
                <c:pt idx="842">
                  <c:v>36.495370000000001</c:v>
                </c:pt>
                <c:pt idx="843">
                  <c:v>36.53866</c:v>
                </c:pt>
                <c:pt idx="844">
                  <c:v>36.581949999999999</c:v>
                </c:pt>
                <c:pt idx="845">
                  <c:v>36.625250000000001</c:v>
                </c:pt>
                <c:pt idx="846">
                  <c:v>36.66854</c:v>
                </c:pt>
                <c:pt idx="847">
                  <c:v>36.711829999999999</c:v>
                </c:pt>
                <c:pt idx="848">
                  <c:v>36.755119999999998</c:v>
                </c:pt>
                <c:pt idx="849">
                  <c:v>36.798409999999997</c:v>
                </c:pt>
                <c:pt idx="850">
                  <c:v>36.841709999999999</c:v>
                </c:pt>
                <c:pt idx="851">
                  <c:v>36.884999999999998</c:v>
                </c:pt>
                <c:pt idx="852">
                  <c:v>36.928289999999997</c:v>
                </c:pt>
                <c:pt idx="853">
                  <c:v>36.971580000000003</c:v>
                </c:pt>
                <c:pt idx="854">
                  <c:v>37.014879999999998</c:v>
                </c:pt>
                <c:pt idx="855">
                  <c:v>37.058169999999997</c:v>
                </c:pt>
                <c:pt idx="856">
                  <c:v>37.101460000000003</c:v>
                </c:pt>
                <c:pt idx="857">
                  <c:v>37.144750000000002</c:v>
                </c:pt>
                <c:pt idx="858">
                  <c:v>37.188040000000001</c:v>
                </c:pt>
                <c:pt idx="859">
                  <c:v>37.231340000000003</c:v>
                </c:pt>
                <c:pt idx="860">
                  <c:v>37.274630000000002</c:v>
                </c:pt>
                <c:pt idx="861">
                  <c:v>37.317920000000001</c:v>
                </c:pt>
                <c:pt idx="862">
                  <c:v>37.36121</c:v>
                </c:pt>
                <c:pt idx="863">
                  <c:v>37.404510000000002</c:v>
                </c:pt>
                <c:pt idx="864">
                  <c:v>37.447800000000001</c:v>
                </c:pt>
                <c:pt idx="865">
                  <c:v>37.49109</c:v>
                </c:pt>
                <c:pt idx="866">
                  <c:v>37.534379999999999</c:v>
                </c:pt>
                <c:pt idx="867">
                  <c:v>37.577669999999998</c:v>
                </c:pt>
                <c:pt idx="868">
                  <c:v>37.62097</c:v>
                </c:pt>
                <c:pt idx="869">
                  <c:v>37.664259999999999</c:v>
                </c:pt>
                <c:pt idx="870">
                  <c:v>37.707549999999998</c:v>
                </c:pt>
                <c:pt idx="871">
                  <c:v>37.750839999999997</c:v>
                </c:pt>
                <c:pt idx="872">
                  <c:v>37.794139999999999</c:v>
                </c:pt>
                <c:pt idx="873">
                  <c:v>37.837429999999998</c:v>
                </c:pt>
                <c:pt idx="874">
                  <c:v>37.880719999999997</c:v>
                </c:pt>
                <c:pt idx="875">
                  <c:v>37.924010000000003</c:v>
                </c:pt>
                <c:pt idx="876">
                  <c:v>37.967300000000002</c:v>
                </c:pt>
                <c:pt idx="877">
                  <c:v>38.010599999999997</c:v>
                </c:pt>
                <c:pt idx="878">
                  <c:v>38.053890000000003</c:v>
                </c:pt>
                <c:pt idx="879">
                  <c:v>38.097180000000002</c:v>
                </c:pt>
                <c:pt idx="880">
                  <c:v>38.140470000000001</c:v>
                </c:pt>
                <c:pt idx="881">
                  <c:v>38.183770000000003</c:v>
                </c:pt>
                <c:pt idx="882">
                  <c:v>38.227060000000002</c:v>
                </c:pt>
                <c:pt idx="883">
                  <c:v>38.270350000000001</c:v>
                </c:pt>
                <c:pt idx="884">
                  <c:v>38.313639999999999</c:v>
                </c:pt>
                <c:pt idx="885">
                  <c:v>38.356940000000002</c:v>
                </c:pt>
                <c:pt idx="886">
                  <c:v>38.400230000000001</c:v>
                </c:pt>
                <c:pt idx="887">
                  <c:v>38.443519999999999</c:v>
                </c:pt>
                <c:pt idx="888">
                  <c:v>38.486809999999998</c:v>
                </c:pt>
                <c:pt idx="889">
                  <c:v>38.530099999999997</c:v>
                </c:pt>
                <c:pt idx="890">
                  <c:v>38.573399999999999</c:v>
                </c:pt>
                <c:pt idx="891">
                  <c:v>38.616689999999998</c:v>
                </c:pt>
                <c:pt idx="892">
                  <c:v>38.659979999999997</c:v>
                </c:pt>
                <c:pt idx="893">
                  <c:v>38.703270000000003</c:v>
                </c:pt>
                <c:pt idx="894">
                  <c:v>38.746569999999998</c:v>
                </c:pt>
                <c:pt idx="895">
                  <c:v>38.789859999999997</c:v>
                </c:pt>
                <c:pt idx="896">
                  <c:v>38.833150000000003</c:v>
                </c:pt>
                <c:pt idx="897">
                  <c:v>38.876440000000002</c:v>
                </c:pt>
                <c:pt idx="898">
                  <c:v>38.919730000000001</c:v>
                </c:pt>
                <c:pt idx="899">
                  <c:v>38.963030000000003</c:v>
                </c:pt>
                <c:pt idx="900">
                  <c:v>39.006320000000002</c:v>
                </c:pt>
                <c:pt idx="901">
                  <c:v>39.049610000000001</c:v>
                </c:pt>
                <c:pt idx="902">
                  <c:v>39.0929</c:v>
                </c:pt>
                <c:pt idx="903">
                  <c:v>39.136200000000002</c:v>
                </c:pt>
                <c:pt idx="904">
                  <c:v>39.179490000000001</c:v>
                </c:pt>
                <c:pt idx="905">
                  <c:v>39.22278</c:v>
                </c:pt>
                <c:pt idx="906">
                  <c:v>39.266069999999999</c:v>
                </c:pt>
                <c:pt idx="907">
                  <c:v>39.309359999999998</c:v>
                </c:pt>
                <c:pt idx="908">
                  <c:v>39.35266</c:v>
                </c:pt>
                <c:pt idx="909">
                  <c:v>39.395949999999999</c:v>
                </c:pt>
                <c:pt idx="910">
                  <c:v>39.439239999999998</c:v>
                </c:pt>
                <c:pt idx="911">
                  <c:v>39.482529999999997</c:v>
                </c:pt>
                <c:pt idx="912">
                  <c:v>39.525829999999999</c:v>
                </c:pt>
                <c:pt idx="913">
                  <c:v>39.569119999999998</c:v>
                </c:pt>
                <c:pt idx="914">
                  <c:v>39.612409999999997</c:v>
                </c:pt>
                <c:pt idx="915">
                  <c:v>39.655700000000003</c:v>
                </c:pt>
                <c:pt idx="916">
                  <c:v>39.698999999999998</c:v>
                </c:pt>
                <c:pt idx="917">
                  <c:v>39.742289999999997</c:v>
                </c:pt>
                <c:pt idx="918">
                  <c:v>39.785580000000003</c:v>
                </c:pt>
                <c:pt idx="919">
                  <c:v>39.828870000000002</c:v>
                </c:pt>
                <c:pt idx="920">
                  <c:v>39.872160000000001</c:v>
                </c:pt>
                <c:pt idx="921">
                  <c:v>39.915460000000003</c:v>
                </c:pt>
                <c:pt idx="922">
                  <c:v>39.958750000000002</c:v>
                </c:pt>
                <c:pt idx="923">
                  <c:v>40.002040000000001</c:v>
                </c:pt>
                <c:pt idx="924">
                  <c:v>40.04533</c:v>
                </c:pt>
                <c:pt idx="925">
                  <c:v>40.088630000000002</c:v>
                </c:pt>
                <c:pt idx="926">
                  <c:v>40.131920000000001</c:v>
                </c:pt>
                <c:pt idx="927">
                  <c:v>40.17521</c:v>
                </c:pt>
                <c:pt idx="928">
                  <c:v>40.218499999999999</c:v>
                </c:pt>
                <c:pt idx="929">
                  <c:v>40.261789999999998</c:v>
                </c:pt>
                <c:pt idx="930">
                  <c:v>40.30509</c:v>
                </c:pt>
                <c:pt idx="931">
                  <c:v>40.348379999999999</c:v>
                </c:pt>
                <c:pt idx="932">
                  <c:v>40.391669999999998</c:v>
                </c:pt>
                <c:pt idx="933">
                  <c:v>40.434959999999997</c:v>
                </c:pt>
                <c:pt idx="934">
                  <c:v>40.478259999999999</c:v>
                </c:pt>
                <c:pt idx="935">
                  <c:v>40.521549999999998</c:v>
                </c:pt>
                <c:pt idx="936">
                  <c:v>40.564839999999997</c:v>
                </c:pt>
                <c:pt idx="937">
                  <c:v>40.608130000000003</c:v>
                </c:pt>
                <c:pt idx="938">
                  <c:v>40.651420000000002</c:v>
                </c:pt>
                <c:pt idx="939">
                  <c:v>40.694719999999997</c:v>
                </c:pt>
                <c:pt idx="940">
                  <c:v>40.738010000000003</c:v>
                </c:pt>
                <c:pt idx="941">
                  <c:v>40.781300000000002</c:v>
                </c:pt>
                <c:pt idx="942">
                  <c:v>40.824590000000001</c:v>
                </c:pt>
                <c:pt idx="943">
                  <c:v>40.867890000000003</c:v>
                </c:pt>
                <c:pt idx="944">
                  <c:v>40.911180000000002</c:v>
                </c:pt>
                <c:pt idx="945">
                  <c:v>40.954470000000001</c:v>
                </c:pt>
                <c:pt idx="946">
                  <c:v>40.99776</c:v>
                </c:pt>
                <c:pt idx="947">
                  <c:v>41.041049999999998</c:v>
                </c:pt>
                <c:pt idx="948">
                  <c:v>41.084350000000001</c:v>
                </c:pt>
                <c:pt idx="949">
                  <c:v>41.12764</c:v>
                </c:pt>
                <c:pt idx="950">
                  <c:v>41.170929999999998</c:v>
                </c:pt>
                <c:pt idx="951">
                  <c:v>41.214219999999997</c:v>
                </c:pt>
                <c:pt idx="952">
                  <c:v>41.25752</c:v>
                </c:pt>
                <c:pt idx="953">
                  <c:v>41.300809999999998</c:v>
                </c:pt>
                <c:pt idx="954">
                  <c:v>41.344099999999997</c:v>
                </c:pt>
                <c:pt idx="955">
                  <c:v>41.387390000000003</c:v>
                </c:pt>
                <c:pt idx="956">
                  <c:v>41.430689999999998</c:v>
                </c:pt>
                <c:pt idx="957">
                  <c:v>41.473979999999997</c:v>
                </c:pt>
                <c:pt idx="958">
                  <c:v>41.517270000000003</c:v>
                </c:pt>
                <c:pt idx="959">
                  <c:v>41.560560000000002</c:v>
                </c:pt>
                <c:pt idx="960">
                  <c:v>41.603850000000001</c:v>
                </c:pt>
                <c:pt idx="961">
                  <c:v>41.647150000000003</c:v>
                </c:pt>
                <c:pt idx="962">
                  <c:v>41.690440000000002</c:v>
                </c:pt>
                <c:pt idx="963">
                  <c:v>41.733730000000001</c:v>
                </c:pt>
                <c:pt idx="964">
                  <c:v>41.77702</c:v>
                </c:pt>
                <c:pt idx="965">
                  <c:v>41.820320000000002</c:v>
                </c:pt>
                <c:pt idx="966">
                  <c:v>41.863610000000001</c:v>
                </c:pt>
                <c:pt idx="967">
                  <c:v>41.9069</c:v>
                </c:pt>
                <c:pt idx="968">
                  <c:v>41.950189999999999</c:v>
                </c:pt>
                <c:pt idx="969">
                  <c:v>41.993479999999998</c:v>
                </c:pt>
                <c:pt idx="970">
                  <c:v>42.03678</c:v>
                </c:pt>
                <c:pt idx="971">
                  <c:v>42.080069999999999</c:v>
                </c:pt>
                <c:pt idx="972">
                  <c:v>42.123359999999998</c:v>
                </c:pt>
                <c:pt idx="973">
                  <c:v>42.166649999999997</c:v>
                </c:pt>
                <c:pt idx="974">
                  <c:v>42.209949999999999</c:v>
                </c:pt>
                <c:pt idx="975">
                  <c:v>42.253239999999998</c:v>
                </c:pt>
                <c:pt idx="976">
                  <c:v>42.296529999999997</c:v>
                </c:pt>
                <c:pt idx="977">
                  <c:v>42.339820000000003</c:v>
                </c:pt>
                <c:pt idx="978">
                  <c:v>42.383110000000002</c:v>
                </c:pt>
                <c:pt idx="979">
                  <c:v>42.426409999999997</c:v>
                </c:pt>
                <c:pt idx="980">
                  <c:v>42.469700000000003</c:v>
                </c:pt>
                <c:pt idx="981">
                  <c:v>42.512990000000002</c:v>
                </c:pt>
                <c:pt idx="982">
                  <c:v>42.556280000000001</c:v>
                </c:pt>
                <c:pt idx="983">
                  <c:v>42.599580000000003</c:v>
                </c:pt>
                <c:pt idx="984">
                  <c:v>42.642870000000002</c:v>
                </c:pt>
                <c:pt idx="985">
                  <c:v>42.686160000000001</c:v>
                </c:pt>
                <c:pt idx="986">
                  <c:v>42.72945</c:v>
                </c:pt>
                <c:pt idx="987">
                  <c:v>42.772739999999999</c:v>
                </c:pt>
                <c:pt idx="988">
                  <c:v>42.816040000000001</c:v>
                </c:pt>
                <c:pt idx="989">
                  <c:v>42.85933</c:v>
                </c:pt>
                <c:pt idx="990">
                  <c:v>42.902619999999999</c:v>
                </c:pt>
                <c:pt idx="991">
                  <c:v>42.945909999999998</c:v>
                </c:pt>
                <c:pt idx="992">
                  <c:v>42.98921</c:v>
                </c:pt>
                <c:pt idx="993">
                  <c:v>43.032499999999999</c:v>
                </c:pt>
                <c:pt idx="994">
                  <c:v>43.075789999999998</c:v>
                </c:pt>
                <c:pt idx="995">
                  <c:v>43.119079999999997</c:v>
                </c:pt>
                <c:pt idx="996">
                  <c:v>43.162379999999999</c:v>
                </c:pt>
                <c:pt idx="997">
                  <c:v>43.205669999999998</c:v>
                </c:pt>
                <c:pt idx="998">
                  <c:v>43.248959999999997</c:v>
                </c:pt>
                <c:pt idx="999">
                  <c:v>43.292250000000003</c:v>
                </c:pt>
              </c:numCache>
            </c:numRef>
          </c:xVal>
          <c:yVal>
            <c:numRef>
              <c:f>'KF Ex 1'!$S$14:$S$1013</c:f>
              <c:numCache>
                <c:formatCode>0.0000</c:formatCode>
                <c:ptCount val="1000"/>
                <c:pt idx="0">
                  <c:v>3.8245270000000003E-5</c:v>
                </c:pt>
                <c:pt idx="1">
                  <c:v>6.8475440000000001E-5</c:v>
                </c:pt>
                <c:pt idx="2">
                  <c:v>9.60021E-5</c:v>
                </c:pt>
                <c:pt idx="3">
                  <c:v>1.223757E-4</c:v>
                </c:pt>
                <c:pt idx="4">
                  <c:v>1.4817690000000001E-4</c:v>
                </c:pt>
                <c:pt idx="5">
                  <c:v>1.73661E-4</c:v>
                </c:pt>
                <c:pt idx="6">
                  <c:v>1.98953E-4</c:v>
                </c:pt>
                <c:pt idx="7">
                  <c:v>2.2411969999999999E-4</c:v>
                </c:pt>
                <c:pt idx="8">
                  <c:v>2.4919850000000002E-4</c:v>
                </c:pt>
                <c:pt idx="9">
                  <c:v>2.742116E-4</c:v>
                </c:pt>
                <c:pt idx="10">
                  <c:v>2.9917239999999998E-4</c:v>
                </c:pt>
                <c:pt idx="11">
                  <c:v>3.2408920000000002E-4</c:v>
                </c:pt>
                <c:pt idx="12">
                  <c:v>3.4896709999999997E-4</c:v>
                </c:pt>
                <c:pt idx="13">
                  <c:v>3.7380909999999999E-4</c:v>
                </c:pt>
                <c:pt idx="14">
                  <c:v>3.9861699999999998E-4</c:v>
                </c:pt>
                <c:pt idx="15">
                  <c:v>4.2339169999999998E-4</c:v>
                </c:pt>
                <c:pt idx="16">
                  <c:v>4.4813349999999998E-4</c:v>
                </c:pt>
                <c:pt idx="17">
                  <c:v>4.7284200000000001E-4</c:v>
                </c:pt>
                <c:pt idx="18">
                  <c:v>4.9751699999999995E-4</c:v>
                </c:pt>
                <c:pt idx="19">
                  <c:v>5.221577E-4</c:v>
                </c:pt>
                <c:pt idx="20">
                  <c:v>5.4676330000000002E-4</c:v>
                </c:pt>
                <c:pt idx="21">
                  <c:v>5.7133270000000005E-4</c:v>
                </c:pt>
                <c:pt idx="22">
                  <c:v>5.9586510000000004E-4</c:v>
                </c:pt>
                <c:pt idx="23">
                  <c:v>6.2035930000000001E-4</c:v>
                </c:pt>
                <c:pt idx="24">
                  <c:v>6.4481399999999996E-4</c:v>
                </c:pt>
                <c:pt idx="25">
                  <c:v>6.692283E-4</c:v>
                </c:pt>
                <c:pt idx="26">
                  <c:v>6.936008E-4</c:v>
                </c:pt>
                <c:pt idx="27">
                  <c:v>7.1793040000000001E-4</c:v>
                </c:pt>
                <c:pt idx="28">
                  <c:v>7.4221580000000001E-4</c:v>
                </c:pt>
                <c:pt idx="29">
                  <c:v>7.6645580000000004E-4</c:v>
                </c:pt>
                <c:pt idx="30">
                  <c:v>7.906492E-4</c:v>
                </c:pt>
                <c:pt idx="31">
                  <c:v>8.1479480000000003E-4</c:v>
                </c:pt>
                <c:pt idx="32">
                  <c:v>8.3889130000000002E-4</c:v>
                </c:pt>
                <c:pt idx="33">
                  <c:v>8.6293749999999999E-4</c:v>
                </c:pt>
                <c:pt idx="34">
                  <c:v>8.8693219999999996E-4</c:v>
                </c:pt>
                <c:pt idx="35">
                  <c:v>9.1087419999999995E-4</c:v>
                </c:pt>
                <c:pt idx="36">
                  <c:v>9.347623E-4</c:v>
                </c:pt>
                <c:pt idx="37">
                  <c:v>9.5859530000000001E-4</c:v>
                </c:pt>
                <c:pt idx="38">
                  <c:v>9.8237210000000005E-4</c:v>
                </c:pt>
                <c:pt idx="39">
                  <c:v>1.0060920000000001E-3</c:v>
                </c:pt>
                <c:pt idx="40">
                  <c:v>1.0297520000000001E-3</c:v>
                </c:pt>
                <c:pt idx="41">
                  <c:v>1.0533540000000001E-3</c:v>
                </c:pt>
                <c:pt idx="42">
                  <c:v>1.0768939999999999E-3</c:v>
                </c:pt>
                <c:pt idx="43">
                  <c:v>1.100373E-3</c:v>
                </c:pt>
                <c:pt idx="44">
                  <c:v>1.1237879999999999E-3</c:v>
                </c:pt>
                <c:pt idx="45">
                  <c:v>1.1471400000000001E-3</c:v>
                </c:pt>
                <c:pt idx="46">
                  <c:v>1.170426E-3</c:v>
                </c:pt>
                <c:pt idx="47">
                  <c:v>1.193646E-3</c:v>
                </c:pt>
                <c:pt idx="48">
                  <c:v>1.2168000000000001E-3</c:v>
                </c:pt>
                <c:pt idx="49">
                  <c:v>1.239885E-3</c:v>
                </c:pt>
                <c:pt idx="50">
                  <c:v>1.2629E-3</c:v>
                </c:pt>
                <c:pt idx="51">
                  <c:v>1.285846E-3</c:v>
                </c:pt>
                <c:pt idx="52">
                  <c:v>1.30872E-3</c:v>
                </c:pt>
                <c:pt idx="53">
                  <c:v>1.331523E-3</c:v>
                </c:pt>
                <c:pt idx="54">
                  <c:v>1.354252E-3</c:v>
                </c:pt>
                <c:pt idx="55">
                  <c:v>1.376908E-3</c:v>
                </c:pt>
                <c:pt idx="56">
                  <c:v>1.3994890000000001E-3</c:v>
                </c:pt>
                <c:pt idx="57">
                  <c:v>1.421994E-3</c:v>
                </c:pt>
                <c:pt idx="58">
                  <c:v>1.444423E-3</c:v>
                </c:pt>
                <c:pt idx="59">
                  <c:v>1.4667739999999999E-3</c:v>
                </c:pt>
                <c:pt idx="60">
                  <c:v>1.4890470000000001E-3</c:v>
                </c:pt>
                <c:pt idx="61">
                  <c:v>1.511241E-3</c:v>
                </c:pt>
                <c:pt idx="62">
                  <c:v>1.533356E-3</c:v>
                </c:pt>
                <c:pt idx="63">
                  <c:v>1.55539E-3</c:v>
                </c:pt>
                <c:pt idx="64">
                  <c:v>1.577342E-3</c:v>
                </c:pt>
                <c:pt idx="65">
                  <c:v>1.5992129999999999E-3</c:v>
                </c:pt>
                <c:pt idx="66">
                  <c:v>1.621001E-3</c:v>
                </c:pt>
                <c:pt idx="67">
                  <c:v>1.6427049999999999E-3</c:v>
                </c:pt>
                <c:pt idx="68">
                  <c:v>1.6643249999999999E-3</c:v>
                </c:pt>
                <c:pt idx="69">
                  <c:v>1.6858610000000001E-3</c:v>
                </c:pt>
                <c:pt idx="70">
                  <c:v>1.707311E-3</c:v>
                </c:pt>
                <c:pt idx="71">
                  <c:v>1.728675E-3</c:v>
                </c:pt>
                <c:pt idx="72">
                  <c:v>1.7499530000000001E-3</c:v>
                </c:pt>
                <c:pt idx="73">
                  <c:v>1.771143E-3</c:v>
                </c:pt>
                <c:pt idx="74">
                  <c:v>1.7922459999999999E-3</c:v>
                </c:pt>
                <c:pt idx="75">
                  <c:v>1.8132599999999999E-3</c:v>
                </c:pt>
                <c:pt idx="76">
                  <c:v>1.8341849999999999E-3</c:v>
                </c:pt>
                <c:pt idx="77">
                  <c:v>1.8550210000000001E-3</c:v>
                </c:pt>
                <c:pt idx="78">
                  <c:v>1.875767E-3</c:v>
                </c:pt>
                <c:pt idx="79">
                  <c:v>1.8964229999999999E-3</c:v>
                </c:pt>
                <c:pt idx="80">
                  <c:v>1.9169879999999999E-3</c:v>
                </c:pt>
                <c:pt idx="81">
                  <c:v>1.9374609999999999E-3</c:v>
                </c:pt>
                <c:pt idx="82">
                  <c:v>1.9578429999999999E-3</c:v>
                </c:pt>
                <c:pt idx="83">
                  <c:v>1.978133E-3</c:v>
                </c:pt>
                <c:pt idx="84">
                  <c:v>1.99833E-3</c:v>
                </c:pt>
                <c:pt idx="85">
                  <c:v>2.0184339999999999E-3</c:v>
                </c:pt>
                <c:pt idx="86">
                  <c:v>2.0384449999999998E-3</c:v>
                </c:pt>
                <c:pt idx="87">
                  <c:v>2.0583620000000002E-3</c:v>
                </c:pt>
                <c:pt idx="88">
                  <c:v>2.0781860000000001E-3</c:v>
                </c:pt>
                <c:pt idx="89">
                  <c:v>2.0979150000000001E-3</c:v>
                </c:pt>
                <c:pt idx="90">
                  <c:v>2.1175489999999998E-3</c:v>
                </c:pt>
                <c:pt idx="91">
                  <c:v>2.137089E-3</c:v>
                </c:pt>
                <c:pt idx="92">
                  <c:v>2.1565339999999999E-3</c:v>
                </c:pt>
                <c:pt idx="93">
                  <c:v>2.175883E-3</c:v>
                </c:pt>
                <c:pt idx="94">
                  <c:v>2.1951370000000002E-3</c:v>
                </c:pt>
                <c:pt idx="95">
                  <c:v>2.2142949999999998E-3</c:v>
                </c:pt>
                <c:pt idx="96">
                  <c:v>2.2333570000000001E-3</c:v>
                </c:pt>
                <c:pt idx="97">
                  <c:v>2.2523220000000002E-3</c:v>
                </c:pt>
                <c:pt idx="98">
                  <c:v>2.271192E-3</c:v>
                </c:pt>
                <c:pt idx="99">
                  <c:v>2.2899650000000001E-3</c:v>
                </c:pt>
                <c:pt idx="100">
                  <c:v>2.3086410000000002E-3</c:v>
                </c:pt>
                <c:pt idx="101">
                  <c:v>2.3272200000000001E-3</c:v>
                </c:pt>
                <c:pt idx="102">
                  <c:v>2.3457030000000002E-3</c:v>
                </c:pt>
                <c:pt idx="103">
                  <c:v>2.3640890000000002E-3</c:v>
                </c:pt>
                <c:pt idx="104">
                  <c:v>2.3823770000000002E-3</c:v>
                </c:pt>
                <c:pt idx="105">
                  <c:v>2.400569E-3</c:v>
                </c:pt>
                <c:pt idx="106">
                  <c:v>2.4186630000000001E-3</c:v>
                </c:pt>
                <c:pt idx="107">
                  <c:v>2.4366600000000002E-3</c:v>
                </c:pt>
                <c:pt idx="108">
                  <c:v>2.4545600000000002E-3</c:v>
                </c:pt>
                <c:pt idx="109">
                  <c:v>2.472363E-3</c:v>
                </c:pt>
                <c:pt idx="110">
                  <c:v>2.4900679999999998E-3</c:v>
                </c:pt>
                <c:pt idx="111">
                  <c:v>2.5076759999999999E-3</c:v>
                </c:pt>
                <c:pt idx="112">
                  <c:v>2.5251869999999999E-3</c:v>
                </c:pt>
                <c:pt idx="113">
                  <c:v>2.5426009999999998E-3</c:v>
                </c:pt>
                <c:pt idx="114">
                  <c:v>2.5599170000000001E-3</c:v>
                </c:pt>
                <c:pt idx="115">
                  <c:v>2.5771370000000002E-3</c:v>
                </c:pt>
                <c:pt idx="116">
                  <c:v>2.5942589999999998E-3</c:v>
                </c:pt>
                <c:pt idx="117">
                  <c:v>2.6112840000000002E-3</c:v>
                </c:pt>
                <c:pt idx="118">
                  <c:v>2.6282129999999999E-3</c:v>
                </c:pt>
                <c:pt idx="119">
                  <c:v>2.6450449999999999E-3</c:v>
                </c:pt>
                <c:pt idx="120">
                  <c:v>2.6617810000000002E-3</c:v>
                </c:pt>
                <c:pt idx="121">
                  <c:v>2.678419E-3</c:v>
                </c:pt>
                <c:pt idx="122">
                  <c:v>2.694962E-3</c:v>
                </c:pt>
                <c:pt idx="123">
                  <c:v>2.7114079999999998E-3</c:v>
                </c:pt>
                <c:pt idx="124">
                  <c:v>2.7277590000000002E-3</c:v>
                </c:pt>
                <c:pt idx="125">
                  <c:v>2.744013E-3</c:v>
                </c:pt>
                <c:pt idx="126">
                  <c:v>2.760172E-3</c:v>
                </c:pt>
                <c:pt idx="127">
                  <c:v>2.7762360000000001E-3</c:v>
                </c:pt>
                <c:pt idx="128">
                  <c:v>2.792204E-3</c:v>
                </c:pt>
                <c:pt idx="129">
                  <c:v>2.808077E-3</c:v>
                </c:pt>
                <c:pt idx="130">
                  <c:v>2.8238550000000001E-3</c:v>
                </c:pt>
                <c:pt idx="131">
                  <c:v>2.8395389999999999E-3</c:v>
                </c:pt>
                <c:pt idx="132">
                  <c:v>2.8551280000000002E-3</c:v>
                </c:pt>
                <c:pt idx="133">
                  <c:v>2.8706230000000001E-3</c:v>
                </c:pt>
                <c:pt idx="134">
                  <c:v>2.8860240000000001E-3</c:v>
                </c:pt>
                <c:pt idx="135">
                  <c:v>2.901331E-3</c:v>
                </c:pt>
                <c:pt idx="136">
                  <c:v>2.9165459999999999E-3</c:v>
                </c:pt>
                <c:pt idx="137">
                  <c:v>2.9316670000000002E-3</c:v>
                </c:pt>
                <c:pt idx="138">
                  <c:v>2.946695E-3</c:v>
                </c:pt>
                <c:pt idx="139">
                  <c:v>2.9616310000000002E-3</c:v>
                </c:pt>
                <c:pt idx="140">
                  <c:v>2.9764739999999998E-3</c:v>
                </c:pt>
                <c:pt idx="141">
                  <c:v>2.991226E-3</c:v>
                </c:pt>
                <c:pt idx="142">
                  <c:v>3.0058860000000001E-3</c:v>
                </c:pt>
                <c:pt idx="143">
                  <c:v>3.020455E-3</c:v>
                </c:pt>
                <c:pt idx="144">
                  <c:v>3.0349320000000002E-3</c:v>
                </c:pt>
                <c:pt idx="145">
                  <c:v>3.0493199999999999E-3</c:v>
                </c:pt>
                <c:pt idx="146">
                  <c:v>3.0636159999999999E-3</c:v>
                </c:pt>
                <c:pt idx="147">
                  <c:v>3.0778229999999999E-3</c:v>
                </c:pt>
                <c:pt idx="148">
                  <c:v>3.091941E-3</c:v>
                </c:pt>
                <c:pt idx="149">
                  <c:v>3.1059690000000001E-3</c:v>
                </c:pt>
                <c:pt idx="150">
                  <c:v>3.1199079999999998E-3</c:v>
                </c:pt>
                <c:pt idx="151">
                  <c:v>3.1337579999999999E-3</c:v>
                </c:pt>
                <c:pt idx="152">
                  <c:v>3.1475209999999999E-3</c:v>
                </c:pt>
                <c:pt idx="153">
                  <c:v>3.1611959999999998E-3</c:v>
                </c:pt>
                <c:pt idx="154">
                  <c:v>3.174783E-3</c:v>
                </c:pt>
                <c:pt idx="155">
                  <c:v>3.1882830000000001E-3</c:v>
                </c:pt>
                <c:pt idx="156">
                  <c:v>3.2016969999999999E-3</c:v>
                </c:pt>
                <c:pt idx="157">
                  <c:v>3.2150239999999999E-3</c:v>
                </c:pt>
                <c:pt idx="158">
                  <c:v>3.228266E-3</c:v>
                </c:pt>
                <c:pt idx="159">
                  <c:v>3.2414219999999999E-3</c:v>
                </c:pt>
                <c:pt idx="160">
                  <c:v>3.2544929999999998E-3</c:v>
                </c:pt>
                <c:pt idx="161">
                  <c:v>3.2674790000000002E-3</c:v>
                </c:pt>
                <c:pt idx="162">
                  <c:v>3.2803810000000002E-3</c:v>
                </c:pt>
                <c:pt idx="163">
                  <c:v>3.2932E-3</c:v>
                </c:pt>
                <c:pt idx="164">
                  <c:v>3.3059349999999999E-3</c:v>
                </c:pt>
                <c:pt idx="165">
                  <c:v>3.318587E-3</c:v>
                </c:pt>
                <c:pt idx="166">
                  <c:v>3.331156E-3</c:v>
                </c:pt>
                <c:pt idx="167">
                  <c:v>3.3436429999999999E-3</c:v>
                </c:pt>
                <c:pt idx="168">
                  <c:v>3.3560489999999998E-3</c:v>
                </c:pt>
                <c:pt idx="169">
                  <c:v>3.368373E-3</c:v>
                </c:pt>
                <c:pt idx="170">
                  <c:v>3.3806169999999998E-3</c:v>
                </c:pt>
                <c:pt idx="171">
                  <c:v>3.3927800000000002E-3</c:v>
                </c:pt>
                <c:pt idx="172">
                  <c:v>3.4048619999999998E-3</c:v>
                </c:pt>
                <c:pt idx="173">
                  <c:v>3.4168660000000002E-3</c:v>
                </c:pt>
                <c:pt idx="174">
                  <c:v>3.4287900000000001E-3</c:v>
                </c:pt>
                <c:pt idx="175">
                  <c:v>3.440636E-3</c:v>
                </c:pt>
                <c:pt idx="176">
                  <c:v>3.4524030000000002E-3</c:v>
                </c:pt>
                <c:pt idx="177">
                  <c:v>3.4640930000000001E-3</c:v>
                </c:pt>
                <c:pt idx="178">
                  <c:v>3.4757049999999999E-3</c:v>
                </c:pt>
                <c:pt idx="179">
                  <c:v>3.4872409999999999E-3</c:v>
                </c:pt>
                <c:pt idx="180">
                  <c:v>3.4987E-3</c:v>
                </c:pt>
                <c:pt idx="181">
                  <c:v>3.5100830000000002E-3</c:v>
                </c:pt>
                <c:pt idx="182">
                  <c:v>3.5213900000000001E-3</c:v>
                </c:pt>
                <c:pt idx="183">
                  <c:v>3.5326229999999999E-3</c:v>
                </c:pt>
                <c:pt idx="184">
                  <c:v>3.5437810000000002E-3</c:v>
                </c:pt>
                <c:pt idx="185">
                  <c:v>3.554864E-3</c:v>
                </c:pt>
                <c:pt idx="186">
                  <c:v>3.5658740000000001E-3</c:v>
                </c:pt>
                <c:pt idx="187">
                  <c:v>3.5768100000000001E-3</c:v>
                </c:pt>
                <c:pt idx="188">
                  <c:v>3.5876739999999999E-3</c:v>
                </c:pt>
                <c:pt idx="189">
                  <c:v>3.5984649999999999E-3</c:v>
                </c:pt>
                <c:pt idx="190">
                  <c:v>3.609185E-3</c:v>
                </c:pt>
                <c:pt idx="191">
                  <c:v>3.6198329999999998E-3</c:v>
                </c:pt>
                <c:pt idx="192">
                  <c:v>3.6304100000000001E-3</c:v>
                </c:pt>
                <c:pt idx="193">
                  <c:v>3.6409160000000001E-3</c:v>
                </c:pt>
                <c:pt idx="194">
                  <c:v>3.6513520000000001E-3</c:v>
                </c:pt>
                <c:pt idx="195">
                  <c:v>3.6617189999999999E-3</c:v>
                </c:pt>
                <c:pt idx="196">
                  <c:v>3.6720160000000002E-3</c:v>
                </c:pt>
                <c:pt idx="197">
                  <c:v>3.6822449999999998E-3</c:v>
                </c:pt>
                <c:pt idx="198">
                  <c:v>3.6924050000000002E-3</c:v>
                </c:pt>
                <c:pt idx="199">
                  <c:v>3.7024969999999999E-3</c:v>
                </c:pt>
                <c:pt idx="200">
                  <c:v>3.7125219999999998E-3</c:v>
                </c:pt>
                <c:pt idx="201">
                  <c:v>3.7224799999999998E-3</c:v>
                </c:pt>
                <c:pt idx="202">
                  <c:v>3.7323719999999999E-3</c:v>
                </c:pt>
                <c:pt idx="203">
                  <c:v>3.7421970000000001E-3</c:v>
                </c:pt>
                <c:pt idx="204">
                  <c:v>3.7519570000000002E-3</c:v>
                </c:pt>
                <c:pt idx="205">
                  <c:v>3.7616519999999999E-3</c:v>
                </c:pt>
                <c:pt idx="206">
                  <c:v>3.7712819999999999E-3</c:v>
                </c:pt>
                <c:pt idx="207">
                  <c:v>3.7808469999999999E-3</c:v>
                </c:pt>
                <c:pt idx="208">
                  <c:v>3.7903490000000001E-3</c:v>
                </c:pt>
                <c:pt idx="209">
                  <c:v>3.7997870000000002E-3</c:v>
                </c:pt>
                <c:pt idx="210">
                  <c:v>3.809163E-3</c:v>
                </c:pt>
                <c:pt idx="211">
                  <c:v>3.8184759999999999E-3</c:v>
                </c:pt>
                <c:pt idx="212">
                  <c:v>3.827726E-3</c:v>
                </c:pt>
                <c:pt idx="213">
                  <c:v>3.8369150000000002E-3</c:v>
                </c:pt>
                <c:pt idx="214">
                  <c:v>3.8460429999999999E-3</c:v>
                </c:pt>
                <c:pt idx="215">
                  <c:v>3.8551100000000001E-3</c:v>
                </c:pt>
                <c:pt idx="216">
                  <c:v>3.8641169999999998E-3</c:v>
                </c:pt>
                <c:pt idx="217">
                  <c:v>3.8730639999999998E-3</c:v>
                </c:pt>
                <c:pt idx="218">
                  <c:v>3.8819509999999998E-3</c:v>
                </c:pt>
                <c:pt idx="219">
                  <c:v>3.8907799999999999E-3</c:v>
                </c:pt>
                <c:pt idx="220">
                  <c:v>3.899549E-3</c:v>
                </c:pt>
                <c:pt idx="221">
                  <c:v>3.9082609999999997E-3</c:v>
                </c:pt>
                <c:pt idx="222">
                  <c:v>3.9169139999999996E-3</c:v>
                </c:pt>
                <c:pt idx="223">
                  <c:v>3.9255100000000001E-3</c:v>
                </c:pt>
                <c:pt idx="224">
                  <c:v>3.9340499999999997E-3</c:v>
                </c:pt>
                <c:pt idx="225">
                  <c:v>3.9425320000000003E-3</c:v>
                </c:pt>
                <c:pt idx="226">
                  <c:v>3.9509590000000004E-3</c:v>
                </c:pt>
                <c:pt idx="227">
                  <c:v>3.9593290000000001E-3</c:v>
                </c:pt>
                <c:pt idx="228">
                  <c:v>3.9676449999999997E-3</c:v>
                </c:pt>
                <c:pt idx="229">
                  <c:v>3.9759050000000001E-3</c:v>
                </c:pt>
                <c:pt idx="230">
                  <c:v>3.9841110000000002E-3</c:v>
                </c:pt>
                <c:pt idx="231">
                  <c:v>3.9922630000000002E-3</c:v>
                </c:pt>
                <c:pt idx="232">
                  <c:v>4.0003620000000004E-3</c:v>
                </c:pt>
                <c:pt idx="233">
                  <c:v>4.0084070000000003E-3</c:v>
                </c:pt>
                <c:pt idx="234">
                  <c:v>4.0163990000000004E-3</c:v>
                </c:pt>
                <c:pt idx="235">
                  <c:v>4.0243379999999997E-3</c:v>
                </c:pt>
                <c:pt idx="236">
                  <c:v>4.0322250000000004E-3</c:v>
                </c:pt>
                <c:pt idx="237">
                  <c:v>4.0400610000000002E-3</c:v>
                </c:pt>
                <c:pt idx="238">
                  <c:v>4.0478449999999996E-3</c:v>
                </c:pt>
                <c:pt idx="239">
                  <c:v>4.0555790000000001E-3</c:v>
                </c:pt>
                <c:pt idx="240">
                  <c:v>4.0632619999999998E-3</c:v>
                </c:pt>
                <c:pt idx="241">
                  <c:v>4.0708940000000002E-3</c:v>
                </c:pt>
                <c:pt idx="242">
                  <c:v>4.0784769999999996E-3</c:v>
                </c:pt>
                <c:pt idx="243">
                  <c:v>4.0860109999999996E-3</c:v>
                </c:pt>
                <c:pt idx="244">
                  <c:v>4.0934949999999999E-3</c:v>
                </c:pt>
                <c:pt idx="245">
                  <c:v>4.1009310000000004E-3</c:v>
                </c:pt>
                <c:pt idx="246">
                  <c:v>4.1083179999999997E-3</c:v>
                </c:pt>
                <c:pt idx="247">
                  <c:v>4.115657E-3</c:v>
                </c:pt>
                <c:pt idx="248">
                  <c:v>4.1229489999999999E-3</c:v>
                </c:pt>
                <c:pt idx="249">
                  <c:v>4.1301940000000002E-3</c:v>
                </c:pt>
                <c:pt idx="250">
                  <c:v>4.1373920000000002E-3</c:v>
                </c:pt>
                <c:pt idx="251">
                  <c:v>4.1445429999999997E-3</c:v>
                </c:pt>
                <c:pt idx="252">
                  <c:v>4.151648E-3</c:v>
                </c:pt>
                <c:pt idx="253">
                  <c:v>4.1587079999999997E-3</c:v>
                </c:pt>
                <c:pt idx="254">
                  <c:v>4.1657220000000002E-3</c:v>
                </c:pt>
                <c:pt idx="255">
                  <c:v>4.1726910000000001E-3</c:v>
                </c:pt>
                <c:pt idx="256">
                  <c:v>4.1796150000000002E-3</c:v>
                </c:pt>
                <c:pt idx="257">
                  <c:v>4.1864950000000001E-3</c:v>
                </c:pt>
                <c:pt idx="258">
                  <c:v>4.1933309999999998E-3</c:v>
                </c:pt>
                <c:pt idx="259">
                  <c:v>4.2001230000000001E-3</c:v>
                </c:pt>
                <c:pt idx="260">
                  <c:v>4.2068720000000004E-3</c:v>
                </c:pt>
                <c:pt idx="261">
                  <c:v>4.2135779999999999E-3</c:v>
                </c:pt>
                <c:pt idx="262">
                  <c:v>4.2202409999999996E-3</c:v>
                </c:pt>
                <c:pt idx="263">
                  <c:v>4.2268610000000002E-3</c:v>
                </c:pt>
                <c:pt idx="264">
                  <c:v>4.2334399999999998E-3</c:v>
                </c:pt>
                <c:pt idx="265">
                  <c:v>4.2399769999999998E-3</c:v>
                </c:pt>
                <c:pt idx="266">
                  <c:v>4.2464729999999997E-3</c:v>
                </c:pt>
                <c:pt idx="267">
                  <c:v>4.2529279999999996E-3</c:v>
                </c:pt>
                <c:pt idx="268">
                  <c:v>4.2593409999999998E-3</c:v>
                </c:pt>
                <c:pt idx="269">
                  <c:v>4.2657149999999998E-3</c:v>
                </c:pt>
                <c:pt idx="270">
                  <c:v>4.2720479999999996E-3</c:v>
                </c:pt>
                <c:pt idx="271">
                  <c:v>4.2783420000000001E-3</c:v>
                </c:pt>
                <c:pt idx="272">
                  <c:v>4.2845959999999999E-3</c:v>
                </c:pt>
                <c:pt idx="273">
                  <c:v>4.2908110000000003E-3</c:v>
                </c:pt>
                <c:pt idx="274">
                  <c:v>4.2969870000000004E-3</c:v>
                </c:pt>
                <c:pt idx="275">
                  <c:v>4.3031249999999997E-3</c:v>
                </c:pt>
                <c:pt idx="276">
                  <c:v>4.3092240000000004E-3</c:v>
                </c:pt>
                <c:pt idx="277">
                  <c:v>4.3152859999999998E-3</c:v>
                </c:pt>
                <c:pt idx="278">
                  <c:v>4.3213100000000001E-3</c:v>
                </c:pt>
                <c:pt idx="279">
                  <c:v>4.3272959999999996E-3</c:v>
                </c:pt>
                <c:pt idx="280">
                  <c:v>4.3332459999999998E-3</c:v>
                </c:pt>
                <c:pt idx="281">
                  <c:v>4.3391580000000001E-3</c:v>
                </c:pt>
                <c:pt idx="282">
                  <c:v>4.3450340000000002E-3</c:v>
                </c:pt>
                <c:pt idx="283">
                  <c:v>4.3508740000000002E-3</c:v>
                </c:pt>
                <c:pt idx="284">
                  <c:v>4.3566780000000001E-3</c:v>
                </c:pt>
                <c:pt idx="285">
                  <c:v>4.3624470000000002E-3</c:v>
                </c:pt>
                <c:pt idx="286">
                  <c:v>4.3681800000000002E-3</c:v>
                </c:pt>
                <c:pt idx="287">
                  <c:v>4.3738780000000003E-3</c:v>
                </c:pt>
                <c:pt idx="288">
                  <c:v>4.3795409999999998E-3</c:v>
                </c:pt>
                <c:pt idx="289">
                  <c:v>4.3851690000000004E-3</c:v>
                </c:pt>
                <c:pt idx="290">
                  <c:v>4.3907640000000001E-3</c:v>
                </c:pt>
                <c:pt idx="291">
                  <c:v>4.3963240000000001E-3</c:v>
                </c:pt>
                <c:pt idx="292">
                  <c:v>4.401851E-3</c:v>
                </c:pt>
                <c:pt idx="293">
                  <c:v>4.4073439999999997E-3</c:v>
                </c:pt>
                <c:pt idx="294">
                  <c:v>4.4128040000000002E-3</c:v>
                </c:pt>
                <c:pt idx="295">
                  <c:v>4.4182309999999999E-3</c:v>
                </c:pt>
                <c:pt idx="296">
                  <c:v>4.4236259999999999E-3</c:v>
                </c:pt>
                <c:pt idx="297">
                  <c:v>4.428988E-3</c:v>
                </c:pt>
                <c:pt idx="298">
                  <c:v>4.4343179999999996E-3</c:v>
                </c:pt>
                <c:pt idx="299">
                  <c:v>4.4396160000000004E-3</c:v>
                </c:pt>
                <c:pt idx="300">
                  <c:v>4.4448819999999998E-3</c:v>
                </c:pt>
                <c:pt idx="301">
                  <c:v>4.450117E-3</c:v>
                </c:pt>
                <c:pt idx="302">
                  <c:v>4.4553199999999996E-3</c:v>
                </c:pt>
                <c:pt idx="303">
                  <c:v>4.4604930000000003E-3</c:v>
                </c:pt>
                <c:pt idx="304">
                  <c:v>4.4656349999999999E-3</c:v>
                </c:pt>
                <c:pt idx="305">
                  <c:v>4.4707469999999997E-3</c:v>
                </c:pt>
                <c:pt idx="306">
                  <c:v>4.4758280000000003E-3</c:v>
                </c:pt>
                <c:pt idx="307">
                  <c:v>4.4808799999999996E-3</c:v>
                </c:pt>
                <c:pt idx="308">
                  <c:v>4.4859019999999999E-3</c:v>
                </c:pt>
                <c:pt idx="309">
                  <c:v>4.4908939999999996E-3</c:v>
                </c:pt>
                <c:pt idx="310">
                  <c:v>4.4958569999999998E-3</c:v>
                </c:pt>
                <c:pt idx="311">
                  <c:v>4.5007909999999996E-3</c:v>
                </c:pt>
                <c:pt idx="312">
                  <c:v>4.505696E-3</c:v>
                </c:pt>
                <c:pt idx="313">
                  <c:v>4.510572E-3</c:v>
                </c:pt>
                <c:pt idx="314">
                  <c:v>4.51542E-3</c:v>
                </c:pt>
                <c:pt idx="315">
                  <c:v>4.52024E-3</c:v>
                </c:pt>
                <c:pt idx="316">
                  <c:v>4.525032E-3</c:v>
                </c:pt>
                <c:pt idx="317">
                  <c:v>4.529796E-3</c:v>
                </c:pt>
                <c:pt idx="318">
                  <c:v>4.5345330000000003E-3</c:v>
                </c:pt>
                <c:pt idx="319">
                  <c:v>4.5392430000000001E-3</c:v>
                </c:pt>
                <c:pt idx="320">
                  <c:v>4.5439249999999999E-3</c:v>
                </c:pt>
                <c:pt idx="321">
                  <c:v>4.5485810000000003E-3</c:v>
                </c:pt>
                <c:pt idx="322">
                  <c:v>4.5532100000000002E-3</c:v>
                </c:pt>
                <c:pt idx="323">
                  <c:v>4.5578119999999996E-3</c:v>
                </c:pt>
                <c:pt idx="324">
                  <c:v>4.5623879999999997E-3</c:v>
                </c:pt>
                <c:pt idx="325">
                  <c:v>4.5669380000000004E-3</c:v>
                </c:pt>
                <c:pt idx="326">
                  <c:v>4.5714620000000001E-3</c:v>
                </c:pt>
                <c:pt idx="327">
                  <c:v>4.5759609999999999E-3</c:v>
                </c:pt>
                <c:pt idx="328">
                  <c:v>4.5804340000000004E-3</c:v>
                </c:pt>
                <c:pt idx="329">
                  <c:v>4.5848820000000002E-3</c:v>
                </c:pt>
                <c:pt idx="330">
                  <c:v>4.5893050000000001E-3</c:v>
                </c:pt>
                <c:pt idx="331">
                  <c:v>4.5937030000000002E-3</c:v>
                </c:pt>
                <c:pt idx="332">
                  <c:v>4.5980760000000004E-3</c:v>
                </c:pt>
                <c:pt idx="333">
                  <c:v>4.6024250000000003E-3</c:v>
                </c:pt>
                <c:pt idx="334">
                  <c:v>4.6067490000000003E-3</c:v>
                </c:pt>
                <c:pt idx="335">
                  <c:v>4.6110500000000002E-3</c:v>
                </c:pt>
                <c:pt idx="336">
                  <c:v>4.6153260000000003E-3</c:v>
                </c:pt>
                <c:pt idx="337">
                  <c:v>4.6195790000000004E-3</c:v>
                </c:pt>
                <c:pt idx="338">
                  <c:v>4.6238080000000001E-3</c:v>
                </c:pt>
                <c:pt idx="339">
                  <c:v>4.6280139999999997E-3</c:v>
                </c:pt>
                <c:pt idx="340">
                  <c:v>4.6321959999999999E-3</c:v>
                </c:pt>
                <c:pt idx="341">
                  <c:v>4.636355E-3</c:v>
                </c:pt>
                <c:pt idx="342">
                  <c:v>4.6404920000000004E-3</c:v>
                </c:pt>
                <c:pt idx="343">
                  <c:v>4.6446059999999999E-3</c:v>
                </c:pt>
                <c:pt idx="344">
                  <c:v>4.6486970000000002E-3</c:v>
                </c:pt>
                <c:pt idx="345">
                  <c:v>4.652766E-3</c:v>
                </c:pt>
                <c:pt idx="346">
                  <c:v>4.6568130000000001E-3</c:v>
                </c:pt>
                <c:pt idx="347">
                  <c:v>4.6608379999999996E-3</c:v>
                </c:pt>
                <c:pt idx="348">
                  <c:v>4.6648410000000003E-3</c:v>
                </c:pt>
                <c:pt idx="349">
                  <c:v>4.6688220000000004E-3</c:v>
                </c:pt>
                <c:pt idx="350">
                  <c:v>4.6727820000000003E-3</c:v>
                </c:pt>
                <c:pt idx="351">
                  <c:v>4.6767199999999997E-3</c:v>
                </c:pt>
                <c:pt idx="352">
                  <c:v>4.6806369999999996E-3</c:v>
                </c:pt>
                <c:pt idx="353">
                  <c:v>4.6845339999999997E-3</c:v>
                </c:pt>
                <c:pt idx="354">
                  <c:v>4.6884090000000002E-3</c:v>
                </c:pt>
                <c:pt idx="355">
                  <c:v>4.6922630000000003E-3</c:v>
                </c:pt>
                <c:pt idx="356">
                  <c:v>4.6960969999999998E-3</c:v>
                </c:pt>
                <c:pt idx="357">
                  <c:v>4.6999110000000002E-3</c:v>
                </c:pt>
                <c:pt idx="358">
                  <c:v>4.7037040000000004E-3</c:v>
                </c:pt>
                <c:pt idx="359">
                  <c:v>4.7074769999999998E-3</c:v>
                </c:pt>
                <c:pt idx="360">
                  <c:v>4.7112309999999998E-3</c:v>
                </c:pt>
                <c:pt idx="361">
                  <c:v>4.7149640000000003E-3</c:v>
                </c:pt>
                <c:pt idx="362">
                  <c:v>4.7186779999999996E-3</c:v>
                </c:pt>
                <c:pt idx="363">
                  <c:v>4.7223719999999999E-3</c:v>
                </c:pt>
                <c:pt idx="364">
                  <c:v>4.7260469999999997E-3</c:v>
                </c:pt>
                <c:pt idx="365">
                  <c:v>4.7297019999999997E-3</c:v>
                </c:pt>
                <c:pt idx="366">
                  <c:v>4.7333389999999996E-3</c:v>
                </c:pt>
                <c:pt idx="367">
                  <c:v>4.7369559999999996E-3</c:v>
                </c:pt>
                <c:pt idx="368">
                  <c:v>4.7405549999999996E-3</c:v>
                </c:pt>
                <c:pt idx="369">
                  <c:v>4.744135E-3</c:v>
                </c:pt>
                <c:pt idx="370">
                  <c:v>4.747696E-3</c:v>
                </c:pt>
                <c:pt idx="371">
                  <c:v>4.751239E-3</c:v>
                </c:pt>
                <c:pt idx="372">
                  <c:v>4.7547639999999999E-3</c:v>
                </c:pt>
                <c:pt idx="373">
                  <c:v>4.7582709999999997E-3</c:v>
                </c:pt>
                <c:pt idx="374">
                  <c:v>4.761759E-3</c:v>
                </c:pt>
                <c:pt idx="375">
                  <c:v>4.7652299999999996E-3</c:v>
                </c:pt>
                <c:pt idx="376">
                  <c:v>4.7686830000000001E-3</c:v>
                </c:pt>
                <c:pt idx="377">
                  <c:v>4.7721179999999997E-3</c:v>
                </c:pt>
                <c:pt idx="378">
                  <c:v>4.7755360000000004E-3</c:v>
                </c:pt>
                <c:pt idx="379">
                  <c:v>4.7789369999999996E-3</c:v>
                </c:pt>
                <c:pt idx="380">
                  <c:v>4.7823199999999996E-3</c:v>
                </c:pt>
                <c:pt idx="381">
                  <c:v>4.7856859999999999E-3</c:v>
                </c:pt>
                <c:pt idx="382">
                  <c:v>4.7890349999999996E-3</c:v>
                </c:pt>
                <c:pt idx="383">
                  <c:v>4.7923669999999996E-3</c:v>
                </c:pt>
                <c:pt idx="384">
                  <c:v>4.7956830000000002E-3</c:v>
                </c:pt>
                <c:pt idx="385">
                  <c:v>4.7989820000000002E-3</c:v>
                </c:pt>
                <c:pt idx="386">
                  <c:v>4.8022639999999997E-3</c:v>
                </c:pt>
                <c:pt idx="387">
                  <c:v>4.8055299999999997E-3</c:v>
                </c:pt>
                <c:pt idx="388">
                  <c:v>4.8087800000000003E-3</c:v>
                </c:pt>
                <c:pt idx="389">
                  <c:v>4.8120130000000004E-3</c:v>
                </c:pt>
                <c:pt idx="390">
                  <c:v>4.8152309999999997E-3</c:v>
                </c:pt>
                <c:pt idx="391">
                  <c:v>4.8184320000000001E-3</c:v>
                </c:pt>
                <c:pt idx="392">
                  <c:v>4.8216179999999997E-3</c:v>
                </c:pt>
                <c:pt idx="393">
                  <c:v>4.824788E-3</c:v>
                </c:pt>
                <c:pt idx="394">
                  <c:v>4.8279430000000003E-3</c:v>
                </c:pt>
                <c:pt idx="395">
                  <c:v>4.8310820000000004E-3</c:v>
                </c:pt>
                <c:pt idx="396">
                  <c:v>4.8342050000000003E-3</c:v>
                </c:pt>
                <c:pt idx="397">
                  <c:v>4.8373130000000002E-3</c:v>
                </c:pt>
                <c:pt idx="398">
                  <c:v>4.8404069999999997E-3</c:v>
                </c:pt>
                <c:pt idx="399">
                  <c:v>4.8434849999999998E-3</c:v>
                </c:pt>
                <c:pt idx="400">
                  <c:v>4.846548E-3</c:v>
                </c:pt>
                <c:pt idx="401">
                  <c:v>4.8495960000000003E-3</c:v>
                </c:pt>
                <c:pt idx="402">
                  <c:v>4.8526300000000001E-3</c:v>
                </c:pt>
                <c:pt idx="403">
                  <c:v>4.8556490000000001E-3</c:v>
                </c:pt>
                <c:pt idx="404">
                  <c:v>4.8586530000000001E-3</c:v>
                </c:pt>
                <c:pt idx="405">
                  <c:v>4.8616429999999997E-3</c:v>
                </c:pt>
                <c:pt idx="406">
                  <c:v>4.8646180000000002E-3</c:v>
                </c:pt>
                <c:pt idx="407">
                  <c:v>4.8675799999999998E-3</c:v>
                </c:pt>
                <c:pt idx="408">
                  <c:v>4.8705270000000004E-3</c:v>
                </c:pt>
                <c:pt idx="409">
                  <c:v>4.8734599999999996E-3</c:v>
                </c:pt>
                <c:pt idx="410">
                  <c:v>4.8763790000000001E-3</c:v>
                </c:pt>
                <c:pt idx="411">
                  <c:v>4.8792849999999997E-3</c:v>
                </c:pt>
                <c:pt idx="412">
                  <c:v>4.8821760000000002E-3</c:v>
                </c:pt>
                <c:pt idx="413">
                  <c:v>4.8850539999999998E-3</c:v>
                </c:pt>
                <c:pt idx="414">
                  <c:v>4.8879190000000001E-3</c:v>
                </c:pt>
                <c:pt idx="415">
                  <c:v>4.89077E-3</c:v>
                </c:pt>
                <c:pt idx="416">
                  <c:v>4.8936070000000003E-3</c:v>
                </c:pt>
                <c:pt idx="417">
                  <c:v>4.8964309999999997E-3</c:v>
                </c:pt>
                <c:pt idx="418">
                  <c:v>4.8992419999999998E-3</c:v>
                </c:pt>
                <c:pt idx="419">
                  <c:v>4.9020399999999999E-3</c:v>
                </c:pt>
                <c:pt idx="420">
                  <c:v>4.9048249999999998E-3</c:v>
                </c:pt>
                <c:pt idx="421">
                  <c:v>4.9075969999999997E-3</c:v>
                </c:pt>
                <c:pt idx="422">
                  <c:v>4.9103560000000003E-3</c:v>
                </c:pt>
                <c:pt idx="423">
                  <c:v>4.9131030000000003E-3</c:v>
                </c:pt>
                <c:pt idx="424">
                  <c:v>4.9158359999999998E-3</c:v>
                </c:pt>
                <c:pt idx="425">
                  <c:v>4.9185569999999996E-3</c:v>
                </c:pt>
                <c:pt idx="426">
                  <c:v>4.9212659999999997E-3</c:v>
                </c:pt>
                <c:pt idx="427">
                  <c:v>4.9239619999999996E-3</c:v>
                </c:pt>
                <c:pt idx="428">
                  <c:v>4.9266459999999998E-3</c:v>
                </c:pt>
                <c:pt idx="429">
                  <c:v>4.9293180000000002E-3</c:v>
                </c:pt>
                <c:pt idx="430">
                  <c:v>4.9319769999999997E-3</c:v>
                </c:pt>
                <c:pt idx="431">
                  <c:v>4.9346240000000003E-3</c:v>
                </c:pt>
                <c:pt idx="432">
                  <c:v>4.9372599999999997E-3</c:v>
                </c:pt>
                <c:pt idx="433">
                  <c:v>4.9398829999999999E-3</c:v>
                </c:pt>
                <c:pt idx="434">
                  <c:v>4.9424940000000004E-3</c:v>
                </c:pt>
                <c:pt idx="435">
                  <c:v>4.9450939999999997E-3</c:v>
                </c:pt>
                <c:pt idx="436">
                  <c:v>4.9476820000000001E-3</c:v>
                </c:pt>
                <c:pt idx="437">
                  <c:v>4.9502579999999999E-3</c:v>
                </c:pt>
                <c:pt idx="438">
                  <c:v>4.9528230000000003E-3</c:v>
                </c:pt>
                <c:pt idx="439">
                  <c:v>4.9553770000000004E-3</c:v>
                </c:pt>
                <c:pt idx="440">
                  <c:v>4.9579189999999999E-3</c:v>
                </c:pt>
                <c:pt idx="441">
                  <c:v>4.9604489999999996E-3</c:v>
                </c:pt>
                <c:pt idx="442">
                  <c:v>4.9629690000000002E-3</c:v>
                </c:pt>
                <c:pt idx="443">
                  <c:v>4.9654770000000003E-3</c:v>
                </c:pt>
                <c:pt idx="444">
                  <c:v>4.967974E-3</c:v>
                </c:pt>
                <c:pt idx="445">
                  <c:v>4.9704600000000003E-3</c:v>
                </c:pt>
                <c:pt idx="446">
                  <c:v>4.9729350000000004E-3</c:v>
                </c:pt>
                <c:pt idx="447">
                  <c:v>4.9753990000000001E-3</c:v>
                </c:pt>
                <c:pt idx="448">
                  <c:v>4.977853E-3</c:v>
                </c:pt>
                <c:pt idx="449">
                  <c:v>4.980295E-3</c:v>
                </c:pt>
                <c:pt idx="450">
                  <c:v>4.9827270000000002E-3</c:v>
                </c:pt>
                <c:pt idx="451">
                  <c:v>4.9851490000000004E-3</c:v>
                </c:pt>
                <c:pt idx="452">
                  <c:v>4.9875600000000003E-3</c:v>
                </c:pt>
                <c:pt idx="453">
                  <c:v>4.9899599999999999E-3</c:v>
                </c:pt>
                <c:pt idx="454">
                  <c:v>4.9923500000000004E-3</c:v>
                </c:pt>
                <c:pt idx="455">
                  <c:v>4.9947300000000002E-3</c:v>
                </c:pt>
                <c:pt idx="456">
                  <c:v>4.9970989999999996E-3</c:v>
                </c:pt>
                <c:pt idx="457">
                  <c:v>4.999458E-3</c:v>
                </c:pt>
                <c:pt idx="458">
                  <c:v>5.0018069999999996E-3</c:v>
                </c:pt>
                <c:pt idx="459">
                  <c:v>5.0041460000000001E-3</c:v>
                </c:pt>
                <c:pt idx="460">
                  <c:v>5.0064749999999998E-3</c:v>
                </c:pt>
                <c:pt idx="461">
                  <c:v>5.0087939999999996E-3</c:v>
                </c:pt>
                <c:pt idx="462">
                  <c:v>5.0111030000000003E-3</c:v>
                </c:pt>
                <c:pt idx="463">
                  <c:v>5.0134020000000001E-3</c:v>
                </c:pt>
                <c:pt idx="464">
                  <c:v>5.0156910000000001E-3</c:v>
                </c:pt>
                <c:pt idx="465">
                  <c:v>5.0179710000000004E-3</c:v>
                </c:pt>
                <c:pt idx="466">
                  <c:v>5.0202409999999999E-3</c:v>
                </c:pt>
                <c:pt idx="467">
                  <c:v>5.0225010000000004E-3</c:v>
                </c:pt>
                <c:pt idx="468">
                  <c:v>5.0247520000000004E-3</c:v>
                </c:pt>
                <c:pt idx="469">
                  <c:v>5.0269939999999999E-3</c:v>
                </c:pt>
                <c:pt idx="470">
                  <c:v>5.0292260000000004E-3</c:v>
                </c:pt>
                <c:pt idx="471">
                  <c:v>5.0314490000000003E-3</c:v>
                </c:pt>
                <c:pt idx="472">
                  <c:v>5.0336620000000004E-3</c:v>
                </c:pt>
                <c:pt idx="473">
                  <c:v>5.035866E-3</c:v>
                </c:pt>
                <c:pt idx="474">
                  <c:v>5.0380609999999999E-3</c:v>
                </c:pt>
                <c:pt idx="475">
                  <c:v>5.0402470000000003E-3</c:v>
                </c:pt>
                <c:pt idx="476">
                  <c:v>5.0424240000000002E-3</c:v>
                </c:pt>
                <c:pt idx="477">
                  <c:v>5.0445919999999997E-3</c:v>
                </c:pt>
                <c:pt idx="478">
                  <c:v>5.04675E-3</c:v>
                </c:pt>
                <c:pt idx="479">
                  <c:v>5.0489000000000003E-3</c:v>
                </c:pt>
                <c:pt idx="480">
                  <c:v>5.051041E-3</c:v>
                </c:pt>
                <c:pt idx="481">
                  <c:v>5.0531739999999997E-3</c:v>
                </c:pt>
                <c:pt idx="482">
                  <c:v>5.0552970000000003E-3</c:v>
                </c:pt>
                <c:pt idx="483">
                  <c:v>5.0574119999999998E-3</c:v>
                </c:pt>
                <c:pt idx="484">
                  <c:v>5.0595179999999998E-3</c:v>
                </c:pt>
                <c:pt idx="485">
                  <c:v>5.0616159999999997E-3</c:v>
                </c:pt>
                <c:pt idx="486">
                  <c:v>5.0637049999999999E-3</c:v>
                </c:pt>
                <c:pt idx="487">
                  <c:v>5.0657860000000001E-3</c:v>
                </c:pt>
                <c:pt idx="488">
                  <c:v>5.0678579999999997E-3</c:v>
                </c:pt>
                <c:pt idx="489">
                  <c:v>5.0699220000000001E-3</c:v>
                </c:pt>
                <c:pt idx="490">
                  <c:v>5.0719770000000001E-3</c:v>
                </c:pt>
                <c:pt idx="491">
                  <c:v>5.0740239999999999E-3</c:v>
                </c:pt>
                <c:pt idx="492">
                  <c:v>5.0760629999999996E-3</c:v>
                </c:pt>
                <c:pt idx="493">
                  <c:v>5.078094E-3</c:v>
                </c:pt>
                <c:pt idx="494">
                  <c:v>5.0801170000000003E-3</c:v>
                </c:pt>
                <c:pt idx="495">
                  <c:v>5.0821310000000001E-3</c:v>
                </c:pt>
                <c:pt idx="496">
                  <c:v>5.0841380000000002E-3</c:v>
                </c:pt>
                <c:pt idx="497">
                  <c:v>5.0861370000000001E-3</c:v>
                </c:pt>
                <c:pt idx="498">
                  <c:v>5.0881269999999996E-3</c:v>
                </c:pt>
                <c:pt idx="499">
                  <c:v>5.0901100000000001E-3</c:v>
                </c:pt>
                <c:pt idx="500">
                  <c:v>5.0920849999999997E-3</c:v>
                </c:pt>
                <c:pt idx="501">
                  <c:v>5.094052E-3</c:v>
                </c:pt>
                <c:pt idx="502">
                  <c:v>5.0960110000000001E-3</c:v>
                </c:pt>
                <c:pt idx="503">
                  <c:v>5.0979629999999996E-3</c:v>
                </c:pt>
                <c:pt idx="504">
                  <c:v>5.0999069999999999E-3</c:v>
                </c:pt>
                <c:pt idx="505">
                  <c:v>5.101843E-3</c:v>
                </c:pt>
                <c:pt idx="506">
                  <c:v>5.1037720000000003E-3</c:v>
                </c:pt>
                <c:pt idx="507">
                  <c:v>5.1056929999999997E-3</c:v>
                </c:pt>
                <c:pt idx="508">
                  <c:v>5.1076070000000001E-3</c:v>
                </c:pt>
                <c:pt idx="509">
                  <c:v>5.1095130000000004E-3</c:v>
                </c:pt>
                <c:pt idx="510">
                  <c:v>5.1114120000000001E-3</c:v>
                </c:pt>
                <c:pt idx="511">
                  <c:v>5.1133029999999996E-3</c:v>
                </c:pt>
                <c:pt idx="512">
                  <c:v>5.1151879999999997E-3</c:v>
                </c:pt>
                <c:pt idx="513">
                  <c:v>5.1170640000000002E-3</c:v>
                </c:pt>
                <c:pt idx="514">
                  <c:v>5.1189340000000003E-3</c:v>
                </c:pt>
                <c:pt idx="515">
                  <c:v>5.1207969999999998E-3</c:v>
                </c:pt>
                <c:pt idx="516">
                  <c:v>5.1226520000000001E-3</c:v>
                </c:pt>
                <c:pt idx="517">
                  <c:v>5.1244999999999997E-3</c:v>
                </c:pt>
                <c:pt idx="518">
                  <c:v>5.1263410000000004E-3</c:v>
                </c:pt>
                <c:pt idx="519">
                  <c:v>5.1281749999999996E-3</c:v>
                </c:pt>
                <c:pt idx="520">
                  <c:v>5.1300030000000002E-3</c:v>
                </c:pt>
                <c:pt idx="521">
                  <c:v>5.1318229999999998E-3</c:v>
                </c:pt>
                <c:pt idx="522">
                  <c:v>5.1336359999999996E-3</c:v>
                </c:pt>
                <c:pt idx="523">
                  <c:v>5.135443E-3</c:v>
                </c:pt>
                <c:pt idx="524">
                  <c:v>5.1372420000000002E-3</c:v>
                </c:pt>
                <c:pt idx="525">
                  <c:v>5.1390350000000001E-3</c:v>
                </c:pt>
                <c:pt idx="526">
                  <c:v>5.1408210000000003E-3</c:v>
                </c:pt>
                <c:pt idx="527">
                  <c:v>5.1425999999999998E-3</c:v>
                </c:pt>
                <c:pt idx="528">
                  <c:v>5.1443729999999998E-3</c:v>
                </c:pt>
                <c:pt idx="529">
                  <c:v>5.1461390000000001E-3</c:v>
                </c:pt>
                <c:pt idx="530">
                  <c:v>5.1478979999999997E-3</c:v>
                </c:pt>
                <c:pt idx="531">
                  <c:v>5.1496509999999999E-3</c:v>
                </c:pt>
                <c:pt idx="532">
                  <c:v>5.1513970000000003E-3</c:v>
                </c:pt>
                <c:pt idx="533">
                  <c:v>5.1531370000000003E-3</c:v>
                </c:pt>
                <c:pt idx="534">
                  <c:v>5.1548699999999998E-3</c:v>
                </c:pt>
                <c:pt idx="535">
                  <c:v>5.1565969999999997E-3</c:v>
                </c:pt>
                <c:pt idx="536">
                  <c:v>5.1583180000000003E-3</c:v>
                </c:pt>
                <c:pt idx="537">
                  <c:v>5.1600320000000002E-3</c:v>
                </c:pt>
                <c:pt idx="538">
                  <c:v>5.1617399999999997E-3</c:v>
                </c:pt>
                <c:pt idx="539">
                  <c:v>5.1634410000000004E-3</c:v>
                </c:pt>
                <c:pt idx="540">
                  <c:v>5.1651359999999999E-3</c:v>
                </c:pt>
                <c:pt idx="541">
                  <c:v>5.1668260000000002E-3</c:v>
                </c:pt>
                <c:pt idx="542">
                  <c:v>5.1685079999999996E-3</c:v>
                </c:pt>
                <c:pt idx="543">
                  <c:v>5.1701849999999999E-3</c:v>
                </c:pt>
                <c:pt idx="544">
                  <c:v>5.1718559999999998E-3</c:v>
                </c:pt>
                <c:pt idx="545">
                  <c:v>5.17352E-3</c:v>
                </c:pt>
                <c:pt idx="546">
                  <c:v>5.1751790000000002E-3</c:v>
                </c:pt>
                <c:pt idx="547">
                  <c:v>5.1768309999999998E-3</c:v>
                </c:pt>
                <c:pt idx="548">
                  <c:v>5.1784780000000002E-3</c:v>
                </c:pt>
                <c:pt idx="549">
                  <c:v>5.180118E-3</c:v>
                </c:pt>
                <c:pt idx="550">
                  <c:v>5.1817529999999999E-3</c:v>
                </c:pt>
                <c:pt idx="551">
                  <c:v>5.1833820000000003E-3</c:v>
                </c:pt>
                <c:pt idx="552">
                  <c:v>5.185004E-3</c:v>
                </c:pt>
                <c:pt idx="553">
                  <c:v>5.1866220000000001E-3</c:v>
                </c:pt>
                <c:pt idx="554">
                  <c:v>5.1882330000000004E-3</c:v>
                </c:pt>
                <c:pt idx="555">
                  <c:v>5.1898379999999996E-3</c:v>
                </c:pt>
                <c:pt idx="556">
                  <c:v>5.1914379999999996E-3</c:v>
                </c:pt>
                <c:pt idx="557">
                  <c:v>5.1930320000000002E-3</c:v>
                </c:pt>
                <c:pt idx="558">
                  <c:v>5.1946199999999996E-3</c:v>
                </c:pt>
                <c:pt idx="559">
                  <c:v>5.1962029999999999E-3</c:v>
                </c:pt>
                <c:pt idx="560">
                  <c:v>5.1977799999999999E-3</c:v>
                </c:pt>
                <c:pt idx="561">
                  <c:v>5.199352E-3</c:v>
                </c:pt>
                <c:pt idx="562">
                  <c:v>5.2009179999999997E-3</c:v>
                </c:pt>
                <c:pt idx="563">
                  <c:v>5.202478E-3</c:v>
                </c:pt>
                <c:pt idx="564">
                  <c:v>5.2040330000000003E-3</c:v>
                </c:pt>
                <c:pt idx="565">
                  <c:v>5.2055829999999997E-3</c:v>
                </c:pt>
                <c:pt idx="566">
                  <c:v>5.2071269999999998E-3</c:v>
                </c:pt>
                <c:pt idx="567">
                  <c:v>5.2086659999999998E-3</c:v>
                </c:pt>
                <c:pt idx="568">
                  <c:v>5.2101990000000004E-3</c:v>
                </c:pt>
                <c:pt idx="569">
                  <c:v>5.2117270000000002E-3</c:v>
                </c:pt>
                <c:pt idx="570">
                  <c:v>5.2132489999999997E-3</c:v>
                </c:pt>
                <c:pt idx="571">
                  <c:v>5.2147670000000004E-3</c:v>
                </c:pt>
                <c:pt idx="572">
                  <c:v>5.2162789999999999E-3</c:v>
                </c:pt>
                <c:pt idx="573">
                  <c:v>5.2177860000000003E-3</c:v>
                </c:pt>
                <c:pt idx="574">
                  <c:v>5.2192870000000004E-3</c:v>
                </c:pt>
                <c:pt idx="575">
                  <c:v>5.220784E-3</c:v>
                </c:pt>
                <c:pt idx="576">
                  <c:v>5.2222750000000002E-3</c:v>
                </c:pt>
                <c:pt idx="577">
                  <c:v>5.2237610000000004E-3</c:v>
                </c:pt>
                <c:pt idx="578">
                  <c:v>5.2252419999999997E-3</c:v>
                </c:pt>
                <c:pt idx="579">
                  <c:v>5.226718E-3</c:v>
                </c:pt>
                <c:pt idx="580">
                  <c:v>5.2281890000000003E-3</c:v>
                </c:pt>
                <c:pt idx="581">
                  <c:v>5.2296549999999997E-3</c:v>
                </c:pt>
                <c:pt idx="582">
                  <c:v>5.2311160000000001E-3</c:v>
                </c:pt>
                <c:pt idx="583">
                  <c:v>5.2325719999999996E-3</c:v>
                </c:pt>
                <c:pt idx="584">
                  <c:v>5.2340219999999996E-3</c:v>
                </c:pt>
                <c:pt idx="585">
                  <c:v>5.2354680000000001E-3</c:v>
                </c:pt>
                <c:pt idx="586">
                  <c:v>5.23691E-3</c:v>
                </c:pt>
                <c:pt idx="587">
                  <c:v>5.2383459999999996E-3</c:v>
                </c:pt>
                <c:pt idx="588">
                  <c:v>5.2397770000000001E-3</c:v>
                </c:pt>
                <c:pt idx="589">
                  <c:v>5.2412040000000002E-3</c:v>
                </c:pt>
                <c:pt idx="590">
                  <c:v>5.2426249999999999E-3</c:v>
                </c:pt>
                <c:pt idx="591">
                  <c:v>5.244042E-3</c:v>
                </c:pt>
                <c:pt idx="592">
                  <c:v>5.2454540000000001E-3</c:v>
                </c:pt>
                <c:pt idx="593">
                  <c:v>5.2468619999999997E-3</c:v>
                </c:pt>
                <c:pt idx="594">
                  <c:v>5.2482650000000002E-3</c:v>
                </c:pt>
                <c:pt idx="595">
                  <c:v>5.2496629999999999E-3</c:v>
                </c:pt>
                <c:pt idx="596">
                  <c:v>5.2510559999999996E-3</c:v>
                </c:pt>
                <c:pt idx="597">
                  <c:v>5.2524449999999997E-3</c:v>
                </c:pt>
                <c:pt idx="598">
                  <c:v>5.2538289999999998E-3</c:v>
                </c:pt>
                <c:pt idx="599">
                  <c:v>5.2552090000000003E-3</c:v>
                </c:pt>
                <c:pt idx="600">
                  <c:v>5.2565839999999999E-3</c:v>
                </c:pt>
                <c:pt idx="601">
                  <c:v>5.2579539999999996E-3</c:v>
                </c:pt>
                <c:pt idx="602">
                  <c:v>5.2593199999999996E-3</c:v>
                </c:pt>
                <c:pt idx="603">
                  <c:v>5.2606809999999997E-3</c:v>
                </c:pt>
                <c:pt idx="604">
                  <c:v>5.2620380000000001E-3</c:v>
                </c:pt>
                <c:pt idx="605">
                  <c:v>5.2633910000000001E-3</c:v>
                </c:pt>
                <c:pt idx="606">
                  <c:v>5.2647390000000001E-3</c:v>
                </c:pt>
                <c:pt idx="607">
                  <c:v>5.2660820000000001E-3</c:v>
                </c:pt>
                <c:pt idx="608">
                  <c:v>5.2674219999999999E-3</c:v>
                </c:pt>
                <c:pt idx="609">
                  <c:v>5.2687569999999998E-3</c:v>
                </c:pt>
                <c:pt idx="610">
                  <c:v>5.2700869999999997E-3</c:v>
                </c:pt>
                <c:pt idx="611">
                  <c:v>5.271413E-3</c:v>
                </c:pt>
                <c:pt idx="612">
                  <c:v>5.2727349999999997E-3</c:v>
                </c:pt>
                <c:pt idx="613">
                  <c:v>5.2740529999999999E-3</c:v>
                </c:pt>
                <c:pt idx="614">
                  <c:v>5.2753660000000001E-3</c:v>
                </c:pt>
                <c:pt idx="615">
                  <c:v>5.2766749999999998E-3</c:v>
                </c:pt>
                <c:pt idx="616">
                  <c:v>5.2779799999999998E-3</c:v>
                </c:pt>
                <c:pt idx="617">
                  <c:v>5.2792810000000003E-3</c:v>
                </c:pt>
                <c:pt idx="618">
                  <c:v>5.2805769999999998E-3</c:v>
                </c:pt>
                <c:pt idx="619">
                  <c:v>5.2818689999999998E-3</c:v>
                </c:pt>
                <c:pt idx="620">
                  <c:v>5.2831579999999996E-3</c:v>
                </c:pt>
                <c:pt idx="621">
                  <c:v>5.2844420000000003E-3</c:v>
                </c:pt>
                <c:pt idx="622">
                  <c:v>5.2857219999999996E-3</c:v>
                </c:pt>
                <c:pt idx="623">
                  <c:v>5.2869969999999999E-3</c:v>
                </c:pt>
                <c:pt idx="624">
                  <c:v>5.288269E-3</c:v>
                </c:pt>
                <c:pt idx="625">
                  <c:v>5.2895370000000004E-3</c:v>
                </c:pt>
                <c:pt idx="626">
                  <c:v>5.2908010000000004E-3</c:v>
                </c:pt>
                <c:pt idx="627">
                  <c:v>5.2920600000000003E-3</c:v>
                </c:pt>
                <c:pt idx="628">
                  <c:v>5.2933160000000002E-3</c:v>
                </c:pt>
                <c:pt idx="629">
                  <c:v>5.2945680000000004E-3</c:v>
                </c:pt>
                <c:pt idx="630">
                  <c:v>5.2958160000000001E-3</c:v>
                </c:pt>
                <c:pt idx="631">
                  <c:v>5.2970589999999998E-3</c:v>
                </c:pt>
                <c:pt idx="632">
                  <c:v>5.2982990000000002E-3</c:v>
                </c:pt>
                <c:pt idx="633">
                  <c:v>5.2995350000000002E-3</c:v>
                </c:pt>
                <c:pt idx="634">
                  <c:v>5.300768E-3</c:v>
                </c:pt>
                <c:pt idx="635">
                  <c:v>5.3019959999999998E-3</c:v>
                </c:pt>
                <c:pt idx="636">
                  <c:v>5.30322E-3</c:v>
                </c:pt>
                <c:pt idx="637">
                  <c:v>5.304441E-3</c:v>
                </c:pt>
                <c:pt idx="638">
                  <c:v>5.3056580000000004E-3</c:v>
                </c:pt>
                <c:pt idx="639">
                  <c:v>5.3068710000000003E-3</c:v>
                </c:pt>
                <c:pt idx="640">
                  <c:v>5.3080799999999997E-3</c:v>
                </c:pt>
                <c:pt idx="641">
                  <c:v>5.3092859999999999E-3</c:v>
                </c:pt>
                <c:pt idx="642">
                  <c:v>5.3104880000000004E-3</c:v>
                </c:pt>
                <c:pt idx="643">
                  <c:v>5.3116860000000004E-3</c:v>
                </c:pt>
                <c:pt idx="644">
                  <c:v>5.3128799999999999E-3</c:v>
                </c:pt>
                <c:pt idx="645">
                  <c:v>5.3140710000000001E-3</c:v>
                </c:pt>
                <c:pt idx="646">
                  <c:v>5.3152579999999998E-3</c:v>
                </c:pt>
                <c:pt idx="647">
                  <c:v>5.3164409999999999E-3</c:v>
                </c:pt>
                <c:pt idx="648">
                  <c:v>5.3176209999999998E-3</c:v>
                </c:pt>
                <c:pt idx="649">
                  <c:v>5.3187970000000001E-3</c:v>
                </c:pt>
                <c:pt idx="650">
                  <c:v>5.3199700000000003E-3</c:v>
                </c:pt>
                <c:pt idx="651">
                  <c:v>5.3211389999999999E-3</c:v>
                </c:pt>
                <c:pt idx="652">
                  <c:v>5.3223039999999999E-3</c:v>
                </c:pt>
                <c:pt idx="653">
                  <c:v>5.3234659999999998E-3</c:v>
                </c:pt>
                <c:pt idx="654">
                  <c:v>5.324624E-3</c:v>
                </c:pt>
                <c:pt idx="655">
                  <c:v>5.3257790000000001E-3</c:v>
                </c:pt>
                <c:pt idx="656">
                  <c:v>5.3269299999999997E-3</c:v>
                </c:pt>
                <c:pt idx="657">
                  <c:v>5.328078E-3</c:v>
                </c:pt>
                <c:pt idx="658">
                  <c:v>5.3292230000000001E-3</c:v>
                </c:pt>
                <c:pt idx="659">
                  <c:v>5.3303630000000003E-3</c:v>
                </c:pt>
                <c:pt idx="660">
                  <c:v>5.3315009999999998E-3</c:v>
                </c:pt>
                <c:pt idx="661">
                  <c:v>5.3326349999999996E-3</c:v>
                </c:pt>
                <c:pt idx="662">
                  <c:v>5.3337660000000002E-3</c:v>
                </c:pt>
                <c:pt idx="663">
                  <c:v>5.3348930000000003E-3</c:v>
                </c:pt>
                <c:pt idx="664">
                  <c:v>5.3360170000000002E-3</c:v>
                </c:pt>
                <c:pt idx="665">
                  <c:v>5.3371369999999996E-3</c:v>
                </c:pt>
                <c:pt idx="666">
                  <c:v>5.3382539999999997E-3</c:v>
                </c:pt>
                <c:pt idx="667">
                  <c:v>5.3393679999999997E-3</c:v>
                </c:pt>
                <c:pt idx="668">
                  <c:v>5.3404790000000004E-3</c:v>
                </c:pt>
                <c:pt idx="669">
                  <c:v>5.3415859999999997E-3</c:v>
                </c:pt>
                <c:pt idx="670">
                  <c:v>5.3426899999999998E-3</c:v>
                </c:pt>
                <c:pt idx="671">
                  <c:v>5.3437900000000002E-3</c:v>
                </c:pt>
                <c:pt idx="672">
                  <c:v>5.3448879999999999E-3</c:v>
                </c:pt>
                <c:pt idx="673">
                  <c:v>5.345982E-3</c:v>
                </c:pt>
                <c:pt idx="674">
                  <c:v>5.3470729999999999E-3</c:v>
                </c:pt>
                <c:pt idx="675">
                  <c:v>5.3481600000000002E-3</c:v>
                </c:pt>
                <c:pt idx="676">
                  <c:v>5.3492449999999999E-3</c:v>
                </c:pt>
                <c:pt idx="677">
                  <c:v>5.3503259999999999E-3</c:v>
                </c:pt>
                <c:pt idx="678">
                  <c:v>5.3514039999999997E-3</c:v>
                </c:pt>
                <c:pt idx="679">
                  <c:v>5.3524790000000003E-3</c:v>
                </c:pt>
                <c:pt idx="680">
                  <c:v>5.3535509999999998E-3</c:v>
                </c:pt>
                <c:pt idx="681">
                  <c:v>5.35462E-3</c:v>
                </c:pt>
                <c:pt idx="682">
                  <c:v>5.3556849999999998E-3</c:v>
                </c:pt>
                <c:pt idx="683">
                  <c:v>5.3567479999999997E-3</c:v>
                </c:pt>
                <c:pt idx="684">
                  <c:v>5.357807E-3</c:v>
                </c:pt>
                <c:pt idx="685">
                  <c:v>5.3588639999999996E-3</c:v>
                </c:pt>
                <c:pt idx="686">
                  <c:v>5.3599169999999996E-3</c:v>
                </c:pt>
                <c:pt idx="687">
                  <c:v>5.3609670000000003E-3</c:v>
                </c:pt>
                <c:pt idx="688">
                  <c:v>5.362014E-3</c:v>
                </c:pt>
                <c:pt idx="689">
                  <c:v>5.3630580000000004E-3</c:v>
                </c:pt>
                <c:pt idx="690">
                  <c:v>5.3640989999999998E-3</c:v>
                </c:pt>
                <c:pt idx="691">
                  <c:v>5.3651369999999999E-3</c:v>
                </c:pt>
                <c:pt idx="692">
                  <c:v>5.3661730000000001E-3</c:v>
                </c:pt>
                <c:pt idx="693">
                  <c:v>5.3672049999999999E-3</c:v>
                </c:pt>
                <c:pt idx="694">
                  <c:v>5.3682340000000004E-3</c:v>
                </c:pt>
                <c:pt idx="695">
                  <c:v>5.3692599999999998E-3</c:v>
                </c:pt>
                <c:pt idx="696">
                  <c:v>5.3702840000000003E-3</c:v>
                </c:pt>
                <c:pt idx="697">
                  <c:v>5.3713040000000004E-3</c:v>
                </c:pt>
                <c:pt idx="698">
                  <c:v>5.3723210000000002E-3</c:v>
                </c:pt>
                <c:pt idx="699">
                  <c:v>5.3733360000000003E-3</c:v>
                </c:pt>
                <c:pt idx="700">
                  <c:v>5.3743480000000001E-3</c:v>
                </c:pt>
                <c:pt idx="701">
                  <c:v>5.3753569999999999E-3</c:v>
                </c:pt>
                <c:pt idx="702">
                  <c:v>5.3763630000000003E-3</c:v>
                </c:pt>
                <c:pt idx="703">
                  <c:v>5.3773659999999997E-3</c:v>
                </c:pt>
                <c:pt idx="704">
                  <c:v>5.3783659999999999E-3</c:v>
                </c:pt>
                <c:pt idx="705">
                  <c:v>5.3793629999999999E-3</c:v>
                </c:pt>
                <c:pt idx="706">
                  <c:v>5.380358E-3</c:v>
                </c:pt>
                <c:pt idx="707">
                  <c:v>5.38135E-3</c:v>
                </c:pt>
                <c:pt idx="708">
                  <c:v>5.3823389999999999E-3</c:v>
                </c:pt>
                <c:pt idx="709">
                  <c:v>5.3833249999999996E-3</c:v>
                </c:pt>
                <c:pt idx="710">
                  <c:v>5.3843090000000003E-3</c:v>
                </c:pt>
                <c:pt idx="711">
                  <c:v>5.38529E-3</c:v>
                </c:pt>
                <c:pt idx="712">
                  <c:v>5.3862679999999996E-3</c:v>
                </c:pt>
                <c:pt idx="713">
                  <c:v>5.3872429999999999E-3</c:v>
                </c:pt>
                <c:pt idx="714">
                  <c:v>5.3882160000000004E-3</c:v>
                </c:pt>
                <c:pt idx="715">
                  <c:v>5.3891850000000003E-3</c:v>
                </c:pt>
                <c:pt idx="716">
                  <c:v>5.390153E-3</c:v>
                </c:pt>
                <c:pt idx="717">
                  <c:v>5.391117E-3</c:v>
                </c:pt>
                <c:pt idx="718">
                  <c:v>5.3920790000000001E-3</c:v>
                </c:pt>
                <c:pt idx="719">
                  <c:v>5.3930380000000002E-3</c:v>
                </c:pt>
                <c:pt idx="720">
                  <c:v>5.3939950000000004E-3</c:v>
                </c:pt>
                <c:pt idx="721">
                  <c:v>5.3949480000000001E-3</c:v>
                </c:pt>
                <c:pt idx="722">
                  <c:v>5.3959000000000003E-3</c:v>
                </c:pt>
                <c:pt idx="723">
                  <c:v>5.3968480000000001E-3</c:v>
                </c:pt>
                <c:pt idx="724">
                  <c:v>5.397794E-3</c:v>
                </c:pt>
                <c:pt idx="725">
                  <c:v>5.3987380000000001E-3</c:v>
                </c:pt>
                <c:pt idx="726">
                  <c:v>5.3996790000000001E-3</c:v>
                </c:pt>
                <c:pt idx="727">
                  <c:v>5.4006169999999999E-3</c:v>
                </c:pt>
                <c:pt idx="728">
                  <c:v>5.4015529999999999E-3</c:v>
                </c:pt>
                <c:pt idx="729">
                  <c:v>5.4024859999999997E-3</c:v>
                </c:pt>
                <c:pt idx="730">
                  <c:v>5.4034160000000003E-3</c:v>
                </c:pt>
                <c:pt idx="731">
                  <c:v>5.4043440000000002E-3</c:v>
                </c:pt>
                <c:pt idx="732">
                  <c:v>5.4052700000000002E-3</c:v>
                </c:pt>
                <c:pt idx="733">
                  <c:v>5.4061930000000001E-3</c:v>
                </c:pt>
                <c:pt idx="734">
                  <c:v>5.4071129999999998E-3</c:v>
                </c:pt>
                <c:pt idx="735">
                  <c:v>5.4080309999999998E-3</c:v>
                </c:pt>
                <c:pt idx="736">
                  <c:v>5.4089469999999999E-3</c:v>
                </c:pt>
                <c:pt idx="737">
                  <c:v>5.4098599999999998E-3</c:v>
                </c:pt>
                <c:pt idx="738">
                  <c:v>5.410771E-3</c:v>
                </c:pt>
                <c:pt idx="739">
                  <c:v>5.411679E-3</c:v>
                </c:pt>
                <c:pt idx="740">
                  <c:v>5.4125850000000001E-3</c:v>
                </c:pt>
                <c:pt idx="741">
                  <c:v>5.4134880000000002E-3</c:v>
                </c:pt>
                <c:pt idx="742">
                  <c:v>5.4143890000000004E-3</c:v>
                </c:pt>
                <c:pt idx="743">
                  <c:v>5.4152870000000004E-3</c:v>
                </c:pt>
                <c:pt idx="744">
                  <c:v>5.4161829999999998E-3</c:v>
                </c:pt>
                <c:pt idx="745">
                  <c:v>5.4170770000000002E-3</c:v>
                </c:pt>
                <c:pt idx="746">
                  <c:v>5.4179679999999996E-3</c:v>
                </c:pt>
                <c:pt idx="747">
                  <c:v>5.418857E-3</c:v>
                </c:pt>
                <c:pt idx="748">
                  <c:v>5.4197430000000003E-3</c:v>
                </c:pt>
                <c:pt idx="749">
                  <c:v>5.4206280000000003E-3</c:v>
                </c:pt>
                <c:pt idx="750">
                  <c:v>5.4215089999999997E-3</c:v>
                </c:pt>
                <c:pt idx="751">
                  <c:v>5.4223889999999997E-3</c:v>
                </c:pt>
                <c:pt idx="752">
                  <c:v>5.4232660000000004E-3</c:v>
                </c:pt>
                <c:pt idx="753">
                  <c:v>5.4241410000000004E-3</c:v>
                </c:pt>
                <c:pt idx="754">
                  <c:v>5.4250130000000002E-3</c:v>
                </c:pt>
                <c:pt idx="755">
                  <c:v>5.4258839999999997E-3</c:v>
                </c:pt>
                <c:pt idx="756">
                  <c:v>5.426752E-3</c:v>
                </c:pt>
                <c:pt idx="757">
                  <c:v>5.427617E-3</c:v>
                </c:pt>
                <c:pt idx="758">
                  <c:v>5.4284809999999998E-3</c:v>
                </c:pt>
                <c:pt idx="759">
                  <c:v>5.4293420000000002E-3</c:v>
                </c:pt>
                <c:pt idx="760">
                  <c:v>5.430201E-3</c:v>
                </c:pt>
                <c:pt idx="761">
                  <c:v>5.4310570000000004E-3</c:v>
                </c:pt>
                <c:pt idx="762">
                  <c:v>5.4319119999999997E-3</c:v>
                </c:pt>
                <c:pt idx="763">
                  <c:v>5.4327639999999996E-3</c:v>
                </c:pt>
                <c:pt idx="764">
                  <c:v>5.4336139999999998E-3</c:v>
                </c:pt>
                <c:pt idx="765">
                  <c:v>5.4344609999999998E-3</c:v>
                </c:pt>
                <c:pt idx="766">
                  <c:v>5.4353070000000003E-3</c:v>
                </c:pt>
                <c:pt idx="767">
                  <c:v>5.4361499999999998E-3</c:v>
                </c:pt>
                <c:pt idx="768">
                  <c:v>5.4369910000000004E-3</c:v>
                </c:pt>
                <c:pt idx="769">
                  <c:v>5.4378300000000003E-3</c:v>
                </c:pt>
                <c:pt idx="770">
                  <c:v>5.4386670000000003E-3</c:v>
                </c:pt>
                <c:pt idx="771">
                  <c:v>5.4395019999999997E-3</c:v>
                </c:pt>
                <c:pt idx="772">
                  <c:v>5.4403339999999998E-3</c:v>
                </c:pt>
                <c:pt idx="773">
                  <c:v>5.4411640000000001E-3</c:v>
                </c:pt>
                <c:pt idx="774">
                  <c:v>5.441993E-3</c:v>
                </c:pt>
                <c:pt idx="775">
                  <c:v>5.4428189999999998E-3</c:v>
                </c:pt>
                <c:pt idx="776">
                  <c:v>5.4436429999999997E-3</c:v>
                </c:pt>
                <c:pt idx="777">
                  <c:v>5.4444640000000004E-3</c:v>
                </c:pt>
                <c:pt idx="778">
                  <c:v>5.4452839999999999E-3</c:v>
                </c:pt>
                <c:pt idx="779">
                  <c:v>5.4461020000000004E-3</c:v>
                </c:pt>
                <c:pt idx="780">
                  <c:v>5.4469169999999999E-3</c:v>
                </c:pt>
                <c:pt idx="781">
                  <c:v>5.4477309999999999E-3</c:v>
                </c:pt>
                <c:pt idx="782">
                  <c:v>5.4485419999999998E-3</c:v>
                </c:pt>
                <c:pt idx="783">
                  <c:v>5.4493509999999998E-3</c:v>
                </c:pt>
                <c:pt idx="784">
                  <c:v>5.4501590000000004E-3</c:v>
                </c:pt>
                <c:pt idx="785">
                  <c:v>5.450964E-3</c:v>
                </c:pt>
                <c:pt idx="786">
                  <c:v>5.4517669999999997E-3</c:v>
                </c:pt>
                <c:pt idx="787">
                  <c:v>5.4525679999999997E-3</c:v>
                </c:pt>
                <c:pt idx="788">
                  <c:v>5.4533669999999998E-3</c:v>
                </c:pt>
                <c:pt idx="789">
                  <c:v>5.4541650000000004E-3</c:v>
                </c:pt>
                <c:pt idx="790">
                  <c:v>5.45496E-3</c:v>
                </c:pt>
                <c:pt idx="791">
                  <c:v>5.4557529999999998E-3</c:v>
                </c:pt>
                <c:pt idx="792">
                  <c:v>5.4565439999999998E-3</c:v>
                </c:pt>
                <c:pt idx="793">
                  <c:v>5.457333E-3</c:v>
                </c:pt>
                <c:pt idx="794">
                  <c:v>5.4581200000000003E-3</c:v>
                </c:pt>
                <c:pt idx="795">
                  <c:v>5.458905E-3</c:v>
                </c:pt>
                <c:pt idx="796">
                  <c:v>5.4596890000000002E-3</c:v>
                </c:pt>
                <c:pt idx="797">
                  <c:v>5.4604700000000003E-3</c:v>
                </c:pt>
                <c:pt idx="798">
                  <c:v>5.4612489999999996E-3</c:v>
                </c:pt>
                <c:pt idx="799">
                  <c:v>5.462026E-3</c:v>
                </c:pt>
                <c:pt idx="800">
                  <c:v>5.4628020000000001E-3</c:v>
                </c:pt>
                <c:pt idx="801">
                  <c:v>5.463575E-3</c:v>
                </c:pt>
                <c:pt idx="802">
                  <c:v>5.4643469999999996E-3</c:v>
                </c:pt>
                <c:pt idx="803">
                  <c:v>5.4651170000000002E-3</c:v>
                </c:pt>
                <c:pt idx="804">
                  <c:v>5.4658839999999998E-3</c:v>
                </c:pt>
                <c:pt idx="805">
                  <c:v>5.46665E-3</c:v>
                </c:pt>
                <c:pt idx="806">
                  <c:v>5.4674140000000003E-3</c:v>
                </c:pt>
                <c:pt idx="807">
                  <c:v>5.4681759999999999E-3</c:v>
                </c:pt>
                <c:pt idx="808">
                  <c:v>5.4689359999999998E-3</c:v>
                </c:pt>
                <c:pt idx="809">
                  <c:v>5.4696950000000001E-3</c:v>
                </c:pt>
                <c:pt idx="810">
                  <c:v>5.4704510000000003E-3</c:v>
                </c:pt>
                <c:pt idx="811">
                  <c:v>5.4712060000000002E-3</c:v>
                </c:pt>
                <c:pt idx="812">
                  <c:v>5.4719590000000002E-3</c:v>
                </c:pt>
                <c:pt idx="813">
                  <c:v>5.4727090000000001E-3</c:v>
                </c:pt>
                <c:pt idx="814">
                  <c:v>5.473459E-3</c:v>
                </c:pt>
                <c:pt idx="815">
                  <c:v>5.4742059999999997E-3</c:v>
                </c:pt>
                <c:pt idx="816">
                  <c:v>5.4749509999999996E-3</c:v>
                </c:pt>
                <c:pt idx="817">
                  <c:v>5.475695E-3</c:v>
                </c:pt>
                <c:pt idx="818">
                  <c:v>5.4764369999999998E-3</c:v>
                </c:pt>
                <c:pt idx="819">
                  <c:v>5.4771769999999997E-3</c:v>
                </c:pt>
                <c:pt idx="820">
                  <c:v>5.4779149999999999E-3</c:v>
                </c:pt>
                <c:pt idx="821">
                  <c:v>5.4786510000000002E-3</c:v>
                </c:pt>
                <c:pt idx="822">
                  <c:v>5.4793860000000002E-3</c:v>
                </c:pt>
                <c:pt idx="823">
                  <c:v>5.4801190000000003E-3</c:v>
                </c:pt>
                <c:pt idx="824">
                  <c:v>5.4808499999999998E-3</c:v>
                </c:pt>
                <c:pt idx="825">
                  <c:v>5.4815790000000003E-3</c:v>
                </c:pt>
                <c:pt idx="826">
                  <c:v>5.4823069999999996E-3</c:v>
                </c:pt>
                <c:pt idx="827">
                  <c:v>5.4830319999999997E-3</c:v>
                </c:pt>
                <c:pt idx="828">
                  <c:v>5.4837560000000002E-3</c:v>
                </c:pt>
                <c:pt idx="829">
                  <c:v>5.4844789999999996E-3</c:v>
                </c:pt>
                <c:pt idx="830">
                  <c:v>5.4851989999999996E-3</c:v>
                </c:pt>
                <c:pt idx="831">
                  <c:v>5.4859180000000002E-3</c:v>
                </c:pt>
                <c:pt idx="832">
                  <c:v>5.4866350000000001E-3</c:v>
                </c:pt>
                <c:pt idx="833">
                  <c:v>5.4873509999999997E-3</c:v>
                </c:pt>
                <c:pt idx="834">
                  <c:v>5.488064E-3</c:v>
                </c:pt>
                <c:pt idx="835">
                  <c:v>5.4887759999999999E-3</c:v>
                </c:pt>
                <c:pt idx="836">
                  <c:v>5.4894870000000004E-3</c:v>
                </c:pt>
                <c:pt idx="837">
                  <c:v>5.4901949999999998E-3</c:v>
                </c:pt>
                <c:pt idx="838">
                  <c:v>5.4909019999999998E-3</c:v>
                </c:pt>
                <c:pt idx="839">
                  <c:v>5.4916080000000003E-3</c:v>
                </c:pt>
                <c:pt idx="840">
                  <c:v>5.4923109999999997E-3</c:v>
                </c:pt>
                <c:pt idx="841">
                  <c:v>5.4930129999999997E-3</c:v>
                </c:pt>
                <c:pt idx="842">
                  <c:v>5.4937129999999999E-3</c:v>
                </c:pt>
                <c:pt idx="843">
                  <c:v>5.4944119999999997E-3</c:v>
                </c:pt>
                <c:pt idx="844">
                  <c:v>5.4951089999999998E-3</c:v>
                </c:pt>
                <c:pt idx="845">
                  <c:v>5.495804E-3</c:v>
                </c:pt>
                <c:pt idx="846">
                  <c:v>5.4964979999999998E-3</c:v>
                </c:pt>
                <c:pt idx="847">
                  <c:v>5.4971899999999999E-3</c:v>
                </c:pt>
                <c:pt idx="848">
                  <c:v>5.4978800000000001E-3</c:v>
                </c:pt>
                <c:pt idx="849">
                  <c:v>5.498569E-3</c:v>
                </c:pt>
                <c:pt idx="850">
                  <c:v>5.4992560000000001E-3</c:v>
                </c:pt>
                <c:pt idx="851">
                  <c:v>5.4999419999999999E-3</c:v>
                </c:pt>
                <c:pt idx="852">
                  <c:v>5.5006259999999998E-3</c:v>
                </c:pt>
                <c:pt idx="853">
                  <c:v>5.5013079999999999E-3</c:v>
                </c:pt>
                <c:pt idx="854">
                  <c:v>5.5019889999999997E-3</c:v>
                </c:pt>
                <c:pt idx="855">
                  <c:v>5.5026679999999996E-3</c:v>
                </c:pt>
                <c:pt idx="856">
                  <c:v>5.5033460000000001E-3</c:v>
                </c:pt>
                <c:pt idx="857">
                  <c:v>5.5040219999999999E-3</c:v>
                </c:pt>
                <c:pt idx="858">
                  <c:v>5.5046959999999999E-3</c:v>
                </c:pt>
                <c:pt idx="859">
                  <c:v>5.5053690000000004E-3</c:v>
                </c:pt>
                <c:pt idx="860">
                  <c:v>5.5060409999999997E-3</c:v>
                </c:pt>
                <c:pt idx="861">
                  <c:v>5.5067099999999997E-3</c:v>
                </c:pt>
                <c:pt idx="862">
                  <c:v>5.5073789999999997E-3</c:v>
                </c:pt>
                <c:pt idx="863">
                  <c:v>5.5080449999999996E-3</c:v>
                </c:pt>
                <c:pt idx="864">
                  <c:v>5.50871E-3</c:v>
                </c:pt>
                <c:pt idx="865">
                  <c:v>5.509374E-3</c:v>
                </c:pt>
                <c:pt idx="866">
                  <c:v>5.5100360000000003E-3</c:v>
                </c:pt>
                <c:pt idx="867">
                  <c:v>5.5106970000000002E-3</c:v>
                </c:pt>
                <c:pt idx="868">
                  <c:v>5.5113560000000002E-3</c:v>
                </c:pt>
                <c:pt idx="869">
                  <c:v>5.5120129999999996E-3</c:v>
                </c:pt>
                <c:pt idx="870">
                  <c:v>5.5126699999999999E-3</c:v>
                </c:pt>
                <c:pt idx="871">
                  <c:v>5.513324E-3</c:v>
                </c:pt>
                <c:pt idx="872">
                  <c:v>5.5139769999999998E-3</c:v>
                </c:pt>
                <c:pt idx="873">
                  <c:v>5.5146290000000001E-3</c:v>
                </c:pt>
                <c:pt idx="874">
                  <c:v>5.5152789999999997E-3</c:v>
                </c:pt>
                <c:pt idx="875">
                  <c:v>5.5159270000000003E-3</c:v>
                </c:pt>
                <c:pt idx="876">
                  <c:v>5.5165750000000001E-3</c:v>
                </c:pt>
                <c:pt idx="877">
                  <c:v>5.5172199999999998E-3</c:v>
                </c:pt>
                <c:pt idx="878">
                  <c:v>5.5178639999999999E-3</c:v>
                </c:pt>
                <c:pt idx="879">
                  <c:v>5.5185069999999998E-3</c:v>
                </c:pt>
                <c:pt idx="880">
                  <c:v>5.5191479999999998E-3</c:v>
                </c:pt>
                <c:pt idx="881">
                  <c:v>5.5197880000000003E-3</c:v>
                </c:pt>
                <c:pt idx="882">
                  <c:v>5.5204269999999996E-3</c:v>
                </c:pt>
                <c:pt idx="883">
                  <c:v>5.521064E-3</c:v>
                </c:pt>
                <c:pt idx="884">
                  <c:v>5.5216989999999997E-3</c:v>
                </c:pt>
                <c:pt idx="885">
                  <c:v>5.5223329999999999E-3</c:v>
                </c:pt>
                <c:pt idx="886">
                  <c:v>5.5229659999999998E-3</c:v>
                </c:pt>
                <c:pt idx="887">
                  <c:v>5.5235969999999999E-3</c:v>
                </c:pt>
                <c:pt idx="888">
                  <c:v>5.5242269999999996E-3</c:v>
                </c:pt>
                <c:pt idx="889">
                  <c:v>5.5248550000000004E-3</c:v>
                </c:pt>
                <c:pt idx="890">
                  <c:v>5.525482E-3</c:v>
                </c:pt>
                <c:pt idx="891">
                  <c:v>5.5261080000000001E-3</c:v>
                </c:pt>
                <c:pt idx="892">
                  <c:v>5.5267320000000003E-3</c:v>
                </c:pt>
                <c:pt idx="893">
                  <c:v>5.5273550000000003E-3</c:v>
                </c:pt>
                <c:pt idx="894">
                  <c:v>5.5279760000000004E-3</c:v>
                </c:pt>
                <c:pt idx="895">
                  <c:v>5.5285960000000002E-3</c:v>
                </c:pt>
                <c:pt idx="896">
                  <c:v>5.5292149999999997E-3</c:v>
                </c:pt>
                <c:pt idx="897">
                  <c:v>5.5298320000000002E-3</c:v>
                </c:pt>
                <c:pt idx="898">
                  <c:v>5.5304480000000003E-3</c:v>
                </c:pt>
                <c:pt idx="899">
                  <c:v>5.5310630000000001E-3</c:v>
                </c:pt>
                <c:pt idx="900">
                  <c:v>5.5316760000000001E-3</c:v>
                </c:pt>
                <c:pt idx="901">
                  <c:v>5.5322879999999998E-3</c:v>
                </c:pt>
                <c:pt idx="902">
                  <c:v>5.5328979999999996E-3</c:v>
                </c:pt>
                <c:pt idx="903">
                  <c:v>5.533507E-3</c:v>
                </c:pt>
                <c:pt idx="904">
                  <c:v>5.534115E-3</c:v>
                </c:pt>
                <c:pt idx="905">
                  <c:v>5.5347219999999997E-3</c:v>
                </c:pt>
                <c:pt idx="906">
                  <c:v>5.5353269999999996E-3</c:v>
                </c:pt>
                <c:pt idx="907">
                  <c:v>5.535931E-3</c:v>
                </c:pt>
                <c:pt idx="908">
                  <c:v>5.5365329999999997E-3</c:v>
                </c:pt>
                <c:pt idx="909">
                  <c:v>5.537134E-3</c:v>
                </c:pt>
                <c:pt idx="910">
                  <c:v>5.5377339999999999E-3</c:v>
                </c:pt>
                <c:pt idx="911">
                  <c:v>5.538332E-3</c:v>
                </c:pt>
                <c:pt idx="912">
                  <c:v>5.5389300000000001E-3</c:v>
                </c:pt>
                <c:pt idx="913">
                  <c:v>5.5395260000000003E-3</c:v>
                </c:pt>
                <c:pt idx="914">
                  <c:v>5.5401199999999999E-3</c:v>
                </c:pt>
                <c:pt idx="915">
                  <c:v>5.5407140000000004E-3</c:v>
                </c:pt>
                <c:pt idx="916">
                  <c:v>5.5413060000000002E-3</c:v>
                </c:pt>
                <c:pt idx="917">
                  <c:v>5.5418960000000001E-3</c:v>
                </c:pt>
                <c:pt idx="918">
                  <c:v>5.5424860000000001E-3</c:v>
                </c:pt>
                <c:pt idx="919">
                  <c:v>5.5430740000000003E-3</c:v>
                </c:pt>
                <c:pt idx="920">
                  <c:v>5.5436610000000001E-3</c:v>
                </c:pt>
                <c:pt idx="921">
                  <c:v>5.5442460000000001E-3</c:v>
                </c:pt>
                <c:pt idx="922">
                  <c:v>5.5448310000000001E-3</c:v>
                </c:pt>
                <c:pt idx="923">
                  <c:v>5.5454140000000002E-3</c:v>
                </c:pt>
                <c:pt idx="924">
                  <c:v>5.5459960000000001E-3</c:v>
                </c:pt>
                <c:pt idx="925">
                  <c:v>5.5465760000000001E-3</c:v>
                </c:pt>
                <c:pt idx="926">
                  <c:v>5.5471560000000001E-3</c:v>
                </c:pt>
                <c:pt idx="927">
                  <c:v>5.5477340000000003E-3</c:v>
                </c:pt>
                <c:pt idx="928">
                  <c:v>5.5483110000000002E-3</c:v>
                </c:pt>
                <c:pt idx="929">
                  <c:v>5.5488860000000003E-3</c:v>
                </c:pt>
                <c:pt idx="930">
                  <c:v>5.5494610000000003E-3</c:v>
                </c:pt>
                <c:pt idx="931">
                  <c:v>5.5500339999999997E-3</c:v>
                </c:pt>
                <c:pt idx="932">
                  <c:v>5.5506059999999996E-3</c:v>
                </c:pt>
                <c:pt idx="933">
                  <c:v>5.551177E-3</c:v>
                </c:pt>
                <c:pt idx="934">
                  <c:v>5.5517459999999998E-3</c:v>
                </c:pt>
                <c:pt idx="935">
                  <c:v>5.552314E-3</c:v>
                </c:pt>
                <c:pt idx="936">
                  <c:v>5.552881E-3</c:v>
                </c:pt>
                <c:pt idx="937">
                  <c:v>5.5534470000000004E-3</c:v>
                </c:pt>
                <c:pt idx="938">
                  <c:v>5.5540119999999997E-3</c:v>
                </c:pt>
                <c:pt idx="939">
                  <c:v>5.554575E-3</c:v>
                </c:pt>
                <c:pt idx="940">
                  <c:v>5.5551380000000003E-3</c:v>
                </c:pt>
                <c:pt idx="941">
                  <c:v>5.5556989999999999E-3</c:v>
                </c:pt>
                <c:pt idx="942">
                  <c:v>5.556259E-3</c:v>
                </c:pt>
                <c:pt idx="943">
                  <c:v>5.5568170000000004E-3</c:v>
                </c:pt>
                <c:pt idx="944">
                  <c:v>5.5573749999999998E-3</c:v>
                </c:pt>
                <c:pt idx="945">
                  <c:v>5.5579310000000003E-3</c:v>
                </c:pt>
                <c:pt idx="946">
                  <c:v>5.5584859999999996E-3</c:v>
                </c:pt>
                <c:pt idx="947">
                  <c:v>5.5590400000000003E-3</c:v>
                </c:pt>
                <c:pt idx="948">
                  <c:v>5.5595929999999998E-3</c:v>
                </c:pt>
                <c:pt idx="949">
                  <c:v>5.5601449999999998E-3</c:v>
                </c:pt>
                <c:pt idx="950">
                  <c:v>5.560695E-3</c:v>
                </c:pt>
                <c:pt idx="951">
                  <c:v>5.5612450000000003E-3</c:v>
                </c:pt>
                <c:pt idx="952">
                  <c:v>5.5617929999999998E-3</c:v>
                </c:pt>
                <c:pt idx="953">
                  <c:v>5.5623399999999998E-3</c:v>
                </c:pt>
                <c:pt idx="954">
                  <c:v>5.5628860000000004E-3</c:v>
                </c:pt>
                <c:pt idx="955">
                  <c:v>5.5634309999999998E-3</c:v>
                </c:pt>
                <c:pt idx="956">
                  <c:v>5.5639749999999997E-3</c:v>
                </c:pt>
                <c:pt idx="957">
                  <c:v>5.5645169999999997E-3</c:v>
                </c:pt>
                <c:pt idx="958">
                  <c:v>5.5650589999999998E-3</c:v>
                </c:pt>
                <c:pt idx="959">
                  <c:v>5.5655990000000001E-3</c:v>
                </c:pt>
                <c:pt idx="960">
                  <c:v>5.566138E-3</c:v>
                </c:pt>
                <c:pt idx="961">
                  <c:v>5.5666759999999996E-3</c:v>
                </c:pt>
                <c:pt idx="962">
                  <c:v>5.5672129999999997E-3</c:v>
                </c:pt>
                <c:pt idx="963">
                  <c:v>5.5677490000000003E-3</c:v>
                </c:pt>
                <c:pt idx="964">
                  <c:v>5.5682830000000003E-3</c:v>
                </c:pt>
                <c:pt idx="965">
                  <c:v>5.5688170000000002E-3</c:v>
                </c:pt>
                <c:pt idx="966">
                  <c:v>5.5693499999999998E-3</c:v>
                </c:pt>
                <c:pt idx="967">
                  <c:v>5.5698809999999996E-3</c:v>
                </c:pt>
                <c:pt idx="968">
                  <c:v>5.5704109999999999E-3</c:v>
                </c:pt>
                <c:pt idx="969">
                  <c:v>5.5709410000000003E-3</c:v>
                </c:pt>
                <c:pt idx="970">
                  <c:v>5.5714689999999999E-3</c:v>
                </c:pt>
                <c:pt idx="971">
                  <c:v>5.5719960000000001E-3</c:v>
                </c:pt>
                <c:pt idx="972">
                  <c:v>5.5725219999999999E-3</c:v>
                </c:pt>
                <c:pt idx="973">
                  <c:v>5.5730470000000002E-3</c:v>
                </c:pt>
                <c:pt idx="974">
                  <c:v>5.5735699999999999E-3</c:v>
                </c:pt>
                <c:pt idx="975">
                  <c:v>5.5740929999999996E-3</c:v>
                </c:pt>
                <c:pt idx="976">
                  <c:v>5.5746149999999998E-3</c:v>
                </c:pt>
                <c:pt idx="977">
                  <c:v>5.5751350000000002E-3</c:v>
                </c:pt>
                <c:pt idx="978">
                  <c:v>5.5756549999999997E-3</c:v>
                </c:pt>
                <c:pt idx="979">
                  <c:v>5.5761730000000002E-3</c:v>
                </c:pt>
                <c:pt idx="980">
                  <c:v>5.5766909999999999E-3</c:v>
                </c:pt>
                <c:pt idx="981">
                  <c:v>5.5772069999999998E-3</c:v>
                </c:pt>
                <c:pt idx="982">
                  <c:v>5.5777229999999997E-3</c:v>
                </c:pt>
                <c:pt idx="983">
                  <c:v>5.5782369999999998E-3</c:v>
                </c:pt>
                <c:pt idx="984">
                  <c:v>5.5787500000000004E-3</c:v>
                </c:pt>
                <c:pt idx="985">
                  <c:v>5.5792619999999998E-3</c:v>
                </c:pt>
                <c:pt idx="986">
                  <c:v>5.579774E-3</c:v>
                </c:pt>
                <c:pt idx="987">
                  <c:v>5.5802839999999996E-3</c:v>
                </c:pt>
                <c:pt idx="988">
                  <c:v>5.5807929999999997E-3</c:v>
                </c:pt>
                <c:pt idx="989">
                  <c:v>5.5813010000000003E-3</c:v>
                </c:pt>
                <c:pt idx="990">
                  <c:v>5.5818079999999997E-3</c:v>
                </c:pt>
                <c:pt idx="991">
                  <c:v>5.5823139999999997E-3</c:v>
                </c:pt>
                <c:pt idx="992">
                  <c:v>5.5828190000000001E-3</c:v>
                </c:pt>
                <c:pt idx="993">
                  <c:v>5.5833230000000003E-3</c:v>
                </c:pt>
                <c:pt idx="994">
                  <c:v>5.5838260000000001E-3</c:v>
                </c:pt>
                <c:pt idx="995">
                  <c:v>5.5843280000000004E-3</c:v>
                </c:pt>
                <c:pt idx="996">
                  <c:v>5.5848290000000004E-3</c:v>
                </c:pt>
                <c:pt idx="997">
                  <c:v>5.585329E-3</c:v>
                </c:pt>
                <c:pt idx="998">
                  <c:v>5.5858280000000001E-3</c:v>
                </c:pt>
                <c:pt idx="999">
                  <c:v>5.586326E-3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B8C3-46F1-A9C2-2FB856CFE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5060127"/>
        <c:axId val="468899215"/>
      </c:scatterChart>
      <c:valAx>
        <c:axId val="635060127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899215"/>
        <c:crosses val="autoZero"/>
        <c:crossBetween val="midCat"/>
      </c:valAx>
      <c:valAx>
        <c:axId val="46889921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0601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4524B-208E-4470-83DF-9357896802DB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1AAC0-AB02-4B64-A809-419AC128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3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nc.edu/~tracker/media/pdf/SIGGRAPH2001_CoursePack_08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dynamical_syste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AAC0-AB02-4B64-A809-419AC1289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48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AAC0-AB02-4B64-A809-419AC12897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15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results were created with the q/</a:t>
            </a:r>
            <a:r>
              <a:rPr lang="en-US" dirty="0" err="1"/>
              <a:t>kdb</a:t>
            </a:r>
            <a:r>
              <a:rPr lang="en-US" dirty="0"/>
              <a:t>+ code I have shown.</a:t>
            </a:r>
          </a:p>
          <a:p>
            <a:r>
              <a:rPr lang="en-US" dirty="0"/>
              <a:t>There is an element of randomness, so unless your seed value was the same, the results will be slightly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AAC0-AB02-4B64-A809-419AC12897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6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AAC0-AB02-4B64-A809-419AC12897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09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Kalman Filter is quite robust to errors in the initial estimate as well as changes in the noise variance</a:t>
            </a:r>
          </a:p>
          <a:p>
            <a:endParaRPr lang="en-US" dirty="0"/>
          </a:p>
          <a:p>
            <a:r>
              <a:rPr lang="en-US" dirty="0"/>
              <a:t>Example 2 uses the same initial estimate with a burst of 5X noise</a:t>
            </a:r>
          </a:p>
          <a:p>
            <a:r>
              <a:rPr lang="en-US" dirty="0"/>
              <a:t>Example 3 uses a slower, flatter estimate with 30 degree and 255m/s</a:t>
            </a:r>
          </a:p>
          <a:p>
            <a:r>
              <a:rPr lang="en-US" dirty="0"/>
              <a:t>Example 4 uses a faster, flatter estimate with 30 </a:t>
            </a:r>
            <a:r>
              <a:rPr lang="en-US" dirty="0" err="1"/>
              <a:t>degress</a:t>
            </a:r>
            <a:r>
              <a:rPr lang="en-US" dirty="0"/>
              <a:t> and 555m/s combine with a 5X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AAC0-AB02-4B64-A809-419AC12897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91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Kalman Filter assumes linearity</a:t>
            </a:r>
          </a:p>
          <a:p>
            <a:r>
              <a:rPr lang="en-US" dirty="0"/>
              <a:t>Measurement is a linear function of state</a:t>
            </a:r>
          </a:p>
          <a:p>
            <a:r>
              <a:rPr lang="en-US" dirty="0"/>
              <a:t>Next state is a linear function of previous state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AAC0-AB02-4B64-A809-419AC12897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0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optimal if:</a:t>
            </a:r>
          </a:p>
          <a:p>
            <a:pPr marL="228600" indent="-228600">
              <a:buAutoNum type="arabicPeriod"/>
            </a:pPr>
            <a:r>
              <a:rPr lang="en-US" dirty="0"/>
              <a:t>Model perfectly matches the real system</a:t>
            </a:r>
          </a:p>
          <a:p>
            <a:pPr marL="228600" indent="-228600">
              <a:buAutoNum type="arabicPeriod"/>
            </a:pPr>
            <a:r>
              <a:rPr lang="en-US" dirty="0"/>
              <a:t>Noises are uncorrelated and white</a:t>
            </a:r>
          </a:p>
          <a:p>
            <a:pPr marL="228600" indent="-228600">
              <a:buAutoNum type="arabicPeriod"/>
            </a:pPr>
            <a:r>
              <a:rPr lang="en-US" dirty="0"/>
              <a:t>Covariances of white noise are known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Robust</a:t>
            </a:r>
          </a:p>
          <a:p>
            <a:pPr marL="0" indent="0">
              <a:buNone/>
            </a:pPr>
            <a:r>
              <a:rPr lang="en-US" dirty="0"/>
              <a:t>-Stable given common conditions and forgiving in many way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 special thanks to</a:t>
            </a:r>
          </a:p>
          <a:p>
            <a:r>
              <a:rPr lang="en-US" dirty="0"/>
              <a:t>Dr. Chris </a:t>
            </a:r>
            <a:r>
              <a:rPr lang="en-US" dirty="0" err="1"/>
              <a:t>Kubelek</a:t>
            </a:r>
            <a:r>
              <a:rPr lang="en-US" dirty="0"/>
              <a:t> for getting me interested in Kalman Filters</a:t>
            </a:r>
          </a:p>
          <a:p>
            <a:r>
              <a:rPr lang="en-US" dirty="0"/>
              <a:t>Dr. </a:t>
            </a:r>
            <a:r>
              <a:rPr lang="en-US" dirty="0" err="1"/>
              <a:t>Hizuru</a:t>
            </a:r>
            <a:r>
              <a:rPr lang="en-US" dirty="0"/>
              <a:t> </a:t>
            </a:r>
            <a:r>
              <a:rPr lang="en-US" dirty="0" err="1"/>
              <a:t>Konishi</a:t>
            </a:r>
            <a:r>
              <a:rPr lang="en-US" dirty="0"/>
              <a:t> for being a fantastic sempai and mentor at MUFG 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AAC0-AB02-4B64-A809-419AC12897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2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Bayesian Connection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-Have a belief about the state of the world</a:t>
            </a:r>
          </a:p>
          <a:p>
            <a:r>
              <a:rPr lang="en-US" dirty="0"/>
              <a:t>-Ingest new measurements/data</a:t>
            </a:r>
          </a:p>
          <a:p>
            <a:r>
              <a:rPr lang="en-US" dirty="0"/>
              <a:t>-If the new data contradicts my belief,</a:t>
            </a:r>
          </a:p>
          <a:p>
            <a:r>
              <a:rPr lang="en-US" dirty="0"/>
              <a:t>    I am less certain about my belief and I slightly update my belief</a:t>
            </a:r>
          </a:p>
          <a:p>
            <a:r>
              <a:rPr lang="en-US" dirty="0"/>
              <a:t>-If it supports my belief</a:t>
            </a:r>
          </a:p>
          <a:p>
            <a:r>
              <a:rPr lang="en-US" dirty="0"/>
              <a:t>    I am more certain and I don’t update</a:t>
            </a:r>
          </a:p>
          <a:p>
            <a:r>
              <a:rPr lang="en-US" dirty="0"/>
              <a:t>-Useful when you already have 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AAC0-AB02-4B64-A809-419AC12897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91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Aeronautics</a:t>
            </a:r>
          </a:p>
          <a:p>
            <a:r>
              <a:rPr lang="en-US" dirty="0"/>
              <a:t>	navigation of US Navy ballistic missile submarines</a:t>
            </a:r>
          </a:p>
          <a:p>
            <a:r>
              <a:rPr lang="en-US" dirty="0"/>
              <a:t>	guidance and navigation of US Navy Tomahawk missile</a:t>
            </a:r>
          </a:p>
          <a:p>
            <a:r>
              <a:rPr lang="en-US" dirty="0"/>
              <a:t>	US AF Air Launched Cruise Missile</a:t>
            </a:r>
          </a:p>
          <a:p>
            <a:r>
              <a:rPr lang="en-US" dirty="0"/>
              <a:t>Robotics, autonomous vehicles</a:t>
            </a:r>
          </a:p>
          <a:p>
            <a:r>
              <a:rPr lang="en-US" dirty="0"/>
              <a:t>Economics</a:t>
            </a:r>
          </a:p>
          <a:p>
            <a:r>
              <a:rPr lang="en-US" dirty="0"/>
              <a:t>	Estimate parameters for ARMA models	</a:t>
            </a:r>
          </a:p>
          <a:p>
            <a:r>
              <a:rPr lang="en-US" dirty="0"/>
              <a:t>	Modeling regime changes</a:t>
            </a:r>
          </a:p>
          <a:p>
            <a:r>
              <a:rPr lang="en-US" dirty="0"/>
              <a:t>	Forecasting economic indicators</a:t>
            </a:r>
          </a:p>
          <a:p>
            <a:r>
              <a:rPr lang="en-US" dirty="0"/>
              <a:t>Finance</a:t>
            </a:r>
          </a:p>
          <a:p>
            <a:r>
              <a:rPr lang="en-US" dirty="0"/>
              <a:t>	Simple example: replace moving averages</a:t>
            </a:r>
          </a:p>
          <a:p>
            <a:r>
              <a:rPr lang="en-US" dirty="0"/>
              <a:t>	Estimate beta (which is an extremely noisy quantity using returns)</a:t>
            </a:r>
          </a:p>
          <a:p>
            <a:r>
              <a:rPr lang="en-US" dirty="0"/>
              <a:t>	Can compute rolling estimates</a:t>
            </a:r>
          </a:p>
          <a:p>
            <a:r>
              <a:rPr lang="en-US" dirty="0"/>
              <a:t>	Avoids having to choose a finite lookup window</a:t>
            </a:r>
          </a:p>
          <a:p>
            <a:r>
              <a:rPr lang="en-US" dirty="0"/>
              <a:t>Dr. Aidan </a:t>
            </a:r>
            <a:r>
              <a:rPr lang="en-US" dirty="0" err="1"/>
              <a:t>O’Mahoney</a:t>
            </a:r>
            <a:r>
              <a:rPr lang="en-US" dirty="0"/>
              <a:t> has a cool blog</a:t>
            </a:r>
          </a:p>
          <a:p>
            <a:r>
              <a:rPr lang="en-US" dirty="0"/>
              <a:t>http://www.thealgoengineer.com/2014/online_linear_regression_kalman_filter/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Subject of lots of academic research and widely applied in many different industries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AAC0-AB02-4B64-A809-419AC12897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87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Aerodynamic drag is also known as air resistance </a:t>
            </a:r>
          </a:p>
          <a:p>
            <a:endParaRPr lang="en-US" dirty="0"/>
          </a:p>
          <a:p>
            <a:r>
              <a:rPr lang="en-US" dirty="0"/>
              <a:t>Winds/Weather</a:t>
            </a:r>
          </a:p>
          <a:p>
            <a:pPr lvl="1"/>
            <a:r>
              <a:rPr lang="en-US" sz="2200" dirty="0"/>
              <a:t>Gusty near the ground</a:t>
            </a:r>
          </a:p>
          <a:p>
            <a:pPr lvl="1"/>
            <a:r>
              <a:rPr lang="en-US" sz="2200" dirty="0"/>
              <a:t>Fast high-altitude jet stream</a:t>
            </a:r>
          </a:p>
          <a:p>
            <a:pPr lvl="1"/>
            <a:r>
              <a:rPr lang="en-US" sz="2200" dirty="0"/>
              <a:t>Humidity, Precipitation</a:t>
            </a:r>
          </a:p>
          <a:p>
            <a:endParaRPr lang="en-US" dirty="0"/>
          </a:p>
          <a:p>
            <a:r>
              <a:rPr lang="en-US" dirty="0"/>
              <a:t>Coriolis Effect is the deflection of the trajectory due to the spinning of the Earth. Even in long-range sniping this becomes important at around 1000 meters. Targets can rise or drop about 6 inches depending if you are shooting east (rise) or west (fall). North/South results in 3 inches move left (Southern Hemisphere) or right (Northern Hemisphere).</a:t>
            </a:r>
          </a:p>
          <a:p>
            <a:endParaRPr lang="en-US" dirty="0"/>
          </a:p>
          <a:p>
            <a:r>
              <a:rPr lang="en-US" dirty="0"/>
              <a:t>Earth Curvature Earth is actually an oblate spheroid. The radius at the equator is greater than at the poles.</a:t>
            </a:r>
          </a:p>
          <a:p>
            <a:endParaRPr lang="en-US" dirty="0"/>
          </a:p>
          <a:p>
            <a:r>
              <a:rPr lang="en-US" dirty="0"/>
              <a:t>ICBMs typically have multiple stages. The LGM-118A Peacekeeper has 4 propulsion stages. 3, solid-fuel and 1, post-boost liquid-fuel for velocity and attitude correction.</a:t>
            </a:r>
          </a:p>
          <a:p>
            <a:endParaRPr lang="en-US" dirty="0"/>
          </a:p>
          <a:p>
            <a:r>
              <a:rPr lang="en-US" dirty="0"/>
              <a:t>Ballistic Trajectory is also called Projectile Motion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Timed exposure shows 10 MK-21 re-entry vehicles (RV) approaching an open-ocean impact zone near Kwajalein Atoll during a flight test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would ride inside an American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LGM-118A Peacekeeper ICBM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Typical ICBMs have a range of 10k km and a speed of around 7km/s</a:t>
            </a:r>
          </a:p>
          <a:p>
            <a:endParaRPr lang="en-US" dirty="0"/>
          </a:p>
          <a:p>
            <a:r>
              <a:rPr lang="en-US" dirty="0"/>
              <a:t>Image Source:</a:t>
            </a:r>
          </a:p>
          <a:p>
            <a:r>
              <a:rPr lang="en-US" dirty="0"/>
              <a:t>https://en.wikipedia.org/wiki/File:MIRV-Reentry.jpg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AAC0-AB02-4B64-A809-419AC12897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7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Ballistic Trajectory is also called Projectile Motion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high school physic refresher in projectile motion</a:t>
            </a:r>
          </a:p>
          <a:p>
            <a:endParaRPr lang="en-US" dirty="0"/>
          </a:p>
          <a:p>
            <a:r>
              <a:rPr lang="en-US" dirty="0"/>
              <a:t>Projectile motion can be simply decomposed into independent motions in the x and y direction</a:t>
            </a:r>
          </a:p>
          <a:p>
            <a:r>
              <a:rPr lang="en-US" dirty="0"/>
              <a:t>Note that g here is defined as a negative so the terms due to acceleration are added</a:t>
            </a:r>
          </a:p>
          <a:p>
            <a:endParaRPr lang="en-US" dirty="0"/>
          </a:p>
          <a:p>
            <a:r>
              <a:rPr lang="en-US" dirty="0"/>
              <a:t>Galileo determined that the curved path is parabolic</a:t>
            </a:r>
          </a:p>
          <a:p>
            <a:endParaRPr lang="en-US" dirty="0"/>
          </a:p>
          <a:p>
            <a:r>
              <a:rPr lang="en-US" dirty="0"/>
              <a:t>This plot is two curves superimposed on each other. The continuous line is calculated using these equations. The dots are calculated using a state space model which I will introduce in a few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AAC0-AB02-4B64-A809-419AC12897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8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https://www.cs.unc.edu/~tracker/media/pdf/SIGGRAPH2001_CoursePack_08.pdf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We want to estimate </a:t>
            </a:r>
            <a:r>
              <a:rPr lang="en-US" i="1" dirty="0"/>
              <a:t>internal states</a:t>
            </a:r>
            <a:r>
              <a:rPr lang="en-US" i="0" dirty="0"/>
              <a:t> only by observing the </a:t>
            </a:r>
            <a:r>
              <a:rPr lang="en-US" i="1" dirty="0"/>
              <a:t>outputs</a:t>
            </a:r>
            <a:r>
              <a:rPr lang="en-US" i="0" dirty="0"/>
              <a:t> of the system</a:t>
            </a:r>
          </a:p>
          <a:p>
            <a:r>
              <a:rPr lang="en-US" i="0" dirty="0"/>
              <a:t>We use a </a:t>
            </a:r>
            <a:r>
              <a:rPr lang="en-US" i="1" dirty="0"/>
              <a:t>state-space model</a:t>
            </a:r>
          </a:p>
          <a:p>
            <a:r>
              <a:rPr lang="en-US" i="0" dirty="0"/>
              <a:t>The </a:t>
            </a:r>
            <a:r>
              <a:rPr lang="en-US" b="1" i="1" dirty="0"/>
              <a:t>process model</a:t>
            </a:r>
            <a:r>
              <a:rPr lang="en-US" i="0" dirty="0"/>
              <a:t> is a linear stochastic difference equation which models the transition of the internal state</a:t>
            </a:r>
          </a:p>
          <a:p>
            <a:r>
              <a:rPr lang="en-US" i="0" dirty="0"/>
              <a:t>The </a:t>
            </a:r>
            <a:r>
              <a:rPr lang="en-US" b="1" i="1" dirty="0"/>
              <a:t>measurement model</a:t>
            </a:r>
            <a:r>
              <a:rPr lang="en-US" i="0" dirty="0"/>
              <a:t> is a linear stochastic equation which represents the measure of the current state</a:t>
            </a:r>
          </a:p>
          <a:p>
            <a:r>
              <a:rPr lang="en-US" i="0" dirty="0"/>
              <a:t>The measurement does not have to be all the state element and can be any linear combinations of them</a:t>
            </a:r>
          </a:p>
          <a:p>
            <a:endParaRPr lang="en-US" i="0" dirty="0"/>
          </a:p>
          <a:p>
            <a:r>
              <a:rPr lang="en-US" i="0" dirty="0"/>
              <a:t>Measurement errors can be due to sensor limitations, electrical noise, atmospheric conditions, etc.</a:t>
            </a:r>
          </a:p>
          <a:p>
            <a:r>
              <a:rPr lang="en-US" i="0" dirty="0"/>
              <a:t>Actual state transitions are completely unknown</a:t>
            </a:r>
          </a:p>
          <a:p>
            <a:r>
              <a:rPr lang="en-US" i="0" dirty="0"/>
              <a:t>Process models intentionally incorporate notions of random motion for the reasons mentions in realistic ballistic trajectories</a:t>
            </a:r>
          </a:p>
          <a:p>
            <a:endParaRPr lang="en-US" i="0" dirty="0"/>
          </a:p>
          <a:p>
            <a:r>
              <a:rPr lang="en-US" i="0" dirty="0"/>
              <a:t>w_k-1 and </a:t>
            </a:r>
            <a:r>
              <a:rPr lang="en-US" i="0" dirty="0" err="1"/>
              <a:t>v_k</a:t>
            </a:r>
            <a:r>
              <a:rPr lang="en-US" i="0" dirty="0"/>
              <a:t> are random variables</a:t>
            </a:r>
          </a:p>
          <a:p>
            <a:r>
              <a:rPr lang="en-US" i="0" dirty="0"/>
              <a:t>Assume that noises are independent zero mean Gaussians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AAC0-AB02-4B64-A809-419AC12897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65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AAC0-AB02-4B64-A809-419AC12897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77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Kalman filters are based on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near dynamical system"/>
              </a:rPr>
              <a:t>linear dynamical systems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discretized in the time 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AAC0-AB02-4B64-A809-419AC12897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4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prosteriori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 estimate as a linear combination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estimate and weighted difference between an actual measurement and a measurement prediction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term in red is called the measurement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innovation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residual is the discrepancy between the predicted measurement and the actual measurement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AAC0-AB02-4B64-A809-419AC12897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A2F1-351C-4789-BE02-1D436C08F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KALMAN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FD1AA-B5EB-4926-83F3-8FA53F952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Brief Introduction and q/</a:t>
            </a:r>
            <a:r>
              <a:rPr lang="en-US" dirty="0" err="1"/>
              <a:t>kdb</a:t>
            </a:r>
            <a:r>
              <a:rPr lang="en-US" dirty="0"/>
              <a:t>+ Implementation</a:t>
            </a:r>
          </a:p>
          <a:p>
            <a:r>
              <a:rPr lang="en-US" i="1" dirty="0"/>
              <a:t>Mark Lefevre</a:t>
            </a:r>
          </a:p>
        </p:txBody>
      </p:sp>
    </p:spTree>
    <p:extLst>
      <p:ext uri="{BB962C8B-B14F-4D97-AF65-F5344CB8AC3E}">
        <p14:creationId xmlns:p14="http://schemas.microsoft.com/office/powerpoint/2010/main" val="82760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7508-A625-4F92-87A3-A9D58F44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46BD87-1561-49D2-B274-20B38C0E5F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Kalman Gain is Chosen to Minimize </a:t>
                </a:r>
                <a:r>
                  <a:rPr lang="en-US" i="1" dirty="0">
                    <a:solidFill>
                      <a:srgbClr val="92D050"/>
                    </a:solidFill>
                  </a:rPr>
                  <a:t>a posteriori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  <a:r>
                  <a:rPr lang="en-US" dirty="0"/>
                  <a:t>Error Covariance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Blending Factor which Weights the </a:t>
                </a:r>
                <a:r>
                  <a:rPr lang="en-US" i="1" dirty="0">
                    <a:solidFill>
                      <a:srgbClr val="FFFF00"/>
                    </a:solidFill>
                  </a:rPr>
                  <a:t>a priori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Estimated State and the Measurement</a:t>
                </a:r>
              </a:p>
              <a:p>
                <a:pPr lvl="1"/>
                <a:r>
                  <a:rPr lang="en-US" dirty="0"/>
                  <a:t>Value is between 0 and 1</a:t>
                </a:r>
              </a:p>
              <a:p>
                <a:r>
                  <a:rPr lang="en-US" dirty="0"/>
                  <a:t>As Measurement Error Covariance </a:t>
                </a:r>
                <a:r>
                  <a:rPr lang="en-US" i="1" dirty="0"/>
                  <a:t>R</a:t>
                </a:r>
                <a:r>
                  <a:rPr lang="en-US" dirty="0"/>
                  <a:t> tends to 0</a:t>
                </a:r>
              </a:p>
              <a:p>
                <a:pPr lvl="1"/>
                <a:r>
                  <a:rPr lang="en-US" dirty="0"/>
                  <a:t>Residual has more weight</a:t>
                </a:r>
              </a:p>
              <a:p>
                <a:r>
                  <a:rPr lang="en-US" dirty="0"/>
                  <a:t>As </a:t>
                </a:r>
                <a:r>
                  <a:rPr lang="en-US" i="1" dirty="0">
                    <a:solidFill>
                      <a:srgbClr val="FFFF00"/>
                    </a:solidFill>
                  </a:rPr>
                  <a:t>a priori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Estimated Error Covariance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dirty="0"/>
                  <a:t> tends to 0</a:t>
                </a:r>
              </a:p>
              <a:p>
                <a:pPr lvl="1"/>
                <a:r>
                  <a:rPr lang="en-US" i="1" dirty="0">
                    <a:solidFill>
                      <a:srgbClr val="FFFF00"/>
                    </a:solidFill>
                  </a:rPr>
                  <a:t>a priori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Estimated State has more weight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46BD87-1561-49D2-B274-20B38C0E5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72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96CB-2365-49E0-BA19-2E007721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q/KDB+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1F2F8-8A23-4BAD-B906-B29918C223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 Projectile Motion Parameters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theta:45;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v0:300;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g:-9.8;</a:t>
            </a:r>
          </a:p>
          <a:p>
            <a:pPr marL="0" indent="0">
              <a:buNone/>
            </a:pP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:(2*v0*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[-1]*theta%180)%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nsteps:1000;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dt:tof%nsteps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stm:create_stm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[dt];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cim:create_cim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[dt];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is:create_initial_state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[45;v0];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results:{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x`y`vx`vy!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x}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nsteps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stm;cim;x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stm$x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)+cim$2 1#0 -9.8}[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stm;cim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;]\ is;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results:`t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t:0+dt*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1+nsteps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results;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34F60-5796-438E-808B-D52176E542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 Kalman Filter Matrices/Helper Functions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:{[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dt;v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G:4 1#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2#'(0.5*dt*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dt;dt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Q:*[v;v]*G$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G};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:{4 4#16#x,4#0.};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:{2 4#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[-2;8#x,4#0.]};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create_R:{2 2#4#x,2#0.};</a:t>
            </a:r>
          </a:p>
          <a:p>
            <a:pPr marL="0" indent="0">
              <a:buNone/>
            </a:pP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create_I:{4 4#16#1.,4#0.};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Q:create_Q[dt;1.];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P0:create_P[10.];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H:create_H[1.];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ra:5.0;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R:create_R[ra*ra];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I:create_I[];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u:2 1#0.,g;</a:t>
            </a:r>
          </a:p>
        </p:txBody>
      </p:sp>
    </p:spTree>
    <p:extLst>
      <p:ext uri="{BB962C8B-B14F-4D97-AF65-F5344CB8AC3E}">
        <p14:creationId xmlns:p14="http://schemas.microsoft.com/office/powerpoint/2010/main" val="249692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96CB-2365-49E0-BA19-2E007721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q/KDB+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1F2F8-8A23-4BAD-B906-B29918C223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 Predict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predState:{[A;x;B;u] (A$x)+B$u};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predErrCov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:{[A;P;Q] Q+(A$P)$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A};</a:t>
            </a:r>
          </a:p>
          <a:p>
            <a:pPr marL="0" indent="0">
              <a:buNone/>
            </a:pP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:{[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A;x;B;u;P;Q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(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predState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A;x;B;u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predErrCov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[A;P;Q])};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 Create a projection (only x (state variables) and P (error covariance matrix) change each iteration)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predict_p:predict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cim;u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;;Q];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:{[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x;P;Z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aposteriori:correct_p[;;Z] . 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apriori:predict_p . (x;P);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apriori,aposteriori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34F60-5796-438E-808B-D52176E542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 Correct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computeKalmanGain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:{[P;H;R]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P$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H)$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R+(H$P)$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H};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updateEstimate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:{[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prevxhat;K;z;H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prevxhat+K$z-H$prevxhat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updateErrCov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:{[I;K;H;P] (I-K$H)$P};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correct:{[prevP;H;R;prevxhat;Z;I]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K:computeKalmanGain[prevP;H;R];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xhat:updateEstimate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prevxhat;K;Z;H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P:updateErrCov[I;K;H;prevP];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K;xhat;P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 Create a projection (only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(a priori error covariance estimate),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prevxhat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(a priori state estimate), Z (new measurement) change each iteration)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correct_p:correct[;H;R;;;I];</a:t>
            </a:r>
          </a:p>
        </p:txBody>
      </p:sp>
    </p:spTree>
    <p:extLst>
      <p:ext uri="{BB962C8B-B14F-4D97-AF65-F5344CB8AC3E}">
        <p14:creationId xmlns:p14="http://schemas.microsoft.com/office/powerpoint/2010/main" val="65477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96CB-2365-49E0-BA19-2E007721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q/KDB+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1F2F8-8A23-4BAD-B906-B29918C223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 Create noisy measurements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 Use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Psaris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implementation for normal variates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stat.q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vxn:vx+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[R[0;0]]*.stat.bm nsteps?1f,vyn:vy+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[R[1;1]]*.stat.bm nsteps?1f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`results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&gt;0;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history:();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x:is;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x:create_initial_state[55;1.75*v0];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P:P0;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measurements: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vxn,vyn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results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&gt;0;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[0&lt;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measurements;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Z:2 1#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measurements[0];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history:history,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res:kf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x;P;Z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measurements:1_measurements;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x:res 3; P:res 4;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E924E7C-48B5-4A48-A3CF-E2B4B80EE30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2074635"/>
              </p:ext>
            </p:extLst>
          </p:nvPr>
        </p:nvGraphicFramePr>
        <p:xfrm>
          <a:off x="6172200" y="2193925"/>
          <a:ext cx="5334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985741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6662343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084907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072714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769186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1982245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2390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vxn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vyn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4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212.132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212.132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0n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0n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90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0.04329225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9.183673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9.17449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212.132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211.7078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211.5433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210.1631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7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0.0865845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18.36735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18.33061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212.132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211.2835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209.3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202.8508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22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0.1298768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27.55102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27.46837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212.132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210.8592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212.5902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201.0393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27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0.173169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36.73469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36.58776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212.132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210.435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200.4968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217.8728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27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0.2164613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45.91837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45.68878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212.132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210.0107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215.6915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202.8268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06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0.2597535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55.10204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54.77143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212.132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209.5864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206.9672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212.3463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26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0.3030458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64.28571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63.83571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212.132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209.1622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224.7602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219.5127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18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0.346338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73.46939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72.88163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212.132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208.7379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/>
                        <a:t>223.8947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203.4936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49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48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2EBE-4894-4054-8001-62CDB0C4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A273C9-6387-4172-AA0E-B234115A5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9" y="1674345"/>
            <a:ext cx="1224844" cy="212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E32671-970D-46C3-B9EF-65385AB54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361" y="1674345"/>
            <a:ext cx="1224844" cy="1185333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5063238-C158-4491-A22C-BEA6CA6E5C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473605"/>
              </p:ext>
            </p:extLst>
          </p:nvPr>
        </p:nvGraphicFramePr>
        <p:xfrm>
          <a:off x="3444875" y="2057400"/>
          <a:ext cx="5302250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0B7B99E-65D9-49B7-A1B6-B778577C1B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026643"/>
              </p:ext>
            </p:extLst>
          </p:nvPr>
        </p:nvGraphicFramePr>
        <p:xfrm>
          <a:off x="116935" y="3991230"/>
          <a:ext cx="32099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0771281E-B7D7-4B98-9592-837DDF5B1E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682887"/>
              </p:ext>
            </p:extLst>
          </p:nvPr>
        </p:nvGraphicFramePr>
        <p:xfrm>
          <a:off x="8865140" y="3991230"/>
          <a:ext cx="32099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0997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2EBE-4894-4054-8001-62CDB0C4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Example</a:t>
            </a: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D0AB2F93-4D76-4780-A4D4-E02256C7EC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1831583"/>
              </p:ext>
            </p:extLst>
          </p:nvPr>
        </p:nvGraphicFramePr>
        <p:xfrm>
          <a:off x="685800" y="2193925"/>
          <a:ext cx="53340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ontent Placeholder 31">
            <a:extLst>
              <a:ext uri="{FF2B5EF4-FFF2-40B4-BE49-F238E27FC236}">
                <a16:creationId xmlns:a16="http://schemas.microsoft.com/office/drawing/2014/main" id="{5A9DE3F2-4864-4AF9-924D-B2A26F2E225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5582728"/>
              </p:ext>
            </p:extLst>
          </p:nvPr>
        </p:nvGraphicFramePr>
        <p:xfrm>
          <a:off x="6172200" y="2193925"/>
          <a:ext cx="53340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9177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F173-3F20-4A94-8391-35CB6DFF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Example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F02A470-27B0-41E8-A070-DAE43CFE4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796159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762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6B41-B9AE-4739-B384-5013A7F0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Robustness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D7B8168-6AEF-450B-B1E2-915DC0663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606307"/>
            <a:ext cx="3468925" cy="56453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54868E0-E623-4982-9AC3-110B39C2B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537" y="606307"/>
            <a:ext cx="3468925" cy="564538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D0AC45-0079-4527-959B-423904884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308" y="606307"/>
            <a:ext cx="3468925" cy="56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2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C341-3048-4C33-AD79-DF0B4326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352AB-562E-4FDC-AA5D-24354F696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Extended Kalman Filter (EKF)</a:t>
            </a:r>
          </a:p>
          <a:p>
            <a:pPr lvl="1"/>
            <a:r>
              <a:rPr lang="en-US" dirty="0"/>
              <a:t>Standard KF applied to first order Taylor’s approximation on non-linear state-space model</a:t>
            </a:r>
          </a:p>
          <a:p>
            <a:r>
              <a:rPr lang="en-US" dirty="0"/>
              <a:t>Unscented Kalman Filter (UKF)</a:t>
            </a:r>
          </a:p>
          <a:p>
            <a:pPr lvl="1"/>
            <a:r>
              <a:rPr lang="en-US" dirty="0"/>
              <a:t>Uses </a:t>
            </a:r>
            <a:r>
              <a:rPr lang="en-US" b="1" dirty="0"/>
              <a:t>Sigma Points</a:t>
            </a:r>
            <a:r>
              <a:rPr lang="en-US" dirty="0"/>
              <a:t> to take additional weighted points on source Gaussian and map them to target Gaussian through a non-linear function</a:t>
            </a:r>
          </a:p>
          <a:p>
            <a:r>
              <a:rPr lang="en-US" dirty="0"/>
              <a:t>Central Kalman Filter (CKF)</a:t>
            </a:r>
          </a:p>
          <a:p>
            <a:pPr lvl="1"/>
            <a:r>
              <a:rPr lang="en-US" dirty="0"/>
              <a:t>Very computational expensive</a:t>
            </a:r>
          </a:p>
          <a:p>
            <a:r>
              <a:rPr lang="en-US" dirty="0"/>
              <a:t>Distributed Kalman Filter (DKF)</a:t>
            </a:r>
          </a:p>
          <a:p>
            <a:pPr lvl="1"/>
            <a:r>
              <a:rPr lang="en-US" dirty="0"/>
              <a:t>Uses distributed microfilters and a consensus filter</a:t>
            </a:r>
          </a:p>
          <a:p>
            <a:r>
              <a:rPr lang="en-US" dirty="0"/>
              <a:t>Ensemble Kalman Filter (</a:t>
            </a:r>
            <a:r>
              <a:rPr lang="en-US" dirty="0" err="1"/>
              <a:t>EnKF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6181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FE4C-9E3B-48F5-9267-72E32953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2E0E-E365-4597-986E-712864E1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linear dynamical system, a Kalman Filter finds an optimal estimate of the state vector</a:t>
            </a:r>
          </a:p>
          <a:p>
            <a:pPr lvl="1"/>
            <a:r>
              <a:rPr lang="en-US" dirty="0"/>
              <a:t>Optimal in a least squares sense</a:t>
            </a:r>
          </a:p>
          <a:p>
            <a:r>
              <a:rPr lang="en-US" dirty="0"/>
              <a:t>Memory efficient</a:t>
            </a:r>
          </a:p>
          <a:p>
            <a:r>
              <a:rPr lang="en-US" dirty="0"/>
              <a:t>Extremely Fast</a:t>
            </a:r>
          </a:p>
          <a:p>
            <a:r>
              <a:rPr lang="en-US" dirty="0"/>
              <a:t>In addition to state, provides estimation quality information</a:t>
            </a:r>
          </a:p>
          <a:p>
            <a:r>
              <a:rPr lang="en-US" dirty="0"/>
              <a:t>Robust</a:t>
            </a:r>
          </a:p>
        </p:txBody>
      </p:sp>
    </p:spTree>
    <p:extLst>
      <p:ext uri="{BB962C8B-B14F-4D97-AF65-F5344CB8AC3E}">
        <p14:creationId xmlns:p14="http://schemas.microsoft.com/office/powerpoint/2010/main" val="312644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F9BA-CC63-4109-B676-CA892F2C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KALMAN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3035-E433-440C-8B7B-08038379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statistical algorithm that produces accurate estimates of unknown state variables in the presence of noise and other inaccuracies</a:t>
            </a:r>
          </a:p>
          <a:p>
            <a:r>
              <a:rPr lang="en-US" dirty="0"/>
              <a:t>Recursive and can be used in real-time</a:t>
            </a:r>
          </a:p>
          <a:p>
            <a:r>
              <a:rPr lang="en-US" dirty="0"/>
              <a:t>Uses a 2 Step Process</a:t>
            </a:r>
          </a:p>
          <a:p>
            <a:pPr lvl="1"/>
            <a:r>
              <a:rPr lang="en-US" b="1" dirty="0"/>
              <a:t>Predict</a:t>
            </a:r>
            <a:r>
              <a:rPr lang="en-US" dirty="0"/>
              <a:t> – estimate current </a:t>
            </a:r>
            <a:r>
              <a:rPr lang="en-US" b="1" dirty="0"/>
              <a:t>state variables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 – use next measurement to update estimate using a </a:t>
            </a:r>
            <a:r>
              <a:rPr lang="en-US" b="1" dirty="0"/>
              <a:t>weighted average</a:t>
            </a:r>
          </a:p>
          <a:p>
            <a:r>
              <a:rPr lang="en-US" dirty="0"/>
              <a:t>Noise Smoothing</a:t>
            </a:r>
          </a:p>
          <a:p>
            <a:r>
              <a:rPr lang="en-US" dirty="0"/>
              <a:t>State Estimation</a:t>
            </a:r>
          </a:p>
          <a:p>
            <a:r>
              <a:rPr lang="en-US" dirty="0"/>
              <a:t>Quick Convergence</a:t>
            </a:r>
          </a:p>
        </p:txBody>
      </p:sp>
    </p:spTree>
    <p:extLst>
      <p:ext uri="{BB962C8B-B14F-4D97-AF65-F5344CB8AC3E}">
        <p14:creationId xmlns:p14="http://schemas.microsoft.com/office/powerpoint/2010/main" val="32381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8E04-D700-4A71-91AE-4CE85F89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of KALMAN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345A0-0C01-4165-A602-CEA3B9A3FB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tracking</a:t>
            </a:r>
          </a:p>
          <a:p>
            <a:pPr lvl="1"/>
            <a:r>
              <a:rPr lang="en-US" dirty="0"/>
              <a:t>Satellites, Missiles, Aircraft, Spacecraft, UAVs</a:t>
            </a:r>
          </a:p>
          <a:p>
            <a:r>
              <a:rPr lang="en-US" dirty="0"/>
              <a:t>Guidance/Navigation (GPS, IM)</a:t>
            </a:r>
          </a:p>
          <a:p>
            <a:r>
              <a:rPr lang="en-US" dirty="0"/>
              <a:t>Sensor fusion (ex. RADAR, LIDAR, LASER)</a:t>
            </a:r>
          </a:p>
          <a:p>
            <a:r>
              <a:rPr lang="en-US" dirty="0"/>
              <a:t>Computer Vision</a:t>
            </a:r>
          </a:p>
          <a:p>
            <a:r>
              <a:rPr lang="en-US" dirty="0"/>
              <a:t>Economics</a:t>
            </a:r>
          </a:p>
          <a:p>
            <a:r>
              <a:rPr lang="en-US" dirty="0"/>
              <a:t>Finance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370C0-97C7-434E-8C59-49E14B2B5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large body of water&#10;&#10;Description automatically generated">
            <a:extLst>
              <a:ext uri="{FF2B5EF4-FFF2-40B4-BE49-F238E27FC236}">
                <a16:creationId xmlns:a16="http://schemas.microsoft.com/office/drawing/2014/main" id="{AF25373F-B44E-43E9-A9FD-A177A37BF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39" y="1844039"/>
            <a:ext cx="4114800" cy="2942082"/>
          </a:xfrm>
          <a:prstGeom prst="rect">
            <a:avLst/>
          </a:prstGeom>
        </p:spPr>
      </p:pic>
      <p:pic>
        <p:nvPicPr>
          <p:cNvPr id="7" name="Picture 6" descr="A large ship in the water with smoke coming out of it&#10;&#10;Description automatically generated">
            <a:extLst>
              <a:ext uri="{FF2B5EF4-FFF2-40B4-BE49-F238E27FC236}">
                <a16:creationId xmlns:a16="http://schemas.microsoft.com/office/drawing/2014/main" id="{FBD4BB97-01BA-457A-B73D-70206AFA3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778" y="3901529"/>
            <a:ext cx="4114800" cy="27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8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5368-5FEB-4A53-BD7C-63357CE8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Realistic Ballistic Trajectory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056208-9B31-4CA5-BC18-572CE88BAE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Aerodynamic Drag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Altitude Effects</a:t>
            </a:r>
          </a:p>
          <a:p>
            <a:pPr lvl="1"/>
            <a:r>
              <a:rPr lang="en-US" sz="2200" dirty="0"/>
              <a:t>Changes in Air Density</a:t>
            </a:r>
          </a:p>
          <a:p>
            <a:pPr lvl="1"/>
            <a:r>
              <a:rPr lang="en-US" sz="2200" dirty="0"/>
              <a:t>Decrease in Gravity</a:t>
            </a:r>
          </a:p>
          <a:p>
            <a:pPr lvl="0"/>
            <a:r>
              <a:rPr lang="en-US" dirty="0"/>
              <a:t>Winds/Weather</a:t>
            </a:r>
          </a:p>
          <a:p>
            <a:pPr lvl="0"/>
            <a:r>
              <a:rPr lang="en-US" dirty="0"/>
              <a:t>Coriolis Effect</a:t>
            </a:r>
          </a:p>
          <a:p>
            <a:pPr lvl="0"/>
            <a:r>
              <a:rPr lang="en-US" dirty="0"/>
              <a:t>Earth Curvature</a:t>
            </a:r>
          </a:p>
          <a:p>
            <a:pPr lvl="0"/>
            <a:r>
              <a:rPr lang="en-US" dirty="0"/>
              <a:t>Target Motion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AE5BC6-FE01-4403-9CAD-F8558340D9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Internal Propulsion</a:t>
            </a:r>
          </a:p>
          <a:p>
            <a:pPr lvl="0"/>
            <a:r>
              <a:rPr lang="en-US" dirty="0"/>
              <a:t>Multiple Stages/MIRV</a:t>
            </a:r>
          </a:p>
        </p:txBody>
      </p:sp>
      <p:pic>
        <p:nvPicPr>
          <p:cNvPr id="11" name="Picture 10" descr="Fireworks in the sky&#10;&#10;Description automatically generated">
            <a:extLst>
              <a:ext uri="{FF2B5EF4-FFF2-40B4-BE49-F238E27FC236}">
                <a16:creationId xmlns:a16="http://schemas.microsoft.com/office/drawing/2014/main" id="{5500C420-3880-47A8-8CE6-7B6639134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361942"/>
            <a:ext cx="4114800" cy="3295957"/>
          </a:xfrm>
          <a:prstGeom prst="rect">
            <a:avLst/>
          </a:prstGeom>
        </p:spPr>
      </p:pic>
      <p:pic>
        <p:nvPicPr>
          <p:cNvPr id="13" name="Picture 12" descr="A picture containing fireworks&#10;&#10;Description automatically generated">
            <a:extLst>
              <a:ext uri="{FF2B5EF4-FFF2-40B4-BE49-F238E27FC236}">
                <a16:creationId xmlns:a16="http://schemas.microsoft.com/office/drawing/2014/main" id="{05C30B0C-4A3A-4AD2-8FDF-5D6D2CFEEC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196" b="33302"/>
          <a:stretch/>
        </p:blipFill>
        <p:spPr>
          <a:xfrm>
            <a:off x="1162792" y="2538349"/>
            <a:ext cx="4114800" cy="9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7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5368-5FEB-4A53-BD7C-63357CE8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Projectile Motion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8056208-9B31-4CA5-BC18-572CE88BAED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85800" y="2194559"/>
                <a:ext cx="5334000" cy="402412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400" dirty="0"/>
                  <a:t>Instantaneous Launch</a:t>
                </a:r>
              </a:p>
              <a:p>
                <a:pPr lvl="0"/>
                <a:r>
                  <a:rPr lang="en-US" sz="2400" dirty="0"/>
                  <a:t>No Aerodynamic Drag, Winds</a:t>
                </a:r>
              </a:p>
              <a:p>
                <a:pPr lvl="0"/>
                <a:r>
                  <a:rPr lang="en-US" sz="2400" dirty="0"/>
                  <a:t>Only Acceleration due to Gravity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=−9.8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8056208-9B31-4CA5-BC18-572CE88BAE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85800" y="2194559"/>
                <a:ext cx="5334000" cy="4024125"/>
              </a:xfrm>
              <a:blipFill>
                <a:blip r:embed="rId3"/>
                <a:stretch>
                  <a:fillRect l="-1600" t="-2121" r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6AE5BC6-FE01-4403-9CAD-F8558340D98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400" dirty="0"/>
                  <a:t>Equations</a:t>
                </a:r>
              </a:p>
              <a:p>
                <a:pPr lvl="0"/>
                <a:r>
                  <a:rPr lang="en-US" sz="2400" dirty="0"/>
                  <a:t>Acceleration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  <a:p>
                <a:pPr lvl="0"/>
                <a:r>
                  <a:rPr lang="en-US" sz="2400" dirty="0"/>
                  <a:t>Velocity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Displacement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6AE5BC6-FE01-4403-9CAD-F8558340D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829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78FF82-BB78-4B51-9E40-D00DE36FA3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243354"/>
              </p:ext>
            </p:extLst>
          </p:nvPr>
        </p:nvGraphicFramePr>
        <p:xfrm>
          <a:off x="1056936" y="3996050"/>
          <a:ext cx="459172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5307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051B56-6D3B-4AE2-8B19-A78B6823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F96E90-CE03-484B-9065-94DC54184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Actual state of the system is not directly observable</a:t>
                </a:r>
              </a:p>
              <a:p>
                <a:r>
                  <a:rPr lang="en-US" dirty="0"/>
                  <a:t>Any measurement of the system outputs are unavoidably </a:t>
                </a:r>
                <a:r>
                  <a:rPr lang="en-US" i="1" dirty="0"/>
                  <a:t>noisy</a:t>
                </a:r>
              </a:p>
              <a:p>
                <a:r>
                  <a:rPr lang="en-US" b="1" dirty="0"/>
                  <a:t>Process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Measurement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Process and Measurement Noise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F96E90-CE03-484B-9065-94DC54184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3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34E5-76EE-4A31-8DC3-D7C3554D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179FC-60DB-4BF7-9B09-CCDC30C80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0768" y="2194559"/>
            <a:ext cx="6435436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create_stm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Create a state transition model for a projectile in 2D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 [d]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[t]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is the change in time for each time step</a:t>
            </a:r>
          </a:p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create_stm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:{[dt] 4 4#@[16#0.;*[5;til 4],2 7;:;#[4;1.],#[2;dt]]};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create_cim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Create a control-input model for a projectile in 2D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   CIM accounts for the effect of acceleration on position and velocity</a:t>
            </a:r>
          </a:p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create_cim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:{[dt] 4 2#@[8#0.;0 3 4 7;:;raze 2#'(0.5*dt*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dt;dt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)]};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create_initial_state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Create an initial state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 [t]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angle at which projectile is fired in degrees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 [v]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elocity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initial velocity at which projectile is fired</a:t>
            </a:r>
          </a:p>
          <a:p>
            <a:pPr marL="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create_initial_state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:{[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t;v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pi:acos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-1;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r:%[t;180]*pi;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4 1#@[4#0.;2 3;:;(v*cos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r;v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*sin r)]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15D850C-3495-453D-B00F-105A3326CC6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85800" y="2194559"/>
                <a:ext cx="5334000" cy="4024125"/>
              </a:xfrm>
            </p:spPr>
            <p:txBody>
              <a:bodyPr/>
              <a:lstStyle/>
              <a:p>
                <a:r>
                  <a:rPr lang="en-US" dirty="0"/>
                  <a:t>Convert the equations</a:t>
                </a:r>
              </a:p>
              <a:p>
                <a:pPr lvl="1"/>
                <a:r>
                  <a:rPr lang="en-US" dirty="0"/>
                  <a:t>Discretization</a:t>
                </a:r>
              </a:p>
              <a:p>
                <a:pPr lvl="1"/>
                <a:r>
                  <a:rPr lang="en-US" dirty="0"/>
                  <a:t>Use matrix notation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i="1" dirty="0"/>
                  <a:t>A,</a:t>
                </a:r>
                <a:r>
                  <a:rPr lang="en-US" dirty="0"/>
                  <a:t> </a:t>
                </a:r>
                <a:r>
                  <a:rPr lang="en-US" b="1" i="1" dirty="0"/>
                  <a:t>State Transition Model</a:t>
                </a:r>
              </a:p>
              <a:p>
                <a:pPr lvl="2"/>
                <a:r>
                  <a:rPr lang="en-US" i="1" dirty="0"/>
                  <a:t>B,</a:t>
                </a:r>
                <a:r>
                  <a:rPr lang="en-US" dirty="0"/>
                  <a:t> </a:t>
                </a:r>
                <a:r>
                  <a:rPr lang="en-US" b="1" i="1" dirty="0"/>
                  <a:t>Control-Input Model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current state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previous state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static vector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15D850C-3495-453D-B00F-105A3326C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85800" y="2194559"/>
                <a:ext cx="5334000" cy="4024125"/>
              </a:xfrm>
              <a:blipFill>
                <a:blip r:embed="rId3"/>
                <a:stretch>
                  <a:fillRect l="-1371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94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565D360-08C7-46FA-9F86-D1C785D26372}"/>
                  </a:ext>
                </a:extLst>
              </p:cNvPr>
              <p:cNvSpPr/>
              <p:nvPr/>
            </p:nvSpPr>
            <p:spPr>
              <a:xfrm>
                <a:off x="377083" y="2381102"/>
                <a:ext cx="1371600" cy="15140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565D360-08C7-46FA-9F86-D1C785D26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83" y="2381102"/>
                <a:ext cx="1371600" cy="1514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E29C0B-C54E-45AA-84D1-94B2961E812C}"/>
              </a:ext>
            </a:extLst>
          </p:cNvPr>
          <p:cNvSpPr txBox="1"/>
          <p:nvPr/>
        </p:nvSpPr>
        <p:spPr>
          <a:xfrm>
            <a:off x="363813" y="2011769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5F723C-1238-4222-B602-492C02670E84}"/>
                  </a:ext>
                </a:extLst>
              </p:cNvPr>
              <p:cNvSpPr/>
              <p:nvPr/>
            </p:nvSpPr>
            <p:spPr>
              <a:xfrm>
                <a:off x="2401868" y="2389800"/>
                <a:ext cx="2743200" cy="15140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mr>
                      </m:m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5F723C-1238-4222-B602-492C02670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868" y="2389800"/>
                <a:ext cx="2743200" cy="15140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6E72C9F-59D8-4843-A4CC-AFE6FADDA384}"/>
              </a:ext>
            </a:extLst>
          </p:cNvPr>
          <p:cNvSpPr txBox="1"/>
          <p:nvPr/>
        </p:nvSpPr>
        <p:spPr>
          <a:xfrm>
            <a:off x="3286797" y="201176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1A5812-887E-48C8-A8AC-4C21C2BCF058}"/>
              </a:ext>
            </a:extLst>
          </p:cNvPr>
          <p:cNvSpPr/>
          <p:nvPr/>
        </p:nvSpPr>
        <p:spPr>
          <a:xfrm>
            <a:off x="2401868" y="4435534"/>
            <a:ext cx="2743200" cy="15140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05F38C-86D6-4663-ADA0-FBB0AD3CB5B2}"/>
                  </a:ext>
                </a:extLst>
              </p:cNvPr>
              <p:cNvSpPr/>
              <p:nvPr/>
            </p:nvSpPr>
            <p:spPr>
              <a:xfrm>
                <a:off x="2410499" y="4535304"/>
                <a:ext cx="2725938" cy="1314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05F38C-86D6-4663-ADA0-FBB0AD3CB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499" y="4535304"/>
                <a:ext cx="2725938" cy="1314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4577CD4-9991-4C4B-B1D8-F8DF3590BC13}"/>
              </a:ext>
            </a:extLst>
          </p:cNvPr>
          <p:cNvSpPr txBox="1"/>
          <p:nvPr/>
        </p:nvSpPr>
        <p:spPr>
          <a:xfrm>
            <a:off x="3253935" y="406620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Correct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F641EB-D362-4D87-B0ED-A4926620717A}"/>
              </a:ext>
            </a:extLst>
          </p:cNvPr>
          <p:cNvCxnSpPr>
            <a:cxnSpLocks/>
          </p:cNvCxnSpPr>
          <p:nvPr/>
        </p:nvCxnSpPr>
        <p:spPr>
          <a:xfrm>
            <a:off x="1748683" y="3138104"/>
            <a:ext cx="653185" cy="86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F4873BE-4331-47BA-82F1-4EAA46E260DF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>
            <a:off x="5145068" y="3146802"/>
            <a:ext cx="12700" cy="2045734"/>
          </a:xfrm>
          <a:prstGeom prst="bentConnector3">
            <a:avLst>
              <a:gd name="adj1" fmla="val 292207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BB9ADD7-4D53-448C-B2AE-D40EB65D647A}"/>
              </a:ext>
            </a:extLst>
          </p:cNvPr>
          <p:cNvCxnSpPr>
            <a:cxnSpLocks/>
            <a:stCxn id="9" idx="1"/>
            <a:endCxn id="6" idx="1"/>
          </p:cNvCxnSpPr>
          <p:nvPr/>
        </p:nvCxnSpPr>
        <p:spPr>
          <a:xfrm rot="10800000">
            <a:off x="2401868" y="3146802"/>
            <a:ext cx="12700" cy="2045734"/>
          </a:xfrm>
          <a:prstGeom prst="bentConnector3">
            <a:avLst>
              <a:gd name="adj1" fmla="val 338960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3">
            <a:extLst>
              <a:ext uri="{FF2B5EF4-FFF2-40B4-BE49-F238E27FC236}">
                <a16:creationId xmlns:a16="http://schemas.microsoft.com/office/drawing/2014/main" id="{B9DC5D4E-6461-4EAF-B737-D037D4E7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Kalman Filter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36E5341-6BAE-45D3-B845-70555EC4C3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Choice an Initial State</a:t>
            </a:r>
          </a:p>
          <a:p>
            <a:r>
              <a:rPr lang="en-US" dirty="0"/>
              <a:t>Predict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 the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 the error covariance</a:t>
            </a:r>
          </a:p>
          <a:p>
            <a:r>
              <a:rPr lang="en-US" dirty="0"/>
              <a:t>Correct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the Kalman Gain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estimate with measurement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the error covariance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9FF0C7-785C-42E1-A7CC-B662CEE3CFB8}"/>
              </a:ext>
            </a:extLst>
          </p:cNvPr>
          <p:cNvCxnSpPr>
            <a:cxnSpLocks/>
          </p:cNvCxnSpPr>
          <p:nvPr/>
        </p:nvCxnSpPr>
        <p:spPr>
          <a:xfrm>
            <a:off x="1306411" y="5194329"/>
            <a:ext cx="1104088" cy="2969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86329FF-5380-435B-AEA5-C73A4755A5B9}"/>
                  </a:ext>
                </a:extLst>
              </p:cNvPr>
              <p:cNvSpPr/>
              <p:nvPr/>
            </p:nvSpPr>
            <p:spPr>
              <a:xfrm>
                <a:off x="819355" y="5004900"/>
                <a:ext cx="487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86329FF-5380-435B-AEA5-C73A4755A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5" y="5004900"/>
                <a:ext cx="487056" cy="369332"/>
              </a:xfrm>
              <a:prstGeom prst="rect">
                <a:avLst/>
              </a:prstGeom>
              <a:blipFill>
                <a:blip r:embed="rId6"/>
                <a:stretch>
                  <a:fillRect t="-3279" r="-1375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CF4EA1-C5B5-422E-B434-C0E6E9A76072}"/>
              </a:ext>
            </a:extLst>
          </p:cNvPr>
          <p:cNvCxnSpPr>
            <a:cxnSpLocks/>
          </p:cNvCxnSpPr>
          <p:nvPr/>
        </p:nvCxnSpPr>
        <p:spPr>
          <a:xfrm flipV="1">
            <a:off x="5154528" y="5192536"/>
            <a:ext cx="565235" cy="1783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BA038A-89F9-4ABC-9D47-E9B918FE795B}"/>
                  </a:ext>
                </a:extLst>
              </p:cNvPr>
              <p:cNvSpPr/>
              <p:nvPr/>
            </p:nvSpPr>
            <p:spPr>
              <a:xfrm>
                <a:off x="5712143" y="5004900"/>
                <a:ext cx="4724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8BA038A-89F9-4ABC-9D47-E9B918F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43" y="5004900"/>
                <a:ext cx="472437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88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193E-D205-470E-B8EB-77E732C4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Kalman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75F79-8199-46D1-8248-CE6F81ABA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Predictor-Corrector Estimator</a:t>
                </a:r>
              </a:p>
              <a:p>
                <a:r>
                  <a:rPr lang="en-US" dirty="0"/>
                  <a:t>Maintains 2 statistical moment (state, error covariance)</a:t>
                </a:r>
              </a:p>
              <a:p>
                <a:r>
                  <a:rPr lang="en-US" dirty="0"/>
                  <a:t>Minimizes Error Covariance</a:t>
                </a:r>
              </a:p>
              <a:p>
                <a:r>
                  <a:rPr lang="en-US" dirty="0"/>
                  <a:t>Define </a:t>
                </a:r>
                <a:r>
                  <a:rPr lang="en-US" i="1" dirty="0">
                    <a:solidFill>
                      <a:srgbClr val="FFFF00"/>
                    </a:solidFill>
                  </a:rPr>
                  <a:t>a priori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and </a:t>
                </a:r>
                <a:r>
                  <a:rPr lang="en-US" i="1" dirty="0">
                    <a:solidFill>
                      <a:srgbClr val="92D050"/>
                    </a:solidFill>
                  </a:rPr>
                  <a:t>a posteriori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  <a:r>
                  <a:rPr lang="en-US" dirty="0"/>
                  <a:t>Estimate Errors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i="1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92D050"/>
                  </a:solidFill>
                </a:endParaRPr>
              </a:p>
              <a:p>
                <a:r>
                  <a:rPr lang="en-US" dirty="0"/>
                  <a:t>Estimate </a:t>
                </a:r>
                <a:r>
                  <a:rPr lang="en-US" i="1" dirty="0">
                    <a:solidFill>
                      <a:srgbClr val="FFFF00"/>
                    </a:solidFill>
                  </a:rPr>
                  <a:t>a priori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and </a:t>
                </a:r>
                <a:r>
                  <a:rPr lang="en-US" i="1" dirty="0">
                    <a:solidFill>
                      <a:srgbClr val="92D050"/>
                    </a:solidFill>
                  </a:rPr>
                  <a:t>a posteriori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  <a:r>
                  <a:rPr lang="en-US" dirty="0"/>
                  <a:t>Covariances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Compute </a:t>
                </a:r>
                <a:r>
                  <a:rPr lang="en-US" i="1" dirty="0">
                    <a:solidFill>
                      <a:srgbClr val="92D050"/>
                    </a:solidFill>
                  </a:rPr>
                  <a:t>a posteriori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  <a:r>
                  <a:rPr lang="en-US" dirty="0"/>
                  <a:t>State Estimate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75F79-8199-46D1-8248-CE6F81ABA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76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4084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2544</Words>
  <Application>Microsoft Office PowerPoint</Application>
  <PresentationFormat>Widescreen</PresentationFormat>
  <Paragraphs>407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Courier New</vt:lpstr>
      <vt:lpstr>Times New Roman</vt:lpstr>
      <vt:lpstr>Vapor Trail</vt:lpstr>
      <vt:lpstr>KALMAN FILTER</vt:lpstr>
      <vt:lpstr>The KALMAN FILTER</vt:lpstr>
      <vt:lpstr>APPLICATIONS of KALMAN FILTERs</vt:lpstr>
      <vt:lpstr>Realistic Ballistic Trajectory</vt:lpstr>
      <vt:lpstr>Simple Projectile Motion</vt:lpstr>
      <vt:lpstr>Measurement Problem</vt:lpstr>
      <vt:lpstr>State-Space Model</vt:lpstr>
      <vt:lpstr>A Kalman Filter</vt:lpstr>
      <vt:lpstr>DISCRETE Kalman Filter</vt:lpstr>
      <vt:lpstr>Kalman Gain</vt:lpstr>
      <vt:lpstr>q/KDB+ Code</vt:lpstr>
      <vt:lpstr>q/KDB+ Code</vt:lpstr>
      <vt:lpstr>q/KDB+ Code</vt:lpstr>
      <vt:lpstr>Kalman Filter Example</vt:lpstr>
      <vt:lpstr>Kalman Filter Example</vt:lpstr>
      <vt:lpstr>Kalman Filter Example</vt:lpstr>
      <vt:lpstr>Kalman Filter Robustness</vt:lpstr>
      <vt:lpstr>EXTENSIONS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 FILTER</dc:title>
  <dc:creator>Mark Lefevre</dc:creator>
  <cp:lastModifiedBy>Lefevre, Mark</cp:lastModifiedBy>
  <cp:revision>32</cp:revision>
  <dcterms:created xsi:type="dcterms:W3CDTF">2020-01-01T22:00:20Z</dcterms:created>
  <dcterms:modified xsi:type="dcterms:W3CDTF">2020-01-21T22:13:22Z</dcterms:modified>
</cp:coreProperties>
</file>