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6CEE4-6B83-48F6-B959-9E42D3380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4E6228-04C9-4E65-BB5D-B6F7D75DD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FD9BC-4655-446E-9772-39BD7D0A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5E84-EBE6-4338-AFE3-D82FD468986D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4F060A-A9DD-45D9-9BE7-7D87CDE4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85B99-1D85-43E4-98A4-9773755D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6E81-7BB6-4B79-9B45-2E265E04A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9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32455-8963-402F-AAF2-136BCDDD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310A2D-0ED6-4750-A097-8D8ED7214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B5B41-D455-4CBF-9CDC-94361D02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5E84-EBE6-4338-AFE3-D82FD468986D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E73D6-3922-422D-8B39-844E724B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BAD0F-5FAD-4034-9D76-BCCB4D2F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6E81-7BB6-4B79-9B45-2E265E04A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9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C2C80C-11CC-40BE-BAA6-1295A5018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4EF9A0-0586-416A-9623-D0A2F0B22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C19E2-D0A3-475F-A0FA-0181213B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5E84-EBE6-4338-AFE3-D82FD468986D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2ABE8-CB6D-429A-969D-7302C989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B9BF9-B123-4A83-95F2-9B0EC5F9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6E81-7BB6-4B79-9B45-2E265E04A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6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F93A1-ABB8-43FA-9C39-B6B6103B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16202-F50B-4F45-BD97-75C9BDCB3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F4C17E-6A70-4CF5-91F7-FA3C6965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5E84-EBE6-4338-AFE3-D82FD468986D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FE3DA-9378-49F1-8E6A-2E4939BD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5510A-983A-4B38-96D6-801873B0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6E81-7BB6-4B79-9B45-2E265E04A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2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060A7-AA9F-442F-AC59-18AFF551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070A7E-E4A4-45AA-8DB9-BA07A7ABB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3B49DC-A5E3-4949-98E8-A762FCB6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5E84-EBE6-4338-AFE3-D82FD468986D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F1392-FBA4-4E5F-B50F-0A583BDC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3FB7E-B570-48B2-BE75-03ED489E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6E81-7BB6-4B79-9B45-2E265E04A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7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59EF9-C584-497E-B66A-AD924CB4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6C4386-920B-49C6-ACEE-D08739710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DB8C69-91E3-49FD-9739-2C1CFAC3F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B126C0-9B93-4CEC-BAF4-BF2D3E2C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5E84-EBE6-4338-AFE3-D82FD468986D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74E7E-DF3E-4189-816B-FCD20B6B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75661F-6331-4CC8-9640-BF1F2098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6E81-7BB6-4B79-9B45-2E265E04A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44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FDBCC-BE3E-474B-931B-F577CD67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1AF5F9-7795-413E-85AD-843E658AB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D99F86-B2CF-440E-938F-AE65A12DE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AE55B5-9D68-4D08-AF16-7E0F0F252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22FD61-B64C-42F2-A5D2-61E65BCD8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F3541F-FBED-4ECE-8CDC-D012893E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5E84-EBE6-4338-AFE3-D82FD468986D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652AD5-5892-4D66-A7A3-3EEBF2A8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EF398-C811-4DD5-9AAE-76947358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6E81-7BB6-4B79-9B45-2E265E04A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34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F6666-84B9-43AA-A5FF-30128BE3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41D39F-2CDD-4706-8F48-2260583B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5E84-EBE6-4338-AFE3-D82FD468986D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6A93A6-CAD4-4AA2-92E6-B905B842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739E8C-0FE2-4D3E-81B9-A11CCE37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6E81-7BB6-4B79-9B45-2E265E04A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5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1673AF-6076-4602-9F7A-44D5B273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5E84-EBE6-4338-AFE3-D82FD468986D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D49985-4CF0-4877-9FF2-5EB4A072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D954A3-5ED4-43A3-AA8D-E4F92E97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6E81-7BB6-4B79-9B45-2E265E04A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88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412E8-6217-46F8-BC3E-BD8BF7C9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7DE15-BC3E-4118-A3DF-7ECB64BB7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8FB6D2-9CA3-43AB-A0F3-198ABD4AD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439599-76A4-440C-B493-34FABFF4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5E84-EBE6-4338-AFE3-D82FD468986D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B87185-6F14-407D-9D01-47209B59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FBA26A-AF26-483D-AC6E-40432DB5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6E81-7BB6-4B79-9B45-2E265E04A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26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13D62-F762-42D0-87A8-65C157AD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9B2F2A-94FE-4651-AF33-82EFBAA51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6F67F6-DFEB-42E4-8930-B22AB16F6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BE544-CCA7-4781-A240-BB413A0D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5E84-EBE6-4338-AFE3-D82FD468986D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248EA4-E2F7-45A5-92CE-B41AFD74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36F08D-F974-41AE-8F8F-127B6493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6E81-7BB6-4B79-9B45-2E265E04A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53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4A08BE-9580-4BB4-A6D2-33288320C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559559-617C-464A-B83E-DE5AAB06F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D738E-5366-4DAD-8578-58E509088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45E84-EBE6-4338-AFE3-D82FD468986D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D3368E-F75F-49BB-A709-CE37D2630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41B42-FFFB-4BA8-B517-44DF9596F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6E81-7BB6-4B79-9B45-2E265E04A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01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文本框 414">
            <a:extLst>
              <a:ext uri="{FF2B5EF4-FFF2-40B4-BE49-F238E27FC236}">
                <a16:creationId xmlns:a16="http://schemas.microsoft.com/office/drawing/2014/main" id="{22A13C9B-6913-43AB-9DBD-C88F3E852973}"/>
              </a:ext>
            </a:extLst>
          </p:cNvPr>
          <p:cNvSpPr txBox="1"/>
          <p:nvPr/>
        </p:nvSpPr>
        <p:spPr>
          <a:xfrm>
            <a:off x="10745431" y="4068010"/>
            <a:ext cx="69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0.4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grpSp>
        <p:nvGrpSpPr>
          <p:cNvPr id="422" name="组合 421">
            <a:extLst>
              <a:ext uri="{FF2B5EF4-FFF2-40B4-BE49-F238E27FC236}">
                <a16:creationId xmlns:a16="http://schemas.microsoft.com/office/drawing/2014/main" id="{C8E7A5DE-1419-4E7E-95C2-04706440778A}"/>
              </a:ext>
            </a:extLst>
          </p:cNvPr>
          <p:cNvGrpSpPr/>
          <p:nvPr/>
        </p:nvGrpSpPr>
        <p:grpSpPr>
          <a:xfrm>
            <a:off x="7069677" y="245881"/>
            <a:ext cx="4001548" cy="6358699"/>
            <a:chOff x="7069677" y="245881"/>
            <a:chExt cx="4001548" cy="635869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C606BCF-8E59-4C30-8EBE-548E6FEF2089}"/>
                </a:ext>
              </a:extLst>
            </p:cNvPr>
            <p:cNvSpPr txBox="1"/>
            <p:nvPr/>
          </p:nvSpPr>
          <p:spPr>
            <a:xfrm>
              <a:off x="8764050" y="1040823"/>
              <a:ext cx="7652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5EA6D66-788E-4CD8-B126-9F236631E14B}"/>
                </a:ext>
              </a:extLst>
            </p:cNvPr>
            <p:cNvSpPr txBox="1"/>
            <p:nvPr/>
          </p:nvSpPr>
          <p:spPr>
            <a:xfrm>
              <a:off x="8764050" y="6235248"/>
              <a:ext cx="7652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7D3D5A2-CF04-4C21-9757-284554C517E3}"/>
                </a:ext>
              </a:extLst>
            </p:cNvPr>
            <p:cNvSpPr txBox="1"/>
            <p:nvPr/>
          </p:nvSpPr>
          <p:spPr>
            <a:xfrm>
              <a:off x="8764050" y="1883872"/>
              <a:ext cx="7652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B0EB669-678C-4CE2-B315-497788F3C7B6}"/>
                </a:ext>
              </a:extLst>
            </p:cNvPr>
            <p:cNvSpPr txBox="1"/>
            <p:nvPr/>
          </p:nvSpPr>
          <p:spPr>
            <a:xfrm>
              <a:off x="8764050" y="3685730"/>
              <a:ext cx="7652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AF49944-8447-4226-B58C-2F8C40EA5447}"/>
                </a:ext>
              </a:extLst>
            </p:cNvPr>
            <p:cNvSpPr txBox="1"/>
            <p:nvPr/>
          </p:nvSpPr>
          <p:spPr>
            <a:xfrm>
              <a:off x="8764050" y="245881"/>
              <a:ext cx="7652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83B1C2F-E643-4C59-B2B8-DD80B7A5C6E9}"/>
                </a:ext>
              </a:extLst>
            </p:cNvPr>
            <p:cNvSpPr txBox="1"/>
            <p:nvPr/>
          </p:nvSpPr>
          <p:spPr>
            <a:xfrm>
              <a:off x="8764050" y="2743008"/>
              <a:ext cx="7652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8222965-7042-4098-B38B-2BBA4B8E41D0}"/>
                </a:ext>
              </a:extLst>
            </p:cNvPr>
            <p:cNvSpPr txBox="1"/>
            <p:nvPr/>
          </p:nvSpPr>
          <p:spPr>
            <a:xfrm>
              <a:off x="8764050" y="5255640"/>
              <a:ext cx="7652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D6DE596-E2C5-4339-8CCE-EEE3A3F2CC46}"/>
                </a:ext>
              </a:extLst>
            </p:cNvPr>
            <p:cNvSpPr txBox="1"/>
            <p:nvPr/>
          </p:nvSpPr>
          <p:spPr>
            <a:xfrm>
              <a:off x="8757700" y="4707992"/>
              <a:ext cx="7652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6" name="连接符: 曲线 15">
              <a:extLst>
                <a:ext uri="{FF2B5EF4-FFF2-40B4-BE49-F238E27FC236}">
                  <a16:creationId xmlns:a16="http://schemas.microsoft.com/office/drawing/2014/main" id="{7024E214-47E4-4B37-89F8-11F19DD8DCC9}"/>
                </a:ext>
              </a:extLst>
            </p:cNvPr>
            <p:cNvCxnSpPr>
              <a:cxnSpLocks/>
              <a:stCxn id="11" idx="3"/>
              <a:endCxn id="10" idx="3"/>
            </p:cNvCxnSpPr>
            <p:nvPr/>
          </p:nvCxnSpPr>
          <p:spPr>
            <a:xfrm>
              <a:off x="9529315" y="430547"/>
              <a:ext cx="12700" cy="3439849"/>
            </a:xfrm>
            <a:prstGeom prst="curvedConnector3">
              <a:avLst>
                <a:gd name="adj1" fmla="val 11325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曲线 17">
              <a:extLst>
                <a:ext uri="{FF2B5EF4-FFF2-40B4-BE49-F238E27FC236}">
                  <a16:creationId xmlns:a16="http://schemas.microsoft.com/office/drawing/2014/main" id="{023503CF-81E1-41DF-BBA2-F6821678152C}"/>
                </a:ext>
              </a:extLst>
            </p:cNvPr>
            <p:cNvCxnSpPr>
              <a:cxnSpLocks/>
              <a:stCxn id="10" idx="3"/>
              <a:endCxn id="13" idx="3"/>
            </p:cNvCxnSpPr>
            <p:nvPr/>
          </p:nvCxnSpPr>
          <p:spPr>
            <a:xfrm>
              <a:off x="9529315" y="3870396"/>
              <a:ext cx="12700" cy="1569910"/>
            </a:xfrm>
            <a:prstGeom prst="curvedConnector3">
              <a:avLst>
                <a:gd name="adj1" fmla="val 31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0A401F6B-4434-417D-8A3C-A8A0F12407D7}"/>
                </a:ext>
              </a:extLst>
            </p:cNvPr>
            <p:cNvCxnSpPr>
              <a:cxnSpLocks/>
              <a:stCxn id="11" idx="1"/>
              <a:endCxn id="13" idx="1"/>
            </p:cNvCxnSpPr>
            <p:nvPr/>
          </p:nvCxnSpPr>
          <p:spPr>
            <a:xfrm rot="10800000" flipV="1">
              <a:off x="8764050" y="430546"/>
              <a:ext cx="12700" cy="5009759"/>
            </a:xfrm>
            <a:prstGeom prst="curvedConnector3">
              <a:avLst>
                <a:gd name="adj1" fmla="val 15525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曲线 24">
              <a:extLst>
                <a:ext uri="{FF2B5EF4-FFF2-40B4-BE49-F238E27FC236}">
                  <a16:creationId xmlns:a16="http://schemas.microsoft.com/office/drawing/2014/main" id="{64D6689C-A86B-4F5C-9912-E95F3122518D}"/>
                </a:ext>
              </a:extLst>
            </p:cNvPr>
            <p:cNvCxnSpPr>
              <a:cxnSpLocks/>
              <a:stCxn id="11" idx="2"/>
              <a:endCxn id="7" idx="0"/>
            </p:cNvCxnSpPr>
            <p:nvPr/>
          </p:nvCxnSpPr>
          <p:spPr>
            <a:xfrm rot="5400000">
              <a:off x="8933878" y="828018"/>
              <a:ext cx="425610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曲线 27">
              <a:extLst>
                <a:ext uri="{FF2B5EF4-FFF2-40B4-BE49-F238E27FC236}">
                  <a16:creationId xmlns:a16="http://schemas.microsoft.com/office/drawing/2014/main" id="{4527D6CD-E0A4-4972-81AE-FA4CADABE167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 rot="5400000">
              <a:off x="8817043" y="4378352"/>
              <a:ext cx="652930" cy="635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D0EF561A-7D5D-4FDA-B9A9-87AD45D7C2BE}"/>
                </a:ext>
              </a:extLst>
            </p:cNvPr>
            <p:cNvCxnSpPr>
              <a:cxnSpLocks/>
              <a:stCxn id="14" idx="1"/>
              <a:endCxn id="8" idx="1"/>
            </p:cNvCxnSpPr>
            <p:nvPr/>
          </p:nvCxnSpPr>
          <p:spPr>
            <a:xfrm rot="10800000" flipH="1" flipV="1">
              <a:off x="8757700" y="4892658"/>
              <a:ext cx="6350" cy="1527256"/>
            </a:xfrm>
            <a:prstGeom prst="curvedConnector3">
              <a:avLst>
                <a:gd name="adj1" fmla="val -94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曲线 33">
              <a:extLst>
                <a:ext uri="{FF2B5EF4-FFF2-40B4-BE49-F238E27FC236}">
                  <a16:creationId xmlns:a16="http://schemas.microsoft.com/office/drawing/2014/main" id="{CB51D4DB-18F3-47E3-A089-081300B8C4C8}"/>
                </a:ext>
              </a:extLst>
            </p:cNvPr>
            <p:cNvCxnSpPr>
              <a:cxnSpLocks/>
              <a:stCxn id="9" idx="1"/>
              <a:endCxn id="13" idx="1"/>
            </p:cNvCxnSpPr>
            <p:nvPr/>
          </p:nvCxnSpPr>
          <p:spPr>
            <a:xfrm rot="10800000" flipV="1">
              <a:off x="8764050" y="2068538"/>
              <a:ext cx="12700" cy="3371768"/>
            </a:xfrm>
            <a:prstGeom prst="curvedConnector3">
              <a:avLst>
                <a:gd name="adj1" fmla="val 8175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曲线 36">
              <a:extLst>
                <a:ext uri="{FF2B5EF4-FFF2-40B4-BE49-F238E27FC236}">
                  <a16:creationId xmlns:a16="http://schemas.microsoft.com/office/drawing/2014/main" id="{53B1F24E-1FEA-4E48-8DF7-9D1DB67E36F5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rot="5400000">
              <a:off x="8909825" y="1647013"/>
              <a:ext cx="473717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曲线 40">
              <a:extLst>
                <a:ext uri="{FF2B5EF4-FFF2-40B4-BE49-F238E27FC236}">
                  <a16:creationId xmlns:a16="http://schemas.microsoft.com/office/drawing/2014/main" id="{41CF6D43-12F3-49B5-902B-D41186BD323B}"/>
                </a:ext>
              </a:extLst>
            </p:cNvPr>
            <p:cNvCxnSpPr>
              <a:cxnSpLocks/>
              <a:stCxn id="13" idx="2"/>
              <a:endCxn id="8" idx="0"/>
            </p:cNvCxnSpPr>
            <p:nvPr/>
          </p:nvCxnSpPr>
          <p:spPr>
            <a:xfrm>
              <a:off x="9146683" y="5624972"/>
              <a:ext cx="0" cy="610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曲线 43">
              <a:extLst>
                <a:ext uri="{FF2B5EF4-FFF2-40B4-BE49-F238E27FC236}">
                  <a16:creationId xmlns:a16="http://schemas.microsoft.com/office/drawing/2014/main" id="{160CEFA3-EBC3-4F3B-BAC9-979CD045FC68}"/>
                </a:ext>
              </a:extLst>
            </p:cNvPr>
            <p:cNvCxnSpPr>
              <a:cxnSpLocks/>
              <a:stCxn id="12" idx="3"/>
              <a:endCxn id="8" idx="3"/>
            </p:cNvCxnSpPr>
            <p:nvPr/>
          </p:nvCxnSpPr>
          <p:spPr>
            <a:xfrm>
              <a:off x="9529315" y="2927674"/>
              <a:ext cx="12700" cy="3492240"/>
            </a:xfrm>
            <a:prstGeom prst="curvedConnector3">
              <a:avLst>
                <a:gd name="adj1" fmla="val 115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连接符: 曲线 46">
              <a:extLst>
                <a:ext uri="{FF2B5EF4-FFF2-40B4-BE49-F238E27FC236}">
                  <a16:creationId xmlns:a16="http://schemas.microsoft.com/office/drawing/2014/main" id="{462436FF-EC5F-4C41-967F-C9AA02078B66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 rot="5400000">
              <a:off x="8901781" y="2498106"/>
              <a:ext cx="489804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曲线 49">
              <a:extLst>
                <a:ext uri="{FF2B5EF4-FFF2-40B4-BE49-F238E27FC236}">
                  <a16:creationId xmlns:a16="http://schemas.microsoft.com/office/drawing/2014/main" id="{A7ECDA5A-7CA0-44BD-B3F0-A455D57F352F}"/>
                </a:ext>
              </a:extLst>
            </p:cNvPr>
            <p:cNvCxnSpPr>
              <a:cxnSpLocks/>
              <a:stCxn id="12" idx="1"/>
              <a:endCxn id="14" idx="1"/>
            </p:cNvCxnSpPr>
            <p:nvPr/>
          </p:nvCxnSpPr>
          <p:spPr>
            <a:xfrm rot="10800000" flipV="1">
              <a:off x="8757700" y="2927674"/>
              <a:ext cx="6350" cy="1964984"/>
            </a:xfrm>
            <a:prstGeom prst="curvedConnector3">
              <a:avLst>
                <a:gd name="adj1" fmla="val 5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连接符: 曲线 53">
              <a:extLst>
                <a:ext uri="{FF2B5EF4-FFF2-40B4-BE49-F238E27FC236}">
                  <a16:creationId xmlns:a16="http://schemas.microsoft.com/office/drawing/2014/main" id="{E7F4105F-7DB6-4A00-84E6-984C959D2917}"/>
                </a:ext>
              </a:extLst>
            </p:cNvPr>
            <p:cNvCxnSpPr>
              <a:cxnSpLocks/>
              <a:stCxn id="12" idx="2"/>
              <a:endCxn id="10" idx="0"/>
            </p:cNvCxnSpPr>
            <p:nvPr/>
          </p:nvCxnSpPr>
          <p:spPr>
            <a:xfrm rot="5400000">
              <a:off x="8859988" y="3399035"/>
              <a:ext cx="573390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6" name="文本框 405">
              <a:extLst>
                <a:ext uri="{FF2B5EF4-FFF2-40B4-BE49-F238E27FC236}">
                  <a16:creationId xmlns:a16="http://schemas.microsoft.com/office/drawing/2014/main" id="{8D723546-EA18-4770-97A7-E5440F473191}"/>
                </a:ext>
              </a:extLst>
            </p:cNvPr>
            <p:cNvSpPr txBox="1"/>
            <p:nvPr/>
          </p:nvSpPr>
          <p:spPr>
            <a:xfrm>
              <a:off x="10372725" y="680479"/>
              <a:ext cx="698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5"/>
                  </a:solidFill>
                </a:rPr>
                <a:t>0.35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407" name="文本框 406">
              <a:extLst>
                <a:ext uri="{FF2B5EF4-FFF2-40B4-BE49-F238E27FC236}">
                  <a16:creationId xmlns:a16="http://schemas.microsoft.com/office/drawing/2014/main" id="{55463C31-62AA-44BD-A447-6678EABAD82B}"/>
                </a:ext>
              </a:extLst>
            </p:cNvPr>
            <p:cNvSpPr txBox="1"/>
            <p:nvPr/>
          </p:nvSpPr>
          <p:spPr>
            <a:xfrm>
              <a:off x="9794473" y="4227638"/>
              <a:ext cx="698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5"/>
                  </a:solidFill>
                </a:rPr>
                <a:t>0.37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408" name="文本框 407">
              <a:extLst>
                <a:ext uri="{FF2B5EF4-FFF2-40B4-BE49-F238E27FC236}">
                  <a16:creationId xmlns:a16="http://schemas.microsoft.com/office/drawing/2014/main" id="{609288FA-3E8B-4D00-9DFD-3D264235CC33}"/>
                </a:ext>
              </a:extLst>
            </p:cNvPr>
            <p:cNvSpPr txBox="1"/>
            <p:nvPr/>
          </p:nvSpPr>
          <p:spPr>
            <a:xfrm>
              <a:off x="7069677" y="739396"/>
              <a:ext cx="698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5"/>
                  </a:solidFill>
                </a:rPr>
                <a:t>0.28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409" name="文本框 408">
              <a:extLst>
                <a:ext uri="{FF2B5EF4-FFF2-40B4-BE49-F238E27FC236}">
                  <a16:creationId xmlns:a16="http://schemas.microsoft.com/office/drawing/2014/main" id="{258D5447-9363-43F7-9ADA-6AF458570D31}"/>
                </a:ext>
              </a:extLst>
            </p:cNvPr>
            <p:cNvSpPr txBox="1"/>
            <p:nvPr/>
          </p:nvSpPr>
          <p:spPr>
            <a:xfrm>
              <a:off x="9095973" y="661652"/>
              <a:ext cx="698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5"/>
                  </a:solidFill>
                </a:rPr>
                <a:t>0.32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410" name="文本框 409">
              <a:extLst>
                <a:ext uri="{FF2B5EF4-FFF2-40B4-BE49-F238E27FC236}">
                  <a16:creationId xmlns:a16="http://schemas.microsoft.com/office/drawing/2014/main" id="{E5D570DA-77EE-4324-8D66-B1CE2911E5EA}"/>
                </a:ext>
              </a:extLst>
            </p:cNvPr>
            <p:cNvSpPr txBox="1"/>
            <p:nvPr/>
          </p:nvSpPr>
          <p:spPr>
            <a:xfrm>
              <a:off x="9016508" y="4221899"/>
              <a:ext cx="698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5"/>
                  </a:solidFill>
                </a:rPr>
                <a:t>0.38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411" name="文本框 410">
              <a:extLst>
                <a:ext uri="{FF2B5EF4-FFF2-40B4-BE49-F238E27FC236}">
                  <a16:creationId xmlns:a16="http://schemas.microsoft.com/office/drawing/2014/main" id="{92DF1EB1-AC64-4F33-988D-3CE7905E36F2}"/>
                </a:ext>
              </a:extLst>
            </p:cNvPr>
            <p:cNvSpPr txBox="1"/>
            <p:nvPr/>
          </p:nvSpPr>
          <p:spPr>
            <a:xfrm>
              <a:off x="7738524" y="6061454"/>
              <a:ext cx="698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5"/>
                  </a:solidFill>
                </a:rPr>
                <a:t>0.26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412" name="文本框 411">
              <a:extLst>
                <a:ext uri="{FF2B5EF4-FFF2-40B4-BE49-F238E27FC236}">
                  <a16:creationId xmlns:a16="http://schemas.microsoft.com/office/drawing/2014/main" id="{74DD247D-8EAF-4494-B1B7-BFC542F062D7}"/>
                </a:ext>
              </a:extLst>
            </p:cNvPr>
            <p:cNvSpPr txBox="1"/>
            <p:nvPr/>
          </p:nvSpPr>
          <p:spPr>
            <a:xfrm>
              <a:off x="7848879" y="1996582"/>
              <a:ext cx="698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5"/>
                  </a:solidFill>
                </a:rPr>
                <a:t>0.39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413" name="文本框 412">
              <a:extLst>
                <a:ext uri="{FF2B5EF4-FFF2-40B4-BE49-F238E27FC236}">
                  <a16:creationId xmlns:a16="http://schemas.microsoft.com/office/drawing/2014/main" id="{CD94B365-091D-4A0D-8F19-FF895FD9655F}"/>
                </a:ext>
              </a:extLst>
            </p:cNvPr>
            <p:cNvSpPr txBox="1"/>
            <p:nvPr/>
          </p:nvSpPr>
          <p:spPr>
            <a:xfrm>
              <a:off x="9016508" y="1472246"/>
              <a:ext cx="698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5"/>
                  </a:solidFill>
                </a:rPr>
                <a:t>0.29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414" name="文本框 413">
              <a:extLst>
                <a:ext uri="{FF2B5EF4-FFF2-40B4-BE49-F238E27FC236}">
                  <a16:creationId xmlns:a16="http://schemas.microsoft.com/office/drawing/2014/main" id="{E0FB078C-EE44-42DD-B455-B55DF92701ED}"/>
                </a:ext>
              </a:extLst>
            </p:cNvPr>
            <p:cNvSpPr txBox="1"/>
            <p:nvPr/>
          </p:nvSpPr>
          <p:spPr>
            <a:xfrm>
              <a:off x="9016508" y="5757879"/>
              <a:ext cx="698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5"/>
                  </a:solidFill>
                </a:rPr>
                <a:t>0.34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416" name="文本框 415">
              <a:extLst>
                <a:ext uri="{FF2B5EF4-FFF2-40B4-BE49-F238E27FC236}">
                  <a16:creationId xmlns:a16="http://schemas.microsoft.com/office/drawing/2014/main" id="{66FD9D48-B71B-43FD-A4A8-0D632FA609B6}"/>
                </a:ext>
              </a:extLst>
            </p:cNvPr>
            <p:cNvSpPr txBox="1"/>
            <p:nvPr/>
          </p:nvSpPr>
          <p:spPr>
            <a:xfrm>
              <a:off x="9019683" y="2339552"/>
              <a:ext cx="698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5"/>
                  </a:solidFill>
                </a:rPr>
                <a:t>0.52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417" name="文本框 416">
              <a:extLst>
                <a:ext uri="{FF2B5EF4-FFF2-40B4-BE49-F238E27FC236}">
                  <a16:creationId xmlns:a16="http://schemas.microsoft.com/office/drawing/2014/main" id="{27349538-BACD-4572-9832-F283015EB222}"/>
                </a:ext>
              </a:extLst>
            </p:cNvPr>
            <p:cNvSpPr txBox="1"/>
            <p:nvPr/>
          </p:nvSpPr>
          <p:spPr>
            <a:xfrm>
              <a:off x="7986731" y="2964801"/>
              <a:ext cx="698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5"/>
                  </a:solidFill>
                </a:rPr>
                <a:t>0.58</a:t>
              </a:r>
            </a:p>
          </p:txBody>
        </p:sp>
        <p:sp>
          <p:nvSpPr>
            <p:cNvPr id="418" name="文本框 417">
              <a:extLst>
                <a:ext uri="{FF2B5EF4-FFF2-40B4-BE49-F238E27FC236}">
                  <a16:creationId xmlns:a16="http://schemas.microsoft.com/office/drawing/2014/main" id="{CB1456B1-8052-460F-836D-51798DA2D330}"/>
                </a:ext>
              </a:extLst>
            </p:cNvPr>
            <p:cNvSpPr txBox="1"/>
            <p:nvPr/>
          </p:nvSpPr>
          <p:spPr>
            <a:xfrm>
              <a:off x="8993420" y="3263076"/>
              <a:ext cx="698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5"/>
                  </a:solidFill>
                </a:rPr>
                <a:t>0.93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</p:grpSp>
      <p:graphicFrame>
        <p:nvGraphicFramePr>
          <p:cNvPr id="419" name="表格 419">
            <a:extLst>
              <a:ext uri="{FF2B5EF4-FFF2-40B4-BE49-F238E27FC236}">
                <a16:creationId xmlns:a16="http://schemas.microsoft.com/office/drawing/2014/main" id="{D73EDB95-3177-4C33-94D7-62A90F136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242141"/>
              </p:ext>
            </p:extLst>
          </p:nvPr>
        </p:nvGraphicFramePr>
        <p:xfrm>
          <a:off x="184151" y="488769"/>
          <a:ext cx="639494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549">
                  <a:extLst>
                    <a:ext uri="{9D8B030D-6E8A-4147-A177-3AD203B41FA5}">
                      <a16:colId xmlns:a16="http://schemas.microsoft.com/office/drawing/2014/main" val="3838641851"/>
                    </a:ext>
                  </a:extLst>
                </a:gridCol>
                <a:gridCol w="710549">
                  <a:extLst>
                    <a:ext uri="{9D8B030D-6E8A-4147-A177-3AD203B41FA5}">
                      <a16:colId xmlns:a16="http://schemas.microsoft.com/office/drawing/2014/main" val="364057502"/>
                    </a:ext>
                  </a:extLst>
                </a:gridCol>
                <a:gridCol w="710549">
                  <a:extLst>
                    <a:ext uri="{9D8B030D-6E8A-4147-A177-3AD203B41FA5}">
                      <a16:colId xmlns:a16="http://schemas.microsoft.com/office/drawing/2014/main" val="99248082"/>
                    </a:ext>
                  </a:extLst>
                </a:gridCol>
                <a:gridCol w="710549">
                  <a:extLst>
                    <a:ext uri="{9D8B030D-6E8A-4147-A177-3AD203B41FA5}">
                      <a16:colId xmlns:a16="http://schemas.microsoft.com/office/drawing/2014/main" val="1837071324"/>
                    </a:ext>
                  </a:extLst>
                </a:gridCol>
                <a:gridCol w="710549">
                  <a:extLst>
                    <a:ext uri="{9D8B030D-6E8A-4147-A177-3AD203B41FA5}">
                      <a16:colId xmlns:a16="http://schemas.microsoft.com/office/drawing/2014/main" val="1377386286"/>
                    </a:ext>
                  </a:extLst>
                </a:gridCol>
                <a:gridCol w="710549">
                  <a:extLst>
                    <a:ext uri="{9D8B030D-6E8A-4147-A177-3AD203B41FA5}">
                      <a16:colId xmlns:a16="http://schemas.microsoft.com/office/drawing/2014/main" val="1664715246"/>
                    </a:ext>
                  </a:extLst>
                </a:gridCol>
                <a:gridCol w="710549">
                  <a:extLst>
                    <a:ext uri="{9D8B030D-6E8A-4147-A177-3AD203B41FA5}">
                      <a16:colId xmlns:a16="http://schemas.microsoft.com/office/drawing/2014/main" val="3624854393"/>
                    </a:ext>
                  </a:extLst>
                </a:gridCol>
                <a:gridCol w="710549">
                  <a:extLst>
                    <a:ext uri="{9D8B030D-6E8A-4147-A177-3AD203B41FA5}">
                      <a16:colId xmlns:a16="http://schemas.microsoft.com/office/drawing/2014/main" val="3693450354"/>
                    </a:ext>
                  </a:extLst>
                </a:gridCol>
                <a:gridCol w="710549">
                  <a:extLst>
                    <a:ext uri="{9D8B030D-6E8A-4147-A177-3AD203B41FA5}">
                      <a16:colId xmlns:a16="http://schemas.microsoft.com/office/drawing/2014/main" val="283607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trace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55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0.35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35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0.35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0.62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51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0.61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0.35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0.62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0.61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0.35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0.73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0.62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49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0.61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1.13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0.35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0.73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0.62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28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0.61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1.13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0.35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0.73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0.62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80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0.61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1.13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0.35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0.73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0.62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2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0.61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1.13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0.35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0.73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0.62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501240"/>
                  </a:ext>
                </a:extLst>
              </a:tr>
            </a:tbl>
          </a:graphicData>
        </a:graphic>
      </p:graphicFrame>
      <p:sp>
        <p:nvSpPr>
          <p:cNvPr id="421" name="文本框 420">
            <a:extLst>
              <a:ext uri="{FF2B5EF4-FFF2-40B4-BE49-F238E27FC236}">
                <a16:creationId xmlns:a16="http://schemas.microsoft.com/office/drawing/2014/main" id="{2238BFA4-4EDB-470B-9922-74EE778F70DC}"/>
              </a:ext>
            </a:extLst>
          </p:cNvPr>
          <p:cNvSpPr txBox="1"/>
          <p:nvPr/>
        </p:nvSpPr>
        <p:spPr>
          <a:xfrm>
            <a:off x="184151" y="3951572"/>
            <a:ext cx="21145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0: 5 →4 →0</a:t>
            </a:r>
          </a:p>
          <a:p>
            <a:r>
              <a:rPr lang="en-US" altLang="zh-CN" dirty="0"/>
              <a:t>1: 5 →1</a:t>
            </a:r>
          </a:p>
          <a:p>
            <a:r>
              <a:rPr lang="en-US" altLang="zh-CN" dirty="0"/>
              <a:t>2: 5 →7 →2</a:t>
            </a:r>
          </a:p>
          <a:p>
            <a:r>
              <a:rPr lang="en-US" altLang="zh-CN" dirty="0"/>
              <a:t>3: 5 →1 →3</a:t>
            </a:r>
          </a:p>
          <a:p>
            <a:r>
              <a:rPr lang="en-US" altLang="zh-CN" dirty="0"/>
              <a:t>4: 5 →4</a:t>
            </a:r>
          </a:p>
          <a:p>
            <a:r>
              <a:rPr lang="en-US" altLang="zh-CN" dirty="0"/>
              <a:t>6: 5 →1 →3 →6</a:t>
            </a:r>
          </a:p>
          <a:p>
            <a:r>
              <a:rPr lang="en-US" altLang="zh-CN" dirty="0"/>
              <a:t>7: 5 →7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05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85C68363-EE76-46FA-A92B-4EA62CF2CD3A}"/>
              </a:ext>
            </a:extLst>
          </p:cNvPr>
          <p:cNvGrpSpPr/>
          <p:nvPr/>
        </p:nvGrpSpPr>
        <p:grpSpPr>
          <a:xfrm>
            <a:off x="7069677" y="245881"/>
            <a:ext cx="4374254" cy="6358699"/>
            <a:chOff x="7069677" y="245881"/>
            <a:chExt cx="4374254" cy="6358699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F70B7E1-15BC-4D77-9BF6-CD1F32AC3DE7}"/>
                </a:ext>
              </a:extLst>
            </p:cNvPr>
            <p:cNvSpPr txBox="1"/>
            <p:nvPr/>
          </p:nvSpPr>
          <p:spPr>
            <a:xfrm>
              <a:off x="8764050" y="1040823"/>
              <a:ext cx="7652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0255C8A-A785-4C56-B989-D34FD10BCB80}"/>
                </a:ext>
              </a:extLst>
            </p:cNvPr>
            <p:cNvSpPr txBox="1"/>
            <p:nvPr/>
          </p:nvSpPr>
          <p:spPr>
            <a:xfrm>
              <a:off x="8764050" y="6235248"/>
              <a:ext cx="7652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B360CEE-D86B-4BEF-9F79-AA7204DD522A}"/>
                </a:ext>
              </a:extLst>
            </p:cNvPr>
            <p:cNvSpPr txBox="1"/>
            <p:nvPr/>
          </p:nvSpPr>
          <p:spPr>
            <a:xfrm>
              <a:off x="8764050" y="1883872"/>
              <a:ext cx="7652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15105-A79B-4B75-85BC-BC1B12DCB90D}"/>
                </a:ext>
              </a:extLst>
            </p:cNvPr>
            <p:cNvSpPr txBox="1"/>
            <p:nvPr/>
          </p:nvSpPr>
          <p:spPr>
            <a:xfrm>
              <a:off x="8764050" y="3685730"/>
              <a:ext cx="7652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912A506-0753-445F-BE7F-71CB45939998}"/>
                </a:ext>
              </a:extLst>
            </p:cNvPr>
            <p:cNvSpPr txBox="1"/>
            <p:nvPr/>
          </p:nvSpPr>
          <p:spPr>
            <a:xfrm>
              <a:off x="8764050" y="245881"/>
              <a:ext cx="7652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290ECDE-C21B-4230-AE1B-D9B842C41A72}"/>
                </a:ext>
              </a:extLst>
            </p:cNvPr>
            <p:cNvSpPr txBox="1"/>
            <p:nvPr/>
          </p:nvSpPr>
          <p:spPr>
            <a:xfrm>
              <a:off x="8764050" y="2743008"/>
              <a:ext cx="7652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1C92344-FFC0-4095-9F42-D885DC9D4E2A}"/>
                </a:ext>
              </a:extLst>
            </p:cNvPr>
            <p:cNvSpPr txBox="1"/>
            <p:nvPr/>
          </p:nvSpPr>
          <p:spPr>
            <a:xfrm>
              <a:off x="8764050" y="5255640"/>
              <a:ext cx="7652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46AD4ED-EEA3-427E-8E36-28F4ACA822D7}"/>
                </a:ext>
              </a:extLst>
            </p:cNvPr>
            <p:cNvSpPr txBox="1"/>
            <p:nvPr/>
          </p:nvSpPr>
          <p:spPr>
            <a:xfrm>
              <a:off x="8757700" y="4707992"/>
              <a:ext cx="7652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2" name="连接符: 曲线 11">
              <a:extLst>
                <a:ext uri="{FF2B5EF4-FFF2-40B4-BE49-F238E27FC236}">
                  <a16:creationId xmlns:a16="http://schemas.microsoft.com/office/drawing/2014/main" id="{D65CC89F-276F-4B25-AEDD-91E681E4F2E4}"/>
                </a:ext>
              </a:extLst>
            </p:cNvPr>
            <p:cNvCxnSpPr>
              <a:cxnSpLocks/>
              <a:stCxn id="8" idx="3"/>
              <a:endCxn id="7" idx="3"/>
            </p:cNvCxnSpPr>
            <p:nvPr/>
          </p:nvCxnSpPr>
          <p:spPr>
            <a:xfrm>
              <a:off x="9529315" y="430547"/>
              <a:ext cx="12700" cy="3439849"/>
            </a:xfrm>
            <a:prstGeom prst="curvedConnector3">
              <a:avLst>
                <a:gd name="adj1" fmla="val 11325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曲线 12">
              <a:extLst>
                <a:ext uri="{FF2B5EF4-FFF2-40B4-BE49-F238E27FC236}">
                  <a16:creationId xmlns:a16="http://schemas.microsoft.com/office/drawing/2014/main" id="{94CA6324-07B3-474E-9082-6470A233FD26}"/>
                </a:ext>
              </a:extLst>
            </p:cNvPr>
            <p:cNvCxnSpPr>
              <a:cxnSpLocks/>
              <a:stCxn id="7" idx="3"/>
              <a:endCxn id="10" idx="3"/>
            </p:cNvCxnSpPr>
            <p:nvPr/>
          </p:nvCxnSpPr>
          <p:spPr>
            <a:xfrm>
              <a:off x="9529315" y="3870396"/>
              <a:ext cx="12700" cy="1569910"/>
            </a:xfrm>
            <a:prstGeom prst="curvedConnector3">
              <a:avLst>
                <a:gd name="adj1" fmla="val 31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连接符: 曲线 13">
              <a:extLst>
                <a:ext uri="{FF2B5EF4-FFF2-40B4-BE49-F238E27FC236}">
                  <a16:creationId xmlns:a16="http://schemas.microsoft.com/office/drawing/2014/main" id="{99234EE4-B600-481A-921E-61B05118DBB1}"/>
                </a:ext>
              </a:extLst>
            </p:cNvPr>
            <p:cNvCxnSpPr>
              <a:cxnSpLocks/>
              <a:stCxn id="8" idx="1"/>
              <a:endCxn id="10" idx="1"/>
            </p:cNvCxnSpPr>
            <p:nvPr/>
          </p:nvCxnSpPr>
          <p:spPr>
            <a:xfrm rot="10800000" flipV="1">
              <a:off x="8764050" y="430546"/>
              <a:ext cx="12700" cy="5009759"/>
            </a:xfrm>
            <a:prstGeom prst="curvedConnector3">
              <a:avLst>
                <a:gd name="adj1" fmla="val 15525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连接符: 曲线 14">
              <a:extLst>
                <a:ext uri="{FF2B5EF4-FFF2-40B4-BE49-F238E27FC236}">
                  <a16:creationId xmlns:a16="http://schemas.microsoft.com/office/drawing/2014/main" id="{F80863E0-0804-4089-9E56-534260929520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 rot="5400000">
              <a:off x="8933878" y="828018"/>
              <a:ext cx="425610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曲线 15">
              <a:extLst>
                <a:ext uri="{FF2B5EF4-FFF2-40B4-BE49-F238E27FC236}">
                  <a16:creationId xmlns:a16="http://schemas.microsoft.com/office/drawing/2014/main" id="{C764E4C8-D1EE-47B3-9C25-80F64F7EC704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 rot="5400000">
              <a:off x="8817043" y="4378352"/>
              <a:ext cx="652930" cy="635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89EA33F4-8235-40F8-B2A7-1A6DC1CDA192}"/>
                </a:ext>
              </a:extLst>
            </p:cNvPr>
            <p:cNvCxnSpPr>
              <a:cxnSpLocks/>
              <a:stCxn id="11" idx="1"/>
              <a:endCxn id="5" idx="1"/>
            </p:cNvCxnSpPr>
            <p:nvPr/>
          </p:nvCxnSpPr>
          <p:spPr>
            <a:xfrm rot="10800000" flipH="1" flipV="1">
              <a:off x="8757700" y="4892658"/>
              <a:ext cx="6350" cy="1527256"/>
            </a:xfrm>
            <a:prstGeom prst="curvedConnector3">
              <a:avLst>
                <a:gd name="adj1" fmla="val -94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曲线 17">
              <a:extLst>
                <a:ext uri="{FF2B5EF4-FFF2-40B4-BE49-F238E27FC236}">
                  <a16:creationId xmlns:a16="http://schemas.microsoft.com/office/drawing/2014/main" id="{0B67540F-3EB3-4E6A-B5E5-ACFEEFAC9BCA}"/>
                </a:ext>
              </a:extLst>
            </p:cNvPr>
            <p:cNvCxnSpPr>
              <a:cxnSpLocks/>
              <a:stCxn id="6" idx="1"/>
              <a:endCxn id="10" idx="1"/>
            </p:cNvCxnSpPr>
            <p:nvPr/>
          </p:nvCxnSpPr>
          <p:spPr>
            <a:xfrm rot="10800000" flipV="1">
              <a:off x="8764050" y="2068538"/>
              <a:ext cx="12700" cy="3371768"/>
            </a:xfrm>
            <a:prstGeom prst="curvedConnector3">
              <a:avLst>
                <a:gd name="adj1" fmla="val 8175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连接符: 曲线 18">
              <a:extLst>
                <a:ext uri="{FF2B5EF4-FFF2-40B4-BE49-F238E27FC236}">
                  <a16:creationId xmlns:a16="http://schemas.microsoft.com/office/drawing/2014/main" id="{E86C616E-C086-4E29-B79C-4366165CFA51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rot="5400000">
              <a:off x="8909825" y="1647013"/>
              <a:ext cx="473717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曲线 40">
              <a:extLst>
                <a:ext uri="{FF2B5EF4-FFF2-40B4-BE49-F238E27FC236}">
                  <a16:creationId xmlns:a16="http://schemas.microsoft.com/office/drawing/2014/main" id="{DA6955C7-802B-4512-9F0D-291350A5C3F6}"/>
                </a:ext>
              </a:extLst>
            </p:cNvPr>
            <p:cNvCxnSpPr>
              <a:cxnSpLocks/>
              <a:stCxn id="10" idx="2"/>
              <a:endCxn id="5" idx="0"/>
            </p:cNvCxnSpPr>
            <p:nvPr/>
          </p:nvCxnSpPr>
          <p:spPr>
            <a:xfrm>
              <a:off x="9146683" y="5624972"/>
              <a:ext cx="0" cy="610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7C2705AA-BA81-42A7-8CB5-6E0EA496AF4A}"/>
                </a:ext>
              </a:extLst>
            </p:cNvPr>
            <p:cNvCxnSpPr>
              <a:cxnSpLocks/>
              <a:stCxn id="9" idx="3"/>
              <a:endCxn id="5" idx="3"/>
            </p:cNvCxnSpPr>
            <p:nvPr/>
          </p:nvCxnSpPr>
          <p:spPr>
            <a:xfrm>
              <a:off x="9529315" y="2927674"/>
              <a:ext cx="12700" cy="3492240"/>
            </a:xfrm>
            <a:prstGeom prst="curvedConnector3">
              <a:avLst>
                <a:gd name="adj1" fmla="val 115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910300C2-DC8A-4974-A36B-26205109D782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 rot="5400000">
              <a:off x="8901781" y="2498106"/>
              <a:ext cx="489804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曲线 22">
              <a:extLst>
                <a:ext uri="{FF2B5EF4-FFF2-40B4-BE49-F238E27FC236}">
                  <a16:creationId xmlns:a16="http://schemas.microsoft.com/office/drawing/2014/main" id="{4B707C91-67AE-4691-B830-3497A00C2033}"/>
                </a:ext>
              </a:extLst>
            </p:cNvPr>
            <p:cNvCxnSpPr>
              <a:cxnSpLocks/>
              <a:stCxn id="9" idx="1"/>
              <a:endCxn id="11" idx="1"/>
            </p:cNvCxnSpPr>
            <p:nvPr/>
          </p:nvCxnSpPr>
          <p:spPr>
            <a:xfrm rot="10800000" flipV="1">
              <a:off x="8757700" y="2927674"/>
              <a:ext cx="6350" cy="1964984"/>
            </a:xfrm>
            <a:prstGeom prst="curvedConnector3">
              <a:avLst>
                <a:gd name="adj1" fmla="val 5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曲线 23">
              <a:extLst>
                <a:ext uri="{FF2B5EF4-FFF2-40B4-BE49-F238E27FC236}">
                  <a16:creationId xmlns:a16="http://schemas.microsoft.com/office/drawing/2014/main" id="{17C606F5-4639-4BC6-ACC6-28B59CBC0B88}"/>
                </a:ext>
              </a:extLst>
            </p:cNvPr>
            <p:cNvCxnSpPr>
              <a:cxnSpLocks/>
              <a:stCxn id="9" idx="2"/>
              <a:endCxn id="7" idx="0"/>
            </p:cNvCxnSpPr>
            <p:nvPr/>
          </p:nvCxnSpPr>
          <p:spPr>
            <a:xfrm rot="5400000">
              <a:off x="8859988" y="3399035"/>
              <a:ext cx="573390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8BE4A4F-40E3-48FF-928F-E73CBAE8E4DC}"/>
                </a:ext>
              </a:extLst>
            </p:cNvPr>
            <p:cNvSpPr txBox="1"/>
            <p:nvPr/>
          </p:nvSpPr>
          <p:spPr>
            <a:xfrm>
              <a:off x="10372725" y="680479"/>
              <a:ext cx="698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5"/>
                  </a:solidFill>
                </a:rPr>
                <a:t>-0.35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EAEB221-7479-476F-BCA9-19E26B573A3B}"/>
                </a:ext>
              </a:extLst>
            </p:cNvPr>
            <p:cNvSpPr txBox="1"/>
            <p:nvPr/>
          </p:nvSpPr>
          <p:spPr>
            <a:xfrm>
              <a:off x="9794473" y="4227638"/>
              <a:ext cx="698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5"/>
                  </a:solidFill>
                </a:rPr>
                <a:t>-0.37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7EE0982-2B6E-419C-B520-77AF82616020}"/>
                </a:ext>
              </a:extLst>
            </p:cNvPr>
            <p:cNvSpPr txBox="1"/>
            <p:nvPr/>
          </p:nvSpPr>
          <p:spPr>
            <a:xfrm>
              <a:off x="7069677" y="739396"/>
              <a:ext cx="698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5"/>
                  </a:solidFill>
                </a:rPr>
                <a:t>-0.28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5935CF1-1C8E-4E39-8966-C82C40595BB2}"/>
                </a:ext>
              </a:extLst>
            </p:cNvPr>
            <p:cNvSpPr txBox="1"/>
            <p:nvPr/>
          </p:nvSpPr>
          <p:spPr>
            <a:xfrm>
              <a:off x="9095973" y="661652"/>
              <a:ext cx="698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5"/>
                  </a:solidFill>
                </a:rPr>
                <a:t>-0.32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9CA2C50-ABF9-4CB5-8EAD-DD65CF03E21D}"/>
                </a:ext>
              </a:extLst>
            </p:cNvPr>
            <p:cNvSpPr txBox="1"/>
            <p:nvPr/>
          </p:nvSpPr>
          <p:spPr>
            <a:xfrm>
              <a:off x="9016508" y="4221899"/>
              <a:ext cx="698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5"/>
                  </a:solidFill>
                </a:rPr>
                <a:t>-0.38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CF2E0D5-A89C-4655-A3EA-421783E94CBE}"/>
                </a:ext>
              </a:extLst>
            </p:cNvPr>
            <p:cNvSpPr txBox="1"/>
            <p:nvPr/>
          </p:nvSpPr>
          <p:spPr>
            <a:xfrm>
              <a:off x="7738524" y="6061454"/>
              <a:ext cx="698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5"/>
                  </a:solidFill>
                </a:rPr>
                <a:t>-0.26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598AB54-D16B-4A69-9B02-97C63BBC7B81}"/>
                </a:ext>
              </a:extLst>
            </p:cNvPr>
            <p:cNvSpPr txBox="1"/>
            <p:nvPr/>
          </p:nvSpPr>
          <p:spPr>
            <a:xfrm>
              <a:off x="7848879" y="1996582"/>
              <a:ext cx="698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5"/>
                  </a:solidFill>
                </a:rPr>
                <a:t>-0.39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42BE7A7-361D-40FC-816D-36BEFEB4D0D9}"/>
                </a:ext>
              </a:extLst>
            </p:cNvPr>
            <p:cNvSpPr txBox="1"/>
            <p:nvPr/>
          </p:nvSpPr>
          <p:spPr>
            <a:xfrm>
              <a:off x="9016508" y="1472246"/>
              <a:ext cx="698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5"/>
                  </a:solidFill>
                </a:rPr>
                <a:t>-0.29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EA04847-C64F-4E18-9D68-ACFBEC830E8D}"/>
                </a:ext>
              </a:extLst>
            </p:cNvPr>
            <p:cNvSpPr txBox="1"/>
            <p:nvPr/>
          </p:nvSpPr>
          <p:spPr>
            <a:xfrm>
              <a:off x="9016508" y="5757879"/>
              <a:ext cx="698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5"/>
                  </a:solidFill>
                </a:rPr>
                <a:t>-0.34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E514A8F-D84B-49B8-8A2A-68DA27A1370E}"/>
                </a:ext>
              </a:extLst>
            </p:cNvPr>
            <p:cNvSpPr txBox="1"/>
            <p:nvPr/>
          </p:nvSpPr>
          <p:spPr>
            <a:xfrm>
              <a:off x="10745431" y="4068010"/>
              <a:ext cx="698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5"/>
                  </a:solidFill>
                </a:rPr>
                <a:t>-0.4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A453555-04EE-4094-A301-D681F1AD5E09}"/>
                </a:ext>
              </a:extLst>
            </p:cNvPr>
            <p:cNvSpPr txBox="1"/>
            <p:nvPr/>
          </p:nvSpPr>
          <p:spPr>
            <a:xfrm>
              <a:off x="9019683" y="2339552"/>
              <a:ext cx="698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5"/>
                  </a:solidFill>
                </a:rPr>
                <a:t>-0.52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2825F64-3C9D-4102-988C-3AAE766A9C37}"/>
                </a:ext>
              </a:extLst>
            </p:cNvPr>
            <p:cNvSpPr txBox="1"/>
            <p:nvPr/>
          </p:nvSpPr>
          <p:spPr>
            <a:xfrm>
              <a:off x="7986731" y="2964801"/>
              <a:ext cx="698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5"/>
                  </a:solidFill>
                </a:rPr>
                <a:t>-0.58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2D76BA8-D0A6-41FD-A36E-A9813074B42D}"/>
                </a:ext>
              </a:extLst>
            </p:cNvPr>
            <p:cNvSpPr txBox="1"/>
            <p:nvPr/>
          </p:nvSpPr>
          <p:spPr>
            <a:xfrm>
              <a:off x="8993420" y="3263076"/>
              <a:ext cx="698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5"/>
                  </a:solidFill>
                </a:rPr>
                <a:t>-0.93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</p:grpSp>
      <p:graphicFrame>
        <p:nvGraphicFramePr>
          <p:cNvPr id="38" name="表格 419">
            <a:extLst>
              <a:ext uri="{FF2B5EF4-FFF2-40B4-BE49-F238E27FC236}">
                <a16:creationId xmlns:a16="http://schemas.microsoft.com/office/drawing/2014/main" id="{EB2ADED0-0468-4358-8B51-0317FAEA5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629186"/>
              </p:ext>
            </p:extLst>
          </p:nvPr>
        </p:nvGraphicFramePr>
        <p:xfrm>
          <a:off x="184151" y="488769"/>
          <a:ext cx="639494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549">
                  <a:extLst>
                    <a:ext uri="{9D8B030D-6E8A-4147-A177-3AD203B41FA5}">
                      <a16:colId xmlns:a16="http://schemas.microsoft.com/office/drawing/2014/main" val="3838641851"/>
                    </a:ext>
                  </a:extLst>
                </a:gridCol>
                <a:gridCol w="710549">
                  <a:extLst>
                    <a:ext uri="{9D8B030D-6E8A-4147-A177-3AD203B41FA5}">
                      <a16:colId xmlns:a16="http://schemas.microsoft.com/office/drawing/2014/main" val="364057502"/>
                    </a:ext>
                  </a:extLst>
                </a:gridCol>
                <a:gridCol w="710549">
                  <a:extLst>
                    <a:ext uri="{9D8B030D-6E8A-4147-A177-3AD203B41FA5}">
                      <a16:colId xmlns:a16="http://schemas.microsoft.com/office/drawing/2014/main" val="99248082"/>
                    </a:ext>
                  </a:extLst>
                </a:gridCol>
                <a:gridCol w="710549">
                  <a:extLst>
                    <a:ext uri="{9D8B030D-6E8A-4147-A177-3AD203B41FA5}">
                      <a16:colId xmlns:a16="http://schemas.microsoft.com/office/drawing/2014/main" val="1837071324"/>
                    </a:ext>
                  </a:extLst>
                </a:gridCol>
                <a:gridCol w="710549">
                  <a:extLst>
                    <a:ext uri="{9D8B030D-6E8A-4147-A177-3AD203B41FA5}">
                      <a16:colId xmlns:a16="http://schemas.microsoft.com/office/drawing/2014/main" val="1377386286"/>
                    </a:ext>
                  </a:extLst>
                </a:gridCol>
                <a:gridCol w="710549">
                  <a:extLst>
                    <a:ext uri="{9D8B030D-6E8A-4147-A177-3AD203B41FA5}">
                      <a16:colId xmlns:a16="http://schemas.microsoft.com/office/drawing/2014/main" val="1664715246"/>
                    </a:ext>
                  </a:extLst>
                </a:gridCol>
                <a:gridCol w="710549">
                  <a:extLst>
                    <a:ext uri="{9D8B030D-6E8A-4147-A177-3AD203B41FA5}">
                      <a16:colId xmlns:a16="http://schemas.microsoft.com/office/drawing/2014/main" val="3624854393"/>
                    </a:ext>
                  </a:extLst>
                </a:gridCol>
                <a:gridCol w="710549">
                  <a:extLst>
                    <a:ext uri="{9D8B030D-6E8A-4147-A177-3AD203B41FA5}">
                      <a16:colId xmlns:a16="http://schemas.microsoft.com/office/drawing/2014/main" val="3693450354"/>
                    </a:ext>
                  </a:extLst>
                </a:gridCol>
                <a:gridCol w="710549">
                  <a:extLst>
                    <a:ext uri="{9D8B030D-6E8A-4147-A177-3AD203B41FA5}">
                      <a16:colId xmlns:a16="http://schemas.microsoft.com/office/drawing/2014/main" val="283607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trace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55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-0.32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-inf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-inf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-0.35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-inf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-inf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35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-0.32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-0.61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-inf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-0.35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-inf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-inf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51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-0.32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-0.61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-1.13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-0.35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-inf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-inf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-0.32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-0.61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-1.13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-2.06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-1.71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-1.53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49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-0.32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-0.61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-1.13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-2.06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-2.44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-2.43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-1.53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28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-0.32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-0.61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-1.13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-2.06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-2.44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-2.43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-2.7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80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-0.32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-0.61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-1.13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-2.06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-2.44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-2.43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-2.77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2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0.61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1.13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2.06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2.44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2.43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2.77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501240"/>
                  </a:ext>
                </a:extLst>
              </a:tr>
            </a:tbl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6A8FA181-E72F-4009-8FAB-61719240A952}"/>
              </a:ext>
            </a:extLst>
          </p:cNvPr>
          <p:cNvSpPr txBox="1"/>
          <p:nvPr/>
        </p:nvSpPr>
        <p:spPr>
          <a:xfrm>
            <a:off x="184151" y="3951572"/>
            <a:ext cx="3250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0: 5 →1 →3 →6 →4 →0</a:t>
            </a:r>
          </a:p>
          <a:p>
            <a:r>
              <a:rPr lang="en-US" altLang="zh-CN" dirty="0"/>
              <a:t>1: 5 →1</a:t>
            </a:r>
          </a:p>
          <a:p>
            <a:r>
              <a:rPr lang="en-US" altLang="zh-CN" dirty="0"/>
              <a:t>2: 5 →1 →3 →6 →4 →7 →2</a:t>
            </a:r>
          </a:p>
          <a:p>
            <a:r>
              <a:rPr lang="en-US" altLang="zh-CN" dirty="0"/>
              <a:t>3: 5 →1 →3</a:t>
            </a:r>
          </a:p>
          <a:p>
            <a:r>
              <a:rPr lang="en-US" altLang="zh-CN" dirty="0"/>
              <a:t>4: 5 →1 →3 →6 →4</a:t>
            </a:r>
          </a:p>
          <a:p>
            <a:r>
              <a:rPr lang="en-US" altLang="zh-CN" dirty="0"/>
              <a:t>6: 5 →1 →3 →6</a:t>
            </a:r>
          </a:p>
          <a:p>
            <a:r>
              <a:rPr lang="en-US" altLang="zh-CN" dirty="0"/>
              <a:t>7: 5 →1 →3 →6 →4 →7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67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384</Words>
  <Application>Microsoft Office PowerPoint</Application>
  <PresentationFormat>宽屏</PresentationFormat>
  <Paragraphs>218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毕 益铭</dc:creator>
  <cp:lastModifiedBy>毕 益铭</cp:lastModifiedBy>
  <cp:revision>10</cp:revision>
  <dcterms:created xsi:type="dcterms:W3CDTF">2020-04-20T03:51:12Z</dcterms:created>
  <dcterms:modified xsi:type="dcterms:W3CDTF">2020-04-20T05:26:36Z</dcterms:modified>
</cp:coreProperties>
</file>