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2" r:id="rId11"/>
    <p:sldId id="264" r:id="rId12"/>
  </p:sldIdLst>
  <p:sldSz cx="9144000" cy="5715000" type="screen16x10"/>
  <p:notesSz cx="6797675" cy="9926638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143"/>
    <a:srgbClr val="444D3E"/>
    <a:srgbClr val="DC4913"/>
    <a:srgbClr val="00877C"/>
    <a:srgbClr val="005B82"/>
    <a:srgbClr val="471557"/>
    <a:srgbClr val="E6AA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98" autoAdjust="0"/>
  </p:normalViewPr>
  <p:slideViewPr>
    <p:cSldViewPr snapToGrid="0">
      <p:cViewPr varScale="1">
        <p:scale>
          <a:sx n="102" d="100"/>
          <a:sy n="102" d="100"/>
        </p:scale>
        <p:origin x="2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837147C8-E682-4DE4-8864-37E1334826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A816FC7F-9287-4975-A162-242929828C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51BD7B0C-52A0-4DD1-B8CA-BEC03611F0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603D8302-0EB3-4898-82D8-A31A10B7050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01B5808-C034-4ECE-90A8-9419C6A71762}" type="slidenum">
              <a:rPr lang="en-NZ" altLang="en-US"/>
              <a:pPr/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56E5EFF-7EB6-440B-B723-6E6132A010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CED1F84-0CC2-4823-919B-2103FD08B7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04760C9-F07A-42BE-9C46-776230170C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0688" y="744538"/>
            <a:ext cx="59563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0E93969-4708-4794-9CF7-6BB356C3F8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D692C48-873B-4DAA-AB93-7B3A0CF4EA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E1DB97C-2283-4D5D-8C2B-50B9A194E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EBCD4BC-54B3-46ED-B1D1-575468C03C01}" type="slidenum">
              <a:rPr lang="en-NZ" altLang="en-US"/>
              <a:pPr/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EBB8767-4E12-41EB-90DB-A859D2BB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01781"/>
            <a:ext cx="7772400" cy="2017448"/>
          </a:xfrm>
        </p:spPr>
        <p:txBody>
          <a:bodyPr/>
          <a:lstStyle>
            <a:lvl1pPr>
              <a:lnSpc>
                <a:spcPct val="100000"/>
              </a:lnSpc>
              <a:defRPr sz="71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2626" y="3187859"/>
            <a:ext cx="7780337" cy="698500"/>
          </a:xfrm>
        </p:spPr>
        <p:txBody>
          <a:bodyPr/>
          <a:lstStyle>
            <a:lvl1pPr marL="0" indent="0">
              <a:buFontTx/>
              <a:buNone/>
              <a:defRPr sz="2800" b="1">
                <a:solidFill>
                  <a:srgbClr val="444D3E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733570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90738B-60D1-498E-A76E-60842AF193E9}"/>
              </a:ext>
            </a:extLst>
          </p:cNvPr>
          <p:cNvSpPr txBox="1">
            <a:spLocks/>
          </p:cNvSpPr>
          <p:nvPr/>
        </p:nvSpPr>
        <p:spPr bwMode="auto">
          <a:xfrm>
            <a:off x="119063" y="1143000"/>
            <a:ext cx="17557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0" b="1">
                <a:solidFill>
                  <a:srgbClr val="7AC143"/>
                </a:solidFill>
                <a:latin typeface="Arial Black" panose="020B0A04020102020204" pitchFamily="34" charset="0"/>
              </a:rPr>
              <a:t>“</a:t>
            </a:r>
            <a:endParaRPr lang="en-NZ" altLang="en-US" sz="20000" b="1">
              <a:solidFill>
                <a:srgbClr val="7AC143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E8E002-B135-48A7-8215-6FE2E8BA796C}"/>
              </a:ext>
            </a:extLst>
          </p:cNvPr>
          <p:cNvSpPr txBox="1">
            <a:spLocks/>
          </p:cNvSpPr>
          <p:nvPr/>
        </p:nvSpPr>
        <p:spPr bwMode="auto">
          <a:xfrm rot="10800000">
            <a:off x="7294563" y="3213100"/>
            <a:ext cx="17541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0" b="1">
                <a:solidFill>
                  <a:srgbClr val="7AC143"/>
                </a:solidFill>
                <a:latin typeface="Arial Black" panose="020B0A04020102020204" pitchFamily="34" charset="0"/>
              </a:rPr>
              <a:t>“</a:t>
            </a:r>
            <a:endParaRPr lang="en-NZ" altLang="en-US" sz="20000" b="1">
              <a:solidFill>
                <a:srgbClr val="7AC143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29768" y="1569720"/>
            <a:ext cx="8302752" cy="2011680"/>
          </a:xfr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rgbClr val="444D3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405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F627370-AC07-4558-8498-CDCF10AA0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0021"/>
            <a:ext cx="7772400" cy="998621"/>
          </a:xfrm>
        </p:spPr>
        <p:txBody>
          <a:bodyPr anchor="t"/>
          <a:lstStyle>
            <a:lvl1pPr>
              <a:lnSpc>
                <a:spcPct val="100000"/>
              </a:lnSpc>
              <a:defRPr sz="54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1832" y="3078896"/>
            <a:ext cx="7780337" cy="1508344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rgbClr val="444D3E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985052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1318260"/>
            <a:ext cx="7772400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071321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1988" y="1318260"/>
            <a:ext cx="3810000" cy="3528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1318260"/>
            <a:ext cx="3810000" cy="3528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49153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A0E31BA-BD2B-410C-886B-D80EAA28E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0021"/>
            <a:ext cx="7772400" cy="998621"/>
          </a:xfrm>
        </p:spPr>
        <p:txBody>
          <a:bodyPr anchor="t"/>
          <a:lstStyle>
            <a:lvl1pPr>
              <a:lnSpc>
                <a:spcPct val="100000"/>
              </a:lnSpc>
              <a:defRPr sz="54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1832" y="3078896"/>
            <a:ext cx="7780337" cy="698500"/>
          </a:xfrm>
        </p:spPr>
        <p:txBody>
          <a:bodyPr/>
          <a:lstStyle>
            <a:lvl1pPr marL="0" indent="0">
              <a:buFontTx/>
              <a:buNone/>
              <a:defRPr sz="2800" b="1">
                <a:solidFill>
                  <a:srgbClr val="444D3E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99209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6085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1988" y="444500"/>
            <a:ext cx="3736276" cy="110236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645152" y="426720"/>
            <a:ext cx="3813048" cy="44043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61988" y="1828800"/>
            <a:ext cx="374542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26871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714999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</p:spTree>
    <p:extLst>
      <p:ext uri="{BB962C8B-B14F-4D97-AF65-F5344CB8AC3E}">
        <p14:creationId xmlns:p14="http://schemas.microsoft.com/office/powerpoint/2010/main" val="38653389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221740"/>
            <a:ext cx="3621024" cy="2755900"/>
          </a:xfrm>
          <a:solidFill>
            <a:srgbClr val="7AC143"/>
          </a:solidFill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58296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24320" y="2732987"/>
            <a:ext cx="2349500" cy="2001573"/>
          </a:xfrm>
          <a:solidFill>
            <a:srgbClr val="7AC143"/>
          </a:solidFill>
        </p:spPr>
        <p:txBody>
          <a:bodyPr/>
          <a:lstStyle>
            <a:lvl1pPr marL="0" indent="0">
              <a:buNone/>
              <a:defRPr>
                <a:solidFill>
                  <a:srgbClr val="7AC14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51512" y="2735527"/>
            <a:ext cx="2349500" cy="2001573"/>
          </a:xfrm>
          <a:solidFill>
            <a:srgbClr val="7AC143"/>
          </a:solidFill>
        </p:spPr>
        <p:txBody>
          <a:bodyPr/>
          <a:lstStyle>
            <a:lvl1pPr marL="0" indent="0">
              <a:buNone/>
              <a:defRPr>
                <a:solidFill>
                  <a:srgbClr val="7AC14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392488" y="2735792"/>
            <a:ext cx="2349500" cy="2001573"/>
          </a:xfrm>
          <a:solidFill>
            <a:srgbClr val="7AC143"/>
          </a:solidFill>
        </p:spPr>
        <p:txBody>
          <a:bodyPr/>
          <a:lstStyle>
            <a:lvl1pPr marL="0" indent="0">
              <a:buNone/>
              <a:defRPr>
                <a:solidFill>
                  <a:srgbClr val="7AC14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500444" y="411480"/>
            <a:ext cx="2350008" cy="198882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3362516" y="411480"/>
            <a:ext cx="2337244" cy="19812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6245924" y="403860"/>
            <a:ext cx="2337244" cy="197358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09588" y="2719917"/>
            <a:ext cx="2336800" cy="985573"/>
          </a:xfr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9588" y="3751527"/>
            <a:ext cx="2336800" cy="985573"/>
          </a:xfr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389948" y="2735580"/>
            <a:ext cx="2336800" cy="2001520"/>
          </a:xfr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255512" y="2743200"/>
            <a:ext cx="2336800" cy="57150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55068" y="3444240"/>
            <a:ext cx="2336800" cy="1262380"/>
          </a:xfr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9037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C863F3E-89C4-40EF-82B9-2D60514F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444500"/>
            <a:ext cx="7772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NZ" altLang="en-US"/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01743864-37D5-4F99-B05A-A4DF8002D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1988" y="1317625"/>
            <a:ext cx="777240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99235BE7-A5BF-4BB2-BE99-58BD384539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1" r:id="rId2"/>
    <p:sldLayoutId id="2147483702" r:id="rId3"/>
    <p:sldLayoutId id="2147483709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0" r:id="rId10"/>
    <p:sldLayoutId id="214748371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444D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444D3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444D3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444D3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444D3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4CB65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4CB65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4CB65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94CB65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444D3E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444D3E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000">
          <a:solidFill>
            <a:srgbClr val="444D3E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44D3E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rgbClr val="444D3E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59ED3DF0-79A9-4DDA-AE52-149AA43842AD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685800" y="701675"/>
            <a:ext cx="7772400" cy="2017713"/>
          </a:xfrm>
        </p:spPr>
        <p:txBody>
          <a:bodyPr/>
          <a:lstStyle/>
          <a:p>
            <a:pPr>
              <a:defRPr/>
            </a:pPr>
            <a:r>
              <a:rPr lang="en-NZ" dirty="0"/>
              <a:t>Workshop 2</a:t>
            </a:r>
          </a:p>
        </p:txBody>
      </p:sp>
      <p:sp>
        <p:nvSpPr>
          <p:cNvPr id="6147" name="Subtitle 21">
            <a:extLst>
              <a:ext uri="{FF2B5EF4-FFF2-40B4-BE49-F238E27FC236}">
                <a16:creationId xmlns:a16="http://schemas.microsoft.com/office/drawing/2014/main" id="{1D77B3C4-D8DB-4155-AE3E-59FB95FD888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682625" y="3187700"/>
            <a:ext cx="7780338" cy="698500"/>
          </a:xfrm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CD78-E777-4139-85FC-662012D0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0AF1-F340-408F-930C-1092E2EB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NZ" dirty="0"/>
              <a:t>Finish Chapter 5 (Ex 5.6.7)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NZ" dirty="0"/>
              <a:t>Do exercises 6.3 from R4DS</a:t>
            </a:r>
          </a:p>
          <a:p>
            <a:pPr marL="0" indent="0">
              <a:buNone/>
            </a:pPr>
            <a:r>
              <a:rPr lang="en-NZ" dirty="0"/>
              <a:t>And of course 1 to 6!</a:t>
            </a:r>
          </a:p>
        </p:txBody>
      </p:sp>
    </p:spTree>
    <p:extLst>
      <p:ext uri="{BB962C8B-B14F-4D97-AF65-F5344CB8AC3E}">
        <p14:creationId xmlns:p14="http://schemas.microsoft.com/office/powerpoint/2010/main" val="3720715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7BFD-DA73-4615-954E-7434533C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4D60-1954-4305-B607-011AAF8A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92610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143-9BFF-4BA8-91F0-8749F4D4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Where are we?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57291AE-4D1E-4F4E-87C9-FBCFC6B3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4" y="1281659"/>
            <a:ext cx="870845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682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4F50-DADB-41D8-A792-40D8F191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219647"/>
            <a:ext cx="7772400" cy="571500"/>
          </a:xfrm>
        </p:spPr>
        <p:txBody>
          <a:bodyPr/>
          <a:lstStyle/>
          <a:p>
            <a:r>
              <a:rPr lang="en-NZ" dirty="0"/>
              <a:t>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E84E-6034-4BB7-8013-66BDE5E1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036C-8FD5-48C3-9119-89B7014A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" y="1086787"/>
            <a:ext cx="9015956" cy="36126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AA612-BA4C-40D7-B474-6A31A6FE73C1}"/>
              </a:ext>
            </a:extLst>
          </p:cNvPr>
          <p:cNvSpPr/>
          <p:nvPr/>
        </p:nvSpPr>
        <p:spPr bwMode="auto">
          <a:xfrm>
            <a:off x="1349115" y="1086787"/>
            <a:ext cx="7772400" cy="37747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314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4F50-DADB-41D8-A792-40D8F191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219647"/>
            <a:ext cx="7772400" cy="571500"/>
          </a:xfrm>
        </p:spPr>
        <p:txBody>
          <a:bodyPr/>
          <a:lstStyle/>
          <a:p>
            <a:r>
              <a:rPr lang="en-NZ" dirty="0"/>
              <a:t>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E84E-6034-4BB7-8013-66BDE5E1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036C-8FD5-48C3-9119-89B7014A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" y="1086787"/>
            <a:ext cx="9015956" cy="36126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AA612-BA4C-40D7-B474-6A31A6FE73C1}"/>
              </a:ext>
            </a:extLst>
          </p:cNvPr>
          <p:cNvSpPr/>
          <p:nvPr/>
        </p:nvSpPr>
        <p:spPr bwMode="auto">
          <a:xfrm>
            <a:off x="3125449" y="1086787"/>
            <a:ext cx="5996066" cy="37747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449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4F50-DADB-41D8-A792-40D8F191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219647"/>
            <a:ext cx="7772400" cy="571500"/>
          </a:xfrm>
        </p:spPr>
        <p:txBody>
          <a:bodyPr/>
          <a:lstStyle/>
          <a:p>
            <a:r>
              <a:rPr lang="en-NZ" dirty="0"/>
              <a:t>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E84E-6034-4BB7-8013-66BDE5E1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036C-8FD5-48C3-9119-89B7014A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" y="1086787"/>
            <a:ext cx="9015956" cy="36126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AA612-BA4C-40D7-B474-6A31A6FE73C1}"/>
              </a:ext>
            </a:extLst>
          </p:cNvPr>
          <p:cNvSpPr/>
          <p:nvPr/>
        </p:nvSpPr>
        <p:spPr bwMode="auto">
          <a:xfrm>
            <a:off x="6730583" y="1086787"/>
            <a:ext cx="2390931" cy="37747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237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4F50-DADB-41D8-A792-40D8F191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28" y="219647"/>
            <a:ext cx="7772400" cy="571500"/>
          </a:xfrm>
        </p:spPr>
        <p:txBody>
          <a:bodyPr/>
          <a:lstStyle/>
          <a:p>
            <a:r>
              <a:rPr lang="en-NZ" dirty="0"/>
              <a:t>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E84E-6034-4BB7-8013-66BDE5E1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036C-8FD5-48C3-9119-89B7014A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" y="1086787"/>
            <a:ext cx="9015956" cy="36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58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82A9-495F-4890-B4EF-41019037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444500"/>
            <a:ext cx="8482012" cy="571500"/>
          </a:xfrm>
        </p:spPr>
        <p:txBody>
          <a:bodyPr/>
          <a:lstStyle/>
          <a:p>
            <a:r>
              <a:rPr lang="en-NZ" dirty="0"/>
              <a:t>Does grouping affect statistics?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CB1B9-0537-4A5F-94E3-75C7A0D8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395" y="1268550"/>
            <a:ext cx="4565388" cy="37591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DFBE88-27D3-4E01-AEAB-BDA2CD571B0C}"/>
              </a:ext>
            </a:extLst>
          </p:cNvPr>
          <p:cNvSpPr/>
          <p:nvPr/>
        </p:nvSpPr>
        <p:spPr bwMode="auto">
          <a:xfrm>
            <a:off x="4264701" y="1394086"/>
            <a:ext cx="4879299" cy="3560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52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82A9-495F-4890-B4EF-41019037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444500"/>
            <a:ext cx="8482012" cy="571500"/>
          </a:xfrm>
        </p:spPr>
        <p:txBody>
          <a:bodyPr/>
          <a:lstStyle/>
          <a:p>
            <a:r>
              <a:rPr lang="en-NZ" dirty="0"/>
              <a:t>Does grouping affect statistics?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CB1B9-0537-4A5F-94E3-75C7A0D8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395" y="1268550"/>
            <a:ext cx="4565388" cy="37591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DFBE88-27D3-4E01-AEAB-BDA2CD571B0C}"/>
              </a:ext>
            </a:extLst>
          </p:cNvPr>
          <p:cNvSpPr/>
          <p:nvPr/>
        </p:nvSpPr>
        <p:spPr bwMode="auto">
          <a:xfrm>
            <a:off x="5373974" y="1394086"/>
            <a:ext cx="3770026" cy="3560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013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82A9-495F-4890-B4EF-41019037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444500"/>
            <a:ext cx="8482012" cy="571500"/>
          </a:xfrm>
        </p:spPr>
        <p:txBody>
          <a:bodyPr/>
          <a:lstStyle/>
          <a:p>
            <a:r>
              <a:rPr lang="en-NZ" dirty="0"/>
              <a:t>Does grouping affect statistics?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CB1B9-0537-4A5F-94E3-75C7A0D8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395" y="1268550"/>
            <a:ext cx="4565388" cy="3759138"/>
          </a:xfrm>
        </p:spPr>
      </p:pic>
    </p:spTree>
    <p:extLst>
      <p:ext uri="{BB962C8B-B14F-4D97-AF65-F5344CB8AC3E}">
        <p14:creationId xmlns:p14="http://schemas.microsoft.com/office/powerpoint/2010/main" val="30263859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">
  <a:themeElements>
    <a:clrScheme name="DNZ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9BE28"/>
      </a:accent1>
      <a:accent2>
        <a:srgbClr val="009AA6"/>
      </a:accent2>
      <a:accent3>
        <a:srgbClr val="353737"/>
      </a:accent3>
      <a:accent4>
        <a:srgbClr val="FFFFFF"/>
      </a:accent4>
      <a:accent5>
        <a:srgbClr val="69BE28"/>
      </a:accent5>
      <a:accent6>
        <a:srgbClr val="009AA6"/>
      </a:accent6>
      <a:hlink>
        <a:srgbClr val="0070C0"/>
      </a:hlink>
      <a:folHlink>
        <a:srgbClr val="199CFF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</TotalTime>
  <Words>53</Words>
  <Application>Microsoft Office PowerPoint</Application>
  <PresentationFormat>On-screen Show (16:10)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</vt:lpstr>
      <vt:lpstr>Arial</vt:lpstr>
      <vt:lpstr>Arial Black</vt:lpstr>
      <vt:lpstr>Blank</vt:lpstr>
      <vt:lpstr>Workshop 2</vt:lpstr>
      <vt:lpstr>Where are we?</vt:lpstr>
      <vt:lpstr>Data in R</vt:lpstr>
      <vt:lpstr>Data in R</vt:lpstr>
      <vt:lpstr>Data in R</vt:lpstr>
      <vt:lpstr>Data in R</vt:lpstr>
      <vt:lpstr>Does grouping affect statistics?</vt:lpstr>
      <vt:lpstr>Does grouping affect statistics?</vt:lpstr>
      <vt:lpstr>Does grouping affect statistics?</vt:lpstr>
      <vt:lpstr>Homework</vt:lpstr>
      <vt:lpstr>PowerPoint Presentation</vt:lpstr>
    </vt:vector>
  </TitlesOfParts>
  <Company>DairyNZ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</dc:title>
  <dc:creator>Mark Neal</dc:creator>
  <cp:lastModifiedBy>Mark Neal</cp:lastModifiedBy>
  <cp:revision>3</cp:revision>
  <cp:lastPrinted>2016-03-09T22:03:10Z</cp:lastPrinted>
  <dcterms:created xsi:type="dcterms:W3CDTF">2021-03-04T10:10:18Z</dcterms:created>
  <dcterms:modified xsi:type="dcterms:W3CDTF">2021-03-04T10:29:37Z</dcterms:modified>
</cp:coreProperties>
</file>