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6" r:id="rId1"/>
  </p:sldMasterIdLst>
  <p:notesMasterIdLst>
    <p:notesMasterId r:id="rId18"/>
  </p:notesMasterIdLst>
  <p:handoutMasterIdLst>
    <p:handoutMasterId r:id="rId19"/>
  </p:handoutMasterIdLst>
  <p:sldIdLst>
    <p:sldId id="256" r:id="rId2"/>
    <p:sldId id="261" r:id="rId3"/>
    <p:sldId id="257" r:id="rId4"/>
    <p:sldId id="258" r:id="rId5"/>
    <p:sldId id="259" r:id="rId6"/>
    <p:sldId id="260" r:id="rId7"/>
    <p:sldId id="267" r:id="rId8"/>
    <p:sldId id="268" r:id="rId9"/>
    <p:sldId id="269" r:id="rId10"/>
    <p:sldId id="270" r:id="rId11"/>
    <p:sldId id="271" r:id="rId12"/>
    <p:sldId id="263" r:id="rId13"/>
    <p:sldId id="265" r:id="rId14"/>
    <p:sldId id="266" r:id="rId15"/>
    <p:sldId id="262" r:id="rId16"/>
    <p:sldId id="264" r:id="rId17"/>
  </p:sldIdLst>
  <p:sldSz cx="9144000" cy="5715000" type="screen16x10"/>
  <p:notesSz cx="6797675" cy="9926638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AC143"/>
    <a:srgbClr val="444D3E"/>
    <a:srgbClr val="DC4913"/>
    <a:srgbClr val="00877C"/>
    <a:srgbClr val="005B82"/>
    <a:srgbClr val="471557"/>
    <a:srgbClr val="E6AA00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E4CB31-084F-4E5A-9F23-69420D38CC8F}" v="47" dt="2021-03-04T10:44:07.1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3" autoAdjust="0"/>
    <p:restoredTop sz="94698" autoAdjust="0"/>
  </p:normalViewPr>
  <p:slideViewPr>
    <p:cSldViewPr snapToGrid="0">
      <p:cViewPr varScale="1">
        <p:scale>
          <a:sx n="102" d="100"/>
          <a:sy n="102" d="100"/>
        </p:scale>
        <p:origin x="92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k Neal" userId="c63c6ee2-fbd3-4c1e-826c-32b699859cbd" providerId="ADAL" clId="{24E4CB31-084F-4E5A-9F23-69420D38CC8F}"/>
    <pc:docChg chg="custSel addSld modSld">
      <pc:chgData name="Mark Neal" userId="c63c6ee2-fbd3-4c1e-826c-32b699859cbd" providerId="ADAL" clId="{24E4CB31-084F-4E5A-9F23-69420D38CC8F}" dt="2021-03-04T10:44:26.008" v="151" actId="1076"/>
      <pc:docMkLst>
        <pc:docMk/>
      </pc:docMkLst>
      <pc:sldChg chg="addSp delSp modSp new mod">
        <pc:chgData name="Mark Neal" userId="c63c6ee2-fbd3-4c1e-826c-32b699859cbd" providerId="ADAL" clId="{24E4CB31-084F-4E5A-9F23-69420D38CC8F}" dt="2021-03-04T10:41:50.775" v="131" actId="14100"/>
        <pc:sldMkLst>
          <pc:docMk/>
          <pc:sldMk cId="2603811829" sldId="267"/>
        </pc:sldMkLst>
        <pc:spChg chg="mod">
          <ac:chgData name="Mark Neal" userId="c63c6ee2-fbd3-4c1e-826c-32b699859cbd" providerId="ADAL" clId="{24E4CB31-084F-4E5A-9F23-69420D38CC8F}" dt="2021-03-04T10:33:41.637" v="6" actId="20577"/>
          <ac:spMkLst>
            <pc:docMk/>
            <pc:sldMk cId="2603811829" sldId="267"/>
            <ac:spMk id="2" creationId="{B6DAE2C5-E0F1-4217-BC63-A30F55AF66C4}"/>
          </ac:spMkLst>
        </pc:spChg>
        <pc:spChg chg="del">
          <ac:chgData name="Mark Neal" userId="c63c6ee2-fbd3-4c1e-826c-32b699859cbd" providerId="ADAL" clId="{24E4CB31-084F-4E5A-9F23-69420D38CC8F}" dt="2021-03-04T10:34:42.841" v="7"/>
          <ac:spMkLst>
            <pc:docMk/>
            <pc:sldMk cId="2603811829" sldId="267"/>
            <ac:spMk id="3" creationId="{82FA0EE0-9B95-4EDE-82EF-8654352437A6}"/>
          </ac:spMkLst>
        </pc:spChg>
        <pc:spChg chg="add mod">
          <ac:chgData name="Mark Neal" userId="c63c6ee2-fbd3-4c1e-826c-32b699859cbd" providerId="ADAL" clId="{24E4CB31-084F-4E5A-9F23-69420D38CC8F}" dt="2021-03-04T10:35:45.784" v="26" actId="20577"/>
          <ac:spMkLst>
            <pc:docMk/>
            <pc:sldMk cId="2603811829" sldId="267"/>
            <ac:spMk id="4" creationId="{5D977A5D-E379-41DC-B054-B8C291EA896B}"/>
          </ac:spMkLst>
        </pc:spChg>
        <pc:spChg chg="add mod">
          <ac:chgData name="Mark Neal" userId="c63c6ee2-fbd3-4c1e-826c-32b699859cbd" providerId="ADAL" clId="{24E4CB31-084F-4E5A-9F23-69420D38CC8F}" dt="2021-03-04T10:40:55.321" v="126" actId="20577"/>
          <ac:spMkLst>
            <pc:docMk/>
            <pc:sldMk cId="2603811829" sldId="267"/>
            <ac:spMk id="5" creationId="{9B2DCB49-B2A9-47B9-A67E-1D5575221744}"/>
          </ac:spMkLst>
        </pc:spChg>
        <pc:spChg chg="add del mod">
          <ac:chgData name="Mark Neal" userId="c63c6ee2-fbd3-4c1e-826c-32b699859cbd" providerId="ADAL" clId="{24E4CB31-084F-4E5A-9F23-69420D38CC8F}" dt="2021-03-04T10:38:48.297" v="96" actId="478"/>
          <ac:spMkLst>
            <pc:docMk/>
            <pc:sldMk cId="2603811829" sldId="267"/>
            <ac:spMk id="6" creationId="{AE6BD59C-A42B-4519-B2C6-28312940EB47}"/>
          </ac:spMkLst>
        </pc:spChg>
        <pc:spChg chg="add mod">
          <ac:chgData name="Mark Neal" userId="c63c6ee2-fbd3-4c1e-826c-32b699859cbd" providerId="ADAL" clId="{24E4CB31-084F-4E5A-9F23-69420D38CC8F}" dt="2021-03-04T10:40:07.337" v="115" actId="1076"/>
          <ac:spMkLst>
            <pc:docMk/>
            <pc:sldMk cId="2603811829" sldId="267"/>
            <ac:spMk id="14" creationId="{643E4BD0-6D35-4082-891C-0DED4B32CC40}"/>
          </ac:spMkLst>
        </pc:spChg>
        <pc:spChg chg="add mod">
          <ac:chgData name="Mark Neal" userId="c63c6ee2-fbd3-4c1e-826c-32b699859cbd" providerId="ADAL" clId="{24E4CB31-084F-4E5A-9F23-69420D38CC8F}" dt="2021-03-04T10:40:29.044" v="119" actId="14100"/>
          <ac:spMkLst>
            <pc:docMk/>
            <pc:sldMk cId="2603811829" sldId="267"/>
            <ac:spMk id="16" creationId="{8DC8ADE5-A597-40FA-BD49-C91CBBFF7F10}"/>
          </ac:spMkLst>
        </pc:spChg>
        <pc:spChg chg="add mod">
          <ac:chgData name="Mark Neal" userId="c63c6ee2-fbd3-4c1e-826c-32b699859cbd" providerId="ADAL" clId="{24E4CB31-084F-4E5A-9F23-69420D38CC8F}" dt="2021-03-04T10:41:09.574" v="128" actId="1076"/>
          <ac:spMkLst>
            <pc:docMk/>
            <pc:sldMk cId="2603811829" sldId="267"/>
            <ac:spMk id="18" creationId="{CE276637-941A-472E-A222-EAE9D3A884F7}"/>
          </ac:spMkLst>
        </pc:spChg>
        <pc:spChg chg="add mod">
          <ac:chgData name="Mark Neal" userId="c63c6ee2-fbd3-4c1e-826c-32b699859cbd" providerId="ADAL" clId="{24E4CB31-084F-4E5A-9F23-69420D38CC8F}" dt="2021-03-04T10:41:50.775" v="131" actId="14100"/>
          <ac:spMkLst>
            <pc:docMk/>
            <pc:sldMk cId="2603811829" sldId="267"/>
            <ac:spMk id="21" creationId="{B7BD863F-C831-4ECF-BE96-5B71D36C4C90}"/>
          </ac:spMkLst>
        </pc:spChg>
        <pc:cxnChg chg="add mod">
          <ac:chgData name="Mark Neal" userId="c63c6ee2-fbd3-4c1e-826c-32b699859cbd" providerId="ADAL" clId="{24E4CB31-084F-4E5A-9F23-69420D38CC8F}" dt="2021-03-04T10:40:13.013" v="116" actId="14100"/>
          <ac:cxnSpMkLst>
            <pc:docMk/>
            <pc:sldMk cId="2603811829" sldId="267"/>
            <ac:cxnSpMk id="8" creationId="{11FA9D98-2677-4C17-BA09-25D76E38B31E}"/>
          </ac:cxnSpMkLst>
        </pc:cxnChg>
        <pc:cxnChg chg="add mod">
          <ac:chgData name="Mark Neal" userId="c63c6ee2-fbd3-4c1e-826c-32b699859cbd" providerId="ADAL" clId="{24E4CB31-084F-4E5A-9F23-69420D38CC8F}" dt="2021-03-04T10:40:33.253" v="120" actId="14100"/>
          <ac:cxnSpMkLst>
            <pc:docMk/>
            <pc:sldMk cId="2603811829" sldId="267"/>
            <ac:cxnSpMk id="9" creationId="{2D06E954-13B6-4D32-94E6-FC4CE7BDF8DF}"/>
          </ac:cxnSpMkLst>
        </pc:cxnChg>
        <pc:cxnChg chg="add mod">
          <ac:chgData name="Mark Neal" userId="c63c6ee2-fbd3-4c1e-826c-32b699859cbd" providerId="ADAL" clId="{24E4CB31-084F-4E5A-9F23-69420D38CC8F}" dt="2021-03-04T10:41:02.537" v="127" actId="14100"/>
          <ac:cxnSpMkLst>
            <pc:docMk/>
            <pc:sldMk cId="2603811829" sldId="267"/>
            <ac:cxnSpMk id="12" creationId="{F880D9C7-6C2F-4D7B-AABF-2783936B011C}"/>
          </ac:cxnSpMkLst>
        </pc:cxnChg>
      </pc:sldChg>
      <pc:sldChg chg="modSp add mod">
        <pc:chgData name="Mark Neal" userId="c63c6ee2-fbd3-4c1e-826c-32b699859cbd" providerId="ADAL" clId="{24E4CB31-084F-4E5A-9F23-69420D38CC8F}" dt="2021-03-04T10:42:08.841" v="133" actId="14100"/>
        <pc:sldMkLst>
          <pc:docMk/>
          <pc:sldMk cId="2625150928" sldId="268"/>
        </pc:sldMkLst>
        <pc:spChg chg="mod">
          <ac:chgData name="Mark Neal" userId="c63c6ee2-fbd3-4c1e-826c-32b699859cbd" providerId="ADAL" clId="{24E4CB31-084F-4E5A-9F23-69420D38CC8F}" dt="2021-03-04T10:42:08.841" v="133" actId="14100"/>
          <ac:spMkLst>
            <pc:docMk/>
            <pc:sldMk cId="2625150928" sldId="268"/>
            <ac:spMk id="21" creationId="{B7BD863F-C831-4ECF-BE96-5B71D36C4C90}"/>
          </ac:spMkLst>
        </pc:spChg>
      </pc:sldChg>
      <pc:sldChg chg="modSp add mod">
        <pc:chgData name="Mark Neal" userId="c63c6ee2-fbd3-4c1e-826c-32b699859cbd" providerId="ADAL" clId="{24E4CB31-084F-4E5A-9F23-69420D38CC8F}" dt="2021-03-04T10:42:25.331" v="135" actId="14100"/>
        <pc:sldMkLst>
          <pc:docMk/>
          <pc:sldMk cId="832775388" sldId="269"/>
        </pc:sldMkLst>
        <pc:spChg chg="mod">
          <ac:chgData name="Mark Neal" userId="c63c6ee2-fbd3-4c1e-826c-32b699859cbd" providerId="ADAL" clId="{24E4CB31-084F-4E5A-9F23-69420D38CC8F}" dt="2021-03-04T10:42:25.331" v="135" actId="14100"/>
          <ac:spMkLst>
            <pc:docMk/>
            <pc:sldMk cId="832775388" sldId="269"/>
            <ac:spMk id="21" creationId="{B7BD863F-C831-4ECF-BE96-5B71D36C4C90}"/>
          </ac:spMkLst>
        </pc:spChg>
      </pc:sldChg>
      <pc:sldChg chg="addSp delSp modSp add mod">
        <pc:chgData name="Mark Neal" userId="c63c6ee2-fbd3-4c1e-826c-32b699859cbd" providerId="ADAL" clId="{24E4CB31-084F-4E5A-9F23-69420D38CC8F}" dt="2021-03-04T10:43:23.517" v="141" actId="478"/>
        <pc:sldMkLst>
          <pc:docMk/>
          <pc:sldMk cId="1616921662" sldId="270"/>
        </pc:sldMkLst>
        <pc:spChg chg="add del">
          <ac:chgData name="Mark Neal" userId="c63c6ee2-fbd3-4c1e-826c-32b699859cbd" providerId="ADAL" clId="{24E4CB31-084F-4E5A-9F23-69420D38CC8F}" dt="2021-03-04T10:43:23.517" v="141" actId="478"/>
          <ac:spMkLst>
            <pc:docMk/>
            <pc:sldMk cId="1616921662" sldId="270"/>
            <ac:spMk id="3" creationId="{5656503E-5BAB-4CA9-B490-A0B4C8DD052B}"/>
          </ac:spMkLst>
        </pc:spChg>
        <pc:spChg chg="del mod">
          <ac:chgData name="Mark Neal" userId="c63c6ee2-fbd3-4c1e-826c-32b699859cbd" providerId="ADAL" clId="{24E4CB31-084F-4E5A-9F23-69420D38CC8F}" dt="2021-03-04T10:42:35.349" v="138" actId="478"/>
          <ac:spMkLst>
            <pc:docMk/>
            <pc:sldMk cId="1616921662" sldId="270"/>
            <ac:spMk id="21" creationId="{B7BD863F-C831-4ECF-BE96-5B71D36C4C90}"/>
          </ac:spMkLst>
        </pc:spChg>
      </pc:sldChg>
      <pc:sldChg chg="addSp modSp add mod">
        <pc:chgData name="Mark Neal" userId="c63c6ee2-fbd3-4c1e-826c-32b699859cbd" providerId="ADAL" clId="{24E4CB31-084F-4E5A-9F23-69420D38CC8F}" dt="2021-03-04T10:44:26.008" v="151" actId="1076"/>
        <pc:sldMkLst>
          <pc:docMk/>
          <pc:sldMk cId="597392595" sldId="271"/>
        </pc:sldMkLst>
        <pc:spChg chg="mod">
          <ac:chgData name="Mark Neal" userId="c63c6ee2-fbd3-4c1e-826c-32b699859cbd" providerId="ADAL" clId="{24E4CB31-084F-4E5A-9F23-69420D38CC8F}" dt="2021-03-04T10:44:07.171" v="149" actId="14100"/>
          <ac:spMkLst>
            <pc:docMk/>
            <pc:sldMk cId="597392595" sldId="271"/>
            <ac:spMk id="3" creationId="{5656503E-5BAB-4CA9-B490-A0B4C8DD052B}"/>
          </ac:spMkLst>
        </pc:spChg>
        <pc:spChg chg="add mod">
          <ac:chgData name="Mark Neal" userId="c63c6ee2-fbd3-4c1e-826c-32b699859cbd" providerId="ADAL" clId="{24E4CB31-084F-4E5A-9F23-69420D38CC8F}" dt="2021-03-04T10:44:26.008" v="151" actId="1076"/>
          <ac:spMkLst>
            <pc:docMk/>
            <pc:sldMk cId="597392595" sldId="271"/>
            <ac:spMk id="13" creationId="{879DD952-2B68-4ACE-BCE5-039116AAFB51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>
            <a:extLst>
              <a:ext uri="{FF2B5EF4-FFF2-40B4-BE49-F238E27FC236}">
                <a16:creationId xmlns:a16="http://schemas.microsoft.com/office/drawing/2014/main" id="{837147C8-E682-4DE4-8864-37E1334826C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90467" name="Rectangle 3">
            <a:extLst>
              <a:ext uri="{FF2B5EF4-FFF2-40B4-BE49-F238E27FC236}">
                <a16:creationId xmlns:a16="http://schemas.microsoft.com/office/drawing/2014/main" id="{A816FC7F-9287-4975-A162-242929828CB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90468" name="Rectangle 4">
            <a:extLst>
              <a:ext uri="{FF2B5EF4-FFF2-40B4-BE49-F238E27FC236}">
                <a16:creationId xmlns:a16="http://schemas.microsoft.com/office/drawing/2014/main" id="{51BD7B0C-52A0-4DD1-B8CA-BEC03611F063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90469" name="Rectangle 5">
            <a:extLst>
              <a:ext uri="{FF2B5EF4-FFF2-40B4-BE49-F238E27FC236}">
                <a16:creationId xmlns:a16="http://schemas.microsoft.com/office/drawing/2014/main" id="{603D8302-0EB3-4898-82D8-A31A10B70504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401B5808-C034-4ECE-90A8-9419C6A71762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C56E5EFF-7EB6-440B-B723-6E6132A0109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DCED1F84-0CC2-4823-919B-2103FD08B7F6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172" name="Rectangle 4">
            <a:extLst>
              <a:ext uri="{FF2B5EF4-FFF2-40B4-BE49-F238E27FC236}">
                <a16:creationId xmlns:a16="http://schemas.microsoft.com/office/drawing/2014/main" id="{604760C9-F07A-42BE-9C46-776230170CCA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20688" y="744538"/>
            <a:ext cx="5956300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A0E93969-4708-4794-9CF7-6BB356C3F8D4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4875"/>
            <a:ext cx="4984750" cy="446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9222" name="Rectangle 6">
            <a:extLst>
              <a:ext uri="{FF2B5EF4-FFF2-40B4-BE49-F238E27FC236}">
                <a16:creationId xmlns:a16="http://schemas.microsoft.com/office/drawing/2014/main" id="{CD692C48-873B-4DAA-AB93-7B3A0CF4EAA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223" name="Rectangle 7">
            <a:extLst>
              <a:ext uri="{FF2B5EF4-FFF2-40B4-BE49-F238E27FC236}">
                <a16:creationId xmlns:a16="http://schemas.microsoft.com/office/drawing/2014/main" id="{3E1DB97C-2283-4D5D-8C2B-50B9A194E23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975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5EBCD4BC-54B3-46ED-B1D1-575468C03C01}" type="slidenum">
              <a:rPr lang="en-NZ" altLang="en-US"/>
              <a:pPr/>
              <a:t>‹#›</a:t>
            </a:fld>
            <a:endParaRPr lang="en-NZ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8EBB8767-4E12-41EB-90DB-A859D2BB49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9144000" cy="571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4260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701781"/>
            <a:ext cx="7772400" cy="2017448"/>
          </a:xfrm>
        </p:spPr>
        <p:txBody>
          <a:bodyPr/>
          <a:lstStyle>
            <a:lvl1pPr>
              <a:lnSpc>
                <a:spcPct val="100000"/>
              </a:lnSpc>
              <a:defRPr sz="7100" b="1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224261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2626" y="3187859"/>
            <a:ext cx="7780337" cy="698500"/>
          </a:xfrm>
        </p:spPr>
        <p:txBody>
          <a:bodyPr/>
          <a:lstStyle>
            <a:lvl1pPr marL="0" indent="0">
              <a:buFontTx/>
              <a:buNone/>
              <a:defRPr sz="2800" b="1">
                <a:solidFill>
                  <a:srgbClr val="444D3E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227335707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2790738B-60D1-498E-A76E-60842AF193E9}"/>
              </a:ext>
            </a:extLst>
          </p:cNvPr>
          <p:cNvSpPr txBox="1">
            <a:spLocks/>
          </p:cNvSpPr>
          <p:nvPr/>
        </p:nvSpPr>
        <p:spPr bwMode="auto">
          <a:xfrm>
            <a:off x="119063" y="1143000"/>
            <a:ext cx="1755775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20000" b="1">
                <a:solidFill>
                  <a:srgbClr val="7AC143"/>
                </a:solidFill>
                <a:latin typeface="Arial Black" panose="020B0A04020102020204" pitchFamily="34" charset="0"/>
              </a:rPr>
              <a:t>“</a:t>
            </a:r>
            <a:endParaRPr lang="en-NZ" altLang="en-US" sz="20000" b="1">
              <a:solidFill>
                <a:srgbClr val="7AC143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DE8E002-B135-48A7-8215-6FE2E8BA796C}"/>
              </a:ext>
            </a:extLst>
          </p:cNvPr>
          <p:cNvSpPr txBox="1">
            <a:spLocks/>
          </p:cNvSpPr>
          <p:nvPr/>
        </p:nvSpPr>
        <p:spPr bwMode="auto">
          <a:xfrm rot="10800000">
            <a:off x="7294563" y="3213100"/>
            <a:ext cx="1754187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20000" b="1">
                <a:solidFill>
                  <a:srgbClr val="7AC143"/>
                </a:solidFill>
                <a:latin typeface="Arial Black" panose="020B0A04020102020204" pitchFamily="34" charset="0"/>
              </a:rPr>
              <a:t>“</a:t>
            </a:r>
            <a:endParaRPr lang="en-NZ" altLang="en-US" sz="20000" b="1">
              <a:solidFill>
                <a:srgbClr val="7AC143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429768" y="1569720"/>
            <a:ext cx="8302752" cy="2011680"/>
          </a:xfr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rgbClr val="444D3E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2540538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EF627370-AC07-4558-8498-CDCF10AA06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9144000" cy="571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60021"/>
            <a:ext cx="7772400" cy="998621"/>
          </a:xfrm>
        </p:spPr>
        <p:txBody>
          <a:bodyPr anchor="t"/>
          <a:lstStyle>
            <a:lvl1pPr>
              <a:lnSpc>
                <a:spcPct val="100000"/>
              </a:lnSpc>
              <a:defRPr sz="5400" b="1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1832" y="3078896"/>
            <a:ext cx="7780337" cy="1508344"/>
          </a:xfrm>
        </p:spPr>
        <p:txBody>
          <a:bodyPr/>
          <a:lstStyle>
            <a:lvl1pPr marL="0" indent="0">
              <a:buFontTx/>
              <a:buNone/>
              <a:defRPr sz="2000" b="1">
                <a:solidFill>
                  <a:srgbClr val="444D3E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198505286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1988" y="1318260"/>
            <a:ext cx="7772400" cy="3543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707132149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1988" y="1318260"/>
            <a:ext cx="3810000" cy="352806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4388" y="1318260"/>
            <a:ext cx="3810000" cy="352806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894915358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9A0E31BA-BD2B-410C-886B-D80EAA28ED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9144000" cy="571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60021"/>
            <a:ext cx="7772400" cy="998621"/>
          </a:xfrm>
        </p:spPr>
        <p:txBody>
          <a:bodyPr anchor="t"/>
          <a:lstStyle>
            <a:lvl1pPr>
              <a:lnSpc>
                <a:spcPct val="100000"/>
              </a:lnSpc>
              <a:defRPr sz="5400" b="1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1832" y="3078896"/>
            <a:ext cx="7780337" cy="698500"/>
          </a:xfrm>
        </p:spPr>
        <p:txBody>
          <a:bodyPr/>
          <a:lstStyle>
            <a:lvl1pPr marL="0" indent="0">
              <a:buFontTx/>
              <a:buNone/>
              <a:defRPr sz="2800" b="1">
                <a:solidFill>
                  <a:srgbClr val="444D3E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689920932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88608566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61988" y="444500"/>
            <a:ext cx="3736276" cy="110236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NZ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"/>
          </p:nvPr>
        </p:nvSpPr>
        <p:spPr>
          <a:xfrm>
            <a:off x="4645152" y="426720"/>
            <a:ext cx="3813048" cy="440436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NZ" noProof="0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0"/>
          </p:nvPr>
        </p:nvSpPr>
        <p:spPr>
          <a:xfrm>
            <a:off x="661988" y="1828800"/>
            <a:ext cx="3745420" cy="301752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442687154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1"/>
            <a:ext cx="9144000" cy="5714999"/>
          </a:xfrm>
        </p:spPr>
        <p:txBody>
          <a:bodyPr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NZ" noProof="0" dirty="0"/>
          </a:p>
        </p:txBody>
      </p:sp>
    </p:spTree>
    <p:extLst>
      <p:ext uri="{BB962C8B-B14F-4D97-AF65-F5344CB8AC3E}">
        <p14:creationId xmlns:p14="http://schemas.microsoft.com/office/powerpoint/2010/main" val="3865338947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with 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9144000" cy="5715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NZ" noProof="0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1221740"/>
            <a:ext cx="3621024" cy="2755900"/>
          </a:xfrm>
          <a:solidFill>
            <a:srgbClr val="7AC143"/>
          </a:solidFill>
          <a:ln>
            <a:noFill/>
          </a:ln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66582967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6"/>
          <p:cNvSpPr>
            <a:spLocks noGrp="1"/>
          </p:cNvSpPr>
          <p:nvPr>
            <p:ph type="body" sz="quarter" idx="19"/>
          </p:nvPr>
        </p:nvSpPr>
        <p:spPr>
          <a:xfrm>
            <a:off x="524320" y="2732987"/>
            <a:ext cx="2349500" cy="2001573"/>
          </a:xfrm>
          <a:solidFill>
            <a:srgbClr val="7AC143"/>
          </a:solidFill>
        </p:spPr>
        <p:txBody>
          <a:bodyPr/>
          <a:lstStyle>
            <a:lvl1pPr marL="0" indent="0">
              <a:buNone/>
              <a:defRPr>
                <a:solidFill>
                  <a:srgbClr val="7AC14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8"/>
          </p:nvPr>
        </p:nvSpPr>
        <p:spPr>
          <a:xfrm>
            <a:off x="6251512" y="2735527"/>
            <a:ext cx="2349500" cy="2001573"/>
          </a:xfrm>
          <a:solidFill>
            <a:srgbClr val="7AC143"/>
          </a:solidFill>
        </p:spPr>
        <p:txBody>
          <a:bodyPr/>
          <a:lstStyle>
            <a:lvl1pPr marL="0" indent="0">
              <a:buNone/>
              <a:defRPr>
                <a:solidFill>
                  <a:srgbClr val="7AC14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3392488" y="2735792"/>
            <a:ext cx="2349500" cy="2001573"/>
          </a:xfrm>
          <a:solidFill>
            <a:srgbClr val="7AC143"/>
          </a:solidFill>
        </p:spPr>
        <p:txBody>
          <a:bodyPr/>
          <a:lstStyle>
            <a:lvl1pPr marL="0" indent="0">
              <a:buNone/>
              <a:defRPr>
                <a:solidFill>
                  <a:srgbClr val="7AC14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"/>
          </p:nvPr>
        </p:nvSpPr>
        <p:spPr>
          <a:xfrm>
            <a:off x="500444" y="411480"/>
            <a:ext cx="2350008" cy="1988820"/>
          </a:xfr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NZ" noProof="0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0"/>
          </p:nvPr>
        </p:nvSpPr>
        <p:spPr>
          <a:xfrm>
            <a:off x="3362516" y="411480"/>
            <a:ext cx="2337244" cy="1981200"/>
          </a:xfr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NZ" noProof="0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idx="11"/>
          </p:nvPr>
        </p:nvSpPr>
        <p:spPr>
          <a:xfrm>
            <a:off x="6245924" y="403860"/>
            <a:ext cx="2337244" cy="1973580"/>
          </a:xfr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NZ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509588" y="2719917"/>
            <a:ext cx="2336800" cy="985573"/>
          </a:xfrm>
        </p:spPr>
        <p:txBody>
          <a:bodyPr anchor="ctr"/>
          <a:lstStyle>
            <a:lvl1pPr marL="0" indent="0" algn="ctr">
              <a:buNone/>
              <a:defRPr sz="6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509588" y="3751527"/>
            <a:ext cx="2336800" cy="985573"/>
          </a:xfrm>
        </p:spPr>
        <p:txBody>
          <a:bodyPr anchor="ctr"/>
          <a:lstStyle>
            <a:lvl1pPr marL="0" indent="0" algn="ctr"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3389948" y="2735580"/>
            <a:ext cx="2336800" cy="2001520"/>
          </a:xfrm>
        </p:spPr>
        <p:txBody>
          <a:bodyPr anchor="ctr"/>
          <a:lstStyle>
            <a:lvl1pPr marL="0" indent="0" algn="ctr">
              <a:buNone/>
              <a:defRPr sz="2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6255512" y="2743200"/>
            <a:ext cx="2336800" cy="571500"/>
          </a:xfrm>
        </p:spPr>
        <p:txBody>
          <a:bodyPr/>
          <a:lstStyle>
            <a:lvl1pPr marL="0" indent="0" algn="l">
              <a:buNone/>
              <a:defRPr sz="2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6255068" y="3444240"/>
            <a:ext cx="2336800" cy="1262380"/>
          </a:xfrm>
        </p:spPr>
        <p:txBody>
          <a:bodyPr/>
          <a:lstStyle>
            <a:lvl1pPr marL="285750" indent="-285750" algn="l">
              <a:buFont typeface="Arial" panose="020B0604020202020204" pitchFamily="34" charset="0"/>
              <a:buChar char="•"/>
              <a:defRPr sz="18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83903761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>
            <a:extLst>
              <a:ext uri="{FF2B5EF4-FFF2-40B4-BE49-F238E27FC236}">
                <a16:creationId xmlns:a16="http://schemas.microsoft.com/office/drawing/2014/main" id="{9C863F3E-89C4-40EF-82B9-2D60514FD5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61988" y="444500"/>
            <a:ext cx="7772400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NZ" altLang="en-US"/>
          </a:p>
        </p:txBody>
      </p:sp>
      <p:sp>
        <p:nvSpPr>
          <p:cNvPr id="1027" name="Rectangle 4">
            <a:extLst>
              <a:ext uri="{FF2B5EF4-FFF2-40B4-BE49-F238E27FC236}">
                <a16:creationId xmlns:a16="http://schemas.microsoft.com/office/drawing/2014/main" id="{01743864-37D5-4F99-B05A-A4DF8002D8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61988" y="1317625"/>
            <a:ext cx="7772400" cy="311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</p:txBody>
      </p:sp>
      <p:pic>
        <p:nvPicPr>
          <p:cNvPr id="1028" name="Picture 2">
            <a:extLst>
              <a:ext uri="{FF2B5EF4-FFF2-40B4-BE49-F238E27FC236}">
                <a16:creationId xmlns:a16="http://schemas.microsoft.com/office/drawing/2014/main" id="{99235BE7-A5BF-4BB2-BE99-58BD3845399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9144000" cy="571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1" r:id="rId2"/>
    <p:sldLayoutId id="2147483702" r:id="rId3"/>
    <p:sldLayoutId id="2147483709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10" r:id="rId10"/>
    <p:sldLayoutId id="2147483711" r:id="rId11"/>
  </p:sldLayoutIdLst>
  <p:transition>
    <p:fade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444D3E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444D3E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444D3E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444D3E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444D3E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94CB65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94CB65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94CB65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94CB65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rgbClr val="444D3E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rgbClr val="444D3E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─"/>
        <a:defRPr sz="2000">
          <a:solidFill>
            <a:srgbClr val="444D3E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444D3E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Times" panose="02020603050405020304" pitchFamily="18" charset="0"/>
        <a:buChar char="–"/>
        <a:defRPr sz="2000">
          <a:solidFill>
            <a:srgbClr val="444D3E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Times" pitchFamily="18" charset="0"/>
        <a:buChar char="–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Times" pitchFamily="18" charset="0"/>
        <a:buChar char="–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Times" pitchFamily="18" charset="0"/>
        <a:buChar char="–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Times" pitchFamily="18" charset="0"/>
        <a:buChar char="–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rdrr.io/r/stats/filter.html" TargetMode="External"/><Relationship Id="rId2" Type="http://schemas.openxmlformats.org/officeDocument/2006/relationships/hyperlink" Target="https://rdrr.io/r/base/mean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rdrr.io/r/stats/filter.html" TargetMode="External"/><Relationship Id="rId2" Type="http://schemas.openxmlformats.org/officeDocument/2006/relationships/hyperlink" Target="https://rdrr.io/r/base/mean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rdrr.io/r/stats/filter.html" TargetMode="External"/><Relationship Id="rId2" Type="http://schemas.openxmlformats.org/officeDocument/2006/relationships/hyperlink" Target="https://rdrr.io/r/base/mean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rdrr.io/r/stats/filter.html" TargetMode="External"/><Relationship Id="rId2" Type="http://schemas.openxmlformats.org/officeDocument/2006/relationships/hyperlink" Target="https://rdrr.io/r/base/mean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rdrr.io/r/stats/filter.html" TargetMode="External"/><Relationship Id="rId2" Type="http://schemas.openxmlformats.org/officeDocument/2006/relationships/hyperlink" Target="https://rdrr.io/r/base/mean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>
            <a:extLst>
              <a:ext uri="{FF2B5EF4-FFF2-40B4-BE49-F238E27FC236}">
                <a16:creationId xmlns:a16="http://schemas.microsoft.com/office/drawing/2014/main" id="{59ED3DF0-79A9-4DDA-AE52-149AA43842AD}"/>
              </a:ext>
            </a:extLst>
          </p:cNvPr>
          <p:cNvSpPr>
            <a:spLocks noGrp="1"/>
          </p:cNvSpPr>
          <p:nvPr>
            <p:ph type="ctrTitle" sz="quarter"/>
          </p:nvPr>
        </p:nvSpPr>
        <p:spPr>
          <a:xfrm>
            <a:off x="685800" y="701675"/>
            <a:ext cx="7772400" cy="2017713"/>
          </a:xfrm>
        </p:spPr>
        <p:txBody>
          <a:bodyPr/>
          <a:lstStyle/>
          <a:p>
            <a:pPr>
              <a:defRPr/>
            </a:pPr>
            <a:r>
              <a:rPr lang="en-NZ" dirty="0"/>
              <a:t>Workshop 2</a:t>
            </a:r>
          </a:p>
        </p:txBody>
      </p:sp>
      <p:sp>
        <p:nvSpPr>
          <p:cNvPr id="6147" name="Subtitle 21">
            <a:extLst>
              <a:ext uri="{FF2B5EF4-FFF2-40B4-BE49-F238E27FC236}">
                <a16:creationId xmlns:a16="http://schemas.microsoft.com/office/drawing/2014/main" id="{1D77B3C4-D8DB-4155-AE3E-59FB95FD888D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>
          <a:xfrm>
            <a:off x="682625" y="3187700"/>
            <a:ext cx="7780338" cy="698500"/>
          </a:xfrm>
        </p:spPr>
        <p:txBody>
          <a:bodyPr/>
          <a:lstStyle/>
          <a:p>
            <a:endParaRPr lang="en-NZ" altLang="en-US"/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AE2C5-E0F1-4217-BC63-A30F55AF6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Piping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D977A5D-E379-41DC-B054-B8C291EA896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82106" y="1147009"/>
            <a:ext cx="5857694" cy="707886"/>
          </a:xfrm>
          <a:prstGeom prst="rect">
            <a:avLst/>
          </a:prstGeom>
          <a:solidFill>
            <a:srgbClr val="F6F6F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19177C"/>
                </a:solidFill>
                <a:effectLst/>
                <a:latin typeface="SFMono-Regular"/>
              </a:rPr>
              <a:t>delays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96969"/>
                </a:solidFill>
                <a:effectLst/>
                <a:latin typeface="SFMono-Regular"/>
              </a:rPr>
              <a:t>&lt;-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19177C"/>
                </a:solidFill>
                <a:effectLst/>
                <a:latin typeface="SFMono-Regular"/>
              </a:rPr>
              <a:t>flights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96969"/>
                </a:solidFill>
                <a:effectLst/>
                <a:latin typeface="SFMono-Regular"/>
              </a:rPr>
              <a:t>%&gt;%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4254A7"/>
                </a:solidFill>
                <a:effectLst/>
                <a:latin typeface="SFMono-Regular"/>
              </a:rPr>
              <a:t>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4254A7"/>
                </a:solidFill>
                <a:effectLst/>
                <a:latin typeface="SFMono-Regular"/>
              </a:rPr>
              <a:t>group_by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96969"/>
                </a:solidFill>
                <a:effectLst/>
                <a:latin typeface="SFMono-Regular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19177C"/>
                </a:solidFill>
                <a:effectLst/>
                <a:latin typeface="SFMono-Regular"/>
              </a:rPr>
              <a:t>dest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96969"/>
                </a:solidFill>
                <a:effectLst/>
                <a:latin typeface="SFMono-Regular"/>
              </a:rPr>
              <a:t>)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96969"/>
                </a:solidFill>
                <a:effectLst/>
                <a:latin typeface="SFMono-Regular"/>
              </a:rPr>
              <a:t>%&gt;%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4254A7"/>
                </a:solidFill>
                <a:effectLst/>
                <a:latin typeface="SFMono-Regular"/>
              </a:rPr>
              <a:t>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4254A7"/>
                </a:solidFill>
                <a:effectLst/>
                <a:latin typeface="SFMono-Regular"/>
              </a:rPr>
              <a:t>summarise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96969"/>
                </a:solidFill>
                <a:effectLst/>
                <a:latin typeface="SFMono-Regular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count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96969"/>
                </a:solidFill>
                <a:effectLst/>
                <a:latin typeface="SFMono-Regular"/>
              </a:rPr>
              <a:t>=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4254A7"/>
                </a:solidFill>
                <a:effectLst/>
                <a:latin typeface="SFMono-Regular"/>
              </a:rPr>
              <a:t>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96969"/>
                </a:solidFill>
                <a:effectLst/>
                <a:latin typeface="SFMono-Regular"/>
              </a:rPr>
              <a:t>()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,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dist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96969"/>
                </a:solidFill>
                <a:effectLst/>
                <a:latin typeface="SFMono-Regular"/>
              </a:rPr>
              <a:t>=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4254A7"/>
                </a:solidFill>
                <a:effectLst/>
                <a:latin typeface="SFMono-Regular"/>
                <a:hlinkClick r:id="rId2"/>
              </a:rPr>
              <a:t>mean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96969"/>
                </a:solidFill>
                <a:effectLst/>
                <a:latin typeface="SFMono-Regular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19177C"/>
                </a:solidFill>
                <a:effectLst/>
                <a:latin typeface="SFMono-Regular"/>
              </a:rPr>
              <a:t>distance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, na.rm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96969"/>
                </a:solidFill>
                <a:effectLst/>
                <a:latin typeface="SFMono-Regular"/>
              </a:rPr>
              <a:t>=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D91E18"/>
                </a:solidFill>
                <a:effectLst/>
                <a:latin typeface="SFMono-Regular"/>
              </a:rPr>
              <a:t>TRUE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96969"/>
                </a:solidFill>
                <a:effectLst/>
                <a:latin typeface="SFMono-Regular"/>
              </a:rPr>
              <a:t>)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, delay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96969"/>
                </a:solidFill>
                <a:effectLst/>
                <a:latin typeface="SFMono-Regular"/>
              </a:rPr>
              <a:t>=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4254A7"/>
                </a:solidFill>
                <a:effectLst/>
                <a:latin typeface="SFMono-Regular"/>
                <a:hlinkClick r:id="rId2"/>
              </a:rPr>
              <a:t>mean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96969"/>
                </a:solidFill>
                <a:effectLst/>
                <a:latin typeface="SFMono-Regular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19177C"/>
                </a:solidFill>
                <a:effectLst/>
                <a:latin typeface="SFMono-Regular"/>
              </a:rPr>
              <a:t>arr_delay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, na.rm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96969"/>
                </a:solidFill>
                <a:effectLst/>
                <a:latin typeface="SFMono-Regular"/>
              </a:rPr>
              <a:t>=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D91E18"/>
                </a:solidFill>
                <a:effectLst/>
                <a:latin typeface="SFMono-Regular"/>
              </a:rPr>
              <a:t>TRUE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96969"/>
                </a:solidFill>
                <a:effectLst/>
                <a:latin typeface="SFMono-Regular"/>
              </a:rPr>
              <a:t>)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96969"/>
                </a:solidFill>
                <a:effectLst/>
                <a:latin typeface="SFMono-Regular"/>
              </a:rPr>
              <a:t>)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96969"/>
                </a:solidFill>
                <a:effectLst/>
                <a:latin typeface="SFMono-Regular"/>
              </a:rPr>
              <a:t>%&gt;%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4254A7"/>
                </a:solidFill>
                <a:effectLst/>
                <a:latin typeface="SFMono-Regular"/>
                <a:hlinkClick r:id="rId3"/>
              </a:rPr>
              <a:t>   filter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96969"/>
                </a:solidFill>
                <a:effectLst/>
                <a:latin typeface="SFMono-Regular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19177C"/>
                </a:solidFill>
                <a:effectLst/>
                <a:latin typeface="SFMono-Regular"/>
              </a:rPr>
              <a:t>count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96969"/>
                </a:solidFill>
                <a:effectLst/>
                <a:latin typeface="SFMono-Regular"/>
              </a:rPr>
              <a:t>&gt;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1024A"/>
                </a:solidFill>
                <a:effectLst/>
                <a:latin typeface="SFMono-Regular"/>
              </a:rPr>
              <a:t>20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,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19177C"/>
                </a:solidFill>
                <a:effectLst/>
                <a:latin typeface="SFMono-Regular"/>
              </a:rPr>
              <a:t>dest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96969"/>
                </a:solidFill>
                <a:effectLst/>
                <a:latin typeface="SFMono-Regular"/>
              </a:rPr>
              <a:t>!=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SFMono-Regular"/>
              </a:rPr>
              <a:t>"HNL"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96969"/>
                </a:solidFill>
                <a:effectLst/>
                <a:latin typeface="SFMono-Regular"/>
              </a:rPr>
              <a:t>)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9B2DCB49-B2A9-47B9-A67E-1D55752217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4526" y="2041893"/>
            <a:ext cx="8052294" cy="1631216"/>
          </a:xfrm>
          <a:prstGeom prst="rect">
            <a:avLst/>
          </a:prstGeom>
          <a:solidFill>
            <a:srgbClr val="F6F6F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rgbClr val="444D3E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444D3E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─"/>
              <a:defRPr sz="2000">
                <a:solidFill>
                  <a:srgbClr val="444D3E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444D3E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–"/>
              <a:defRPr sz="2000">
                <a:solidFill>
                  <a:srgbClr val="444D3E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0" hangingPunct="0">
              <a:spcBef>
                <a:spcPct val="0"/>
              </a:spcBef>
              <a:buFontTx/>
              <a:buNone/>
            </a:pPr>
            <a:r>
              <a:rPr lang="en-US" altLang="en-US" sz="1000" kern="0" dirty="0">
                <a:solidFill>
                  <a:srgbClr val="19177C"/>
                </a:solidFill>
                <a:latin typeface="SFMono-Regular"/>
              </a:rPr>
              <a:t>flights</a:t>
            </a:r>
            <a:endParaRPr lang="en-US" altLang="en-US" sz="1000" kern="0" dirty="0">
              <a:solidFill>
                <a:srgbClr val="212529"/>
              </a:solidFill>
              <a:latin typeface="SFMono-Regular"/>
            </a:endParaRPr>
          </a:p>
          <a:p>
            <a:pPr marL="0" indent="0" eaLnBrk="0" hangingPunct="0">
              <a:spcBef>
                <a:spcPct val="0"/>
              </a:spcBef>
              <a:buFontTx/>
              <a:buNone/>
            </a:pPr>
            <a:endParaRPr lang="en-US" altLang="en-US" sz="1000" kern="0" dirty="0">
              <a:solidFill>
                <a:srgbClr val="4254A7"/>
              </a:solidFill>
              <a:latin typeface="SFMono-Regular"/>
            </a:endParaRPr>
          </a:p>
          <a:p>
            <a:pPr marL="0" indent="0" eaLnBrk="0" hangingPunct="0">
              <a:spcBef>
                <a:spcPct val="0"/>
              </a:spcBef>
              <a:buFontTx/>
              <a:buNone/>
            </a:pPr>
            <a:r>
              <a:rPr lang="en-US" altLang="en-US" sz="1000" kern="0" dirty="0">
                <a:solidFill>
                  <a:srgbClr val="4254A7"/>
                </a:solidFill>
                <a:latin typeface="SFMono-Regular"/>
              </a:rPr>
              <a:t> </a:t>
            </a:r>
          </a:p>
          <a:p>
            <a:pPr marL="0" indent="0" eaLnBrk="0" hangingPunct="0">
              <a:spcBef>
                <a:spcPct val="0"/>
              </a:spcBef>
              <a:buFontTx/>
              <a:buNone/>
            </a:pPr>
            <a:r>
              <a:rPr lang="en-US" altLang="en-US" sz="1000" kern="0" dirty="0">
                <a:solidFill>
                  <a:srgbClr val="4254A7"/>
                </a:solidFill>
                <a:latin typeface="SFMono-Regular"/>
              </a:rPr>
              <a:t>         </a:t>
            </a:r>
            <a:r>
              <a:rPr lang="en-US" altLang="en-US" sz="1000" kern="0" dirty="0" err="1">
                <a:solidFill>
                  <a:srgbClr val="4254A7"/>
                </a:solidFill>
                <a:latin typeface="SFMono-Regular"/>
              </a:rPr>
              <a:t>group_by</a:t>
            </a:r>
            <a:r>
              <a:rPr lang="en-US" altLang="en-US" sz="1000" kern="0" dirty="0">
                <a:solidFill>
                  <a:srgbClr val="696969"/>
                </a:solidFill>
                <a:latin typeface="SFMono-Regular"/>
              </a:rPr>
              <a:t>(arg1, </a:t>
            </a:r>
            <a:r>
              <a:rPr lang="en-US" altLang="en-US" sz="1000" kern="0" dirty="0" err="1">
                <a:solidFill>
                  <a:srgbClr val="19177C"/>
                </a:solidFill>
                <a:latin typeface="SFMono-Regular"/>
              </a:rPr>
              <a:t>dest</a:t>
            </a:r>
            <a:r>
              <a:rPr lang="en-US" altLang="en-US" sz="1000" kern="0" dirty="0">
                <a:solidFill>
                  <a:srgbClr val="696969"/>
                </a:solidFill>
                <a:latin typeface="SFMono-Regular"/>
              </a:rPr>
              <a:t>)</a:t>
            </a:r>
            <a:r>
              <a:rPr lang="en-US" altLang="en-US" sz="1000" kern="0" dirty="0">
                <a:solidFill>
                  <a:srgbClr val="212529"/>
                </a:solidFill>
                <a:latin typeface="SFMono-Regular"/>
              </a:rPr>
              <a:t> </a:t>
            </a:r>
          </a:p>
          <a:p>
            <a:pPr marL="0" indent="0" eaLnBrk="0" hangingPunct="0">
              <a:spcBef>
                <a:spcPct val="0"/>
              </a:spcBef>
              <a:buFontTx/>
              <a:buNone/>
            </a:pPr>
            <a:endParaRPr lang="en-US" altLang="en-US" sz="1000" kern="0" dirty="0">
              <a:solidFill>
                <a:srgbClr val="212529"/>
              </a:solidFill>
              <a:latin typeface="SFMono-Regular"/>
            </a:endParaRPr>
          </a:p>
          <a:p>
            <a:pPr marL="0" indent="0" eaLnBrk="0" hangingPunct="0">
              <a:spcBef>
                <a:spcPct val="0"/>
              </a:spcBef>
              <a:buFontTx/>
              <a:buNone/>
            </a:pPr>
            <a:endParaRPr lang="en-US" altLang="en-US" sz="1000" kern="0" dirty="0">
              <a:solidFill>
                <a:srgbClr val="212529"/>
              </a:solidFill>
              <a:latin typeface="SFMono-Regular"/>
            </a:endParaRPr>
          </a:p>
          <a:p>
            <a:pPr marL="0" indent="0" eaLnBrk="0" hangingPunct="0">
              <a:spcBef>
                <a:spcPct val="0"/>
              </a:spcBef>
              <a:buFontTx/>
              <a:buNone/>
            </a:pPr>
            <a:r>
              <a:rPr lang="en-US" altLang="en-US" sz="1000" kern="0" dirty="0">
                <a:solidFill>
                  <a:srgbClr val="212529"/>
                </a:solidFill>
                <a:latin typeface="SFMono-Regular"/>
              </a:rPr>
              <a:t>	</a:t>
            </a:r>
            <a:r>
              <a:rPr lang="en-US" altLang="en-US" sz="1000" kern="0" dirty="0" err="1">
                <a:solidFill>
                  <a:srgbClr val="4254A7"/>
                </a:solidFill>
                <a:latin typeface="SFMono-Regular"/>
              </a:rPr>
              <a:t>summarise</a:t>
            </a:r>
            <a:r>
              <a:rPr lang="en-US" altLang="en-US" sz="1000" kern="0" dirty="0">
                <a:solidFill>
                  <a:srgbClr val="696969"/>
                </a:solidFill>
                <a:latin typeface="SFMono-Regular"/>
              </a:rPr>
              <a:t>(arg1, </a:t>
            </a:r>
            <a:r>
              <a:rPr lang="en-US" altLang="en-US" sz="1000" kern="0" dirty="0">
                <a:solidFill>
                  <a:srgbClr val="212529"/>
                </a:solidFill>
                <a:latin typeface="SFMono-Regular"/>
              </a:rPr>
              <a:t> count </a:t>
            </a:r>
            <a:r>
              <a:rPr lang="en-US" altLang="en-US" sz="1000" kern="0" dirty="0">
                <a:solidFill>
                  <a:srgbClr val="696969"/>
                </a:solidFill>
                <a:latin typeface="SFMono-Regular"/>
              </a:rPr>
              <a:t>=</a:t>
            </a:r>
            <a:r>
              <a:rPr lang="en-US" altLang="en-US" sz="1000" kern="0" dirty="0">
                <a:solidFill>
                  <a:srgbClr val="212529"/>
                </a:solidFill>
                <a:latin typeface="SFMono-Regular"/>
              </a:rPr>
              <a:t> </a:t>
            </a:r>
            <a:r>
              <a:rPr lang="en-US" altLang="en-US" sz="1000" kern="0" dirty="0">
                <a:solidFill>
                  <a:srgbClr val="4254A7"/>
                </a:solidFill>
                <a:latin typeface="SFMono-Regular"/>
              </a:rPr>
              <a:t>n</a:t>
            </a:r>
            <a:r>
              <a:rPr lang="en-US" altLang="en-US" sz="1000" kern="0" dirty="0">
                <a:solidFill>
                  <a:srgbClr val="696969"/>
                </a:solidFill>
                <a:latin typeface="SFMono-Regular"/>
              </a:rPr>
              <a:t>()</a:t>
            </a:r>
            <a:r>
              <a:rPr lang="en-US" altLang="en-US" sz="1000" kern="0" dirty="0">
                <a:solidFill>
                  <a:srgbClr val="212529"/>
                </a:solidFill>
                <a:latin typeface="SFMono-Regular"/>
              </a:rPr>
              <a:t>, </a:t>
            </a:r>
            <a:r>
              <a:rPr lang="en-US" altLang="en-US" sz="1000" kern="0" dirty="0" err="1">
                <a:solidFill>
                  <a:srgbClr val="212529"/>
                </a:solidFill>
                <a:latin typeface="SFMono-Regular"/>
              </a:rPr>
              <a:t>dist</a:t>
            </a:r>
            <a:r>
              <a:rPr lang="en-US" altLang="en-US" sz="1000" kern="0" dirty="0">
                <a:solidFill>
                  <a:srgbClr val="212529"/>
                </a:solidFill>
                <a:latin typeface="SFMono-Regular"/>
              </a:rPr>
              <a:t> </a:t>
            </a:r>
            <a:r>
              <a:rPr lang="en-US" altLang="en-US" sz="1000" kern="0" dirty="0">
                <a:solidFill>
                  <a:srgbClr val="696969"/>
                </a:solidFill>
                <a:latin typeface="SFMono-Regular"/>
              </a:rPr>
              <a:t>=</a:t>
            </a:r>
            <a:r>
              <a:rPr lang="en-US" altLang="en-US" sz="1000" kern="0" dirty="0">
                <a:solidFill>
                  <a:srgbClr val="212529"/>
                </a:solidFill>
                <a:latin typeface="SFMono-Regular"/>
              </a:rPr>
              <a:t> </a:t>
            </a:r>
            <a:r>
              <a:rPr lang="en-US" altLang="en-US" sz="1000" kern="0" dirty="0">
                <a:solidFill>
                  <a:srgbClr val="4254A7"/>
                </a:solidFill>
                <a:latin typeface="SFMono-Regular"/>
                <a:hlinkClick r:id="rId2"/>
              </a:rPr>
              <a:t>mean</a:t>
            </a:r>
            <a:r>
              <a:rPr lang="en-US" altLang="en-US" sz="1000" kern="0" dirty="0">
                <a:solidFill>
                  <a:srgbClr val="696969"/>
                </a:solidFill>
                <a:latin typeface="SFMono-Regular"/>
              </a:rPr>
              <a:t>(</a:t>
            </a:r>
            <a:r>
              <a:rPr lang="en-US" altLang="en-US" sz="1000" kern="0" dirty="0">
                <a:solidFill>
                  <a:srgbClr val="19177C"/>
                </a:solidFill>
                <a:latin typeface="SFMono-Regular"/>
              </a:rPr>
              <a:t>distance</a:t>
            </a:r>
            <a:r>
              <a:rPr lang="en-US" altLang="en-US" sz="1000" kern="0" dirty="0">
                <a:solidFill>
                  <a:srgbClr val="212529"/>
                </a:solidFill>
                <a:latin typeface="SFMono-Regular"/>
              </a:rPr>
              <a:t>, na.rm </a:t>
            </a:r>
            <a:r>
              <a:rPr lang="en-US" altLang="en-US" sz="1000" kern="0" dirty="0">
                <a:solidFill>
                  <a:srgbClr val="696969"/>
                </a:solidFill>
                <a:latin typeface="SFMono-Regular"/>
              </a:rPr>
              <a:t>=</a:t>
            </a:r>
            <a:r>
              <a:rPr lang="en-US" altLang="en-US" sz="1000" kern="0" dirty="0">
                <a:solidFill>
                  <a:srgbClr val="212529"/>
                </a:solidFill>
                <a:latin typeface="SFMono-Regular"/>
              </a:rPr>
              <a:t> </a:t>
            </a:r>
            <a:r>
              <a:rPr lang="en-US" altLang="en-US" sz="1000" kern="0" dirty="0">
                <a:solidFill>
                  <a:srgbClr val="D91E18"/>
                </a:solidFill>
                <a:latin typeface="SFMono-Regular"/>
              </a:rPr>
              <a:t>TRUE</a:t>
            </a:r>
            <a:r>
              <a:rPr lang="en-US" altLang="en-US" sz="1000" kern="0" dirty="0">
                <a:solidFill>
                  <a:srgbClr val="696969"/>
                </a:solidFill>
                <a:latin typeface="SFMono-Regular"/>
              </a:rPr>
              <a:t>)</a:t>
            </a:r>
            <a:r>
              <a:rPr lang="en-US" altLang="en-US" sz="1000" kern="0" dirty="0">
                <a:solidFill>
                  <a:srgbClr val="212529"/>
                </a:solidFill>
                <a:latin typeface="SFMono-Regular"/>
              </a:rPr>
              <a:t>, delay </a:t>
            </a:r>
            <a:r>
              <a:rPr lang="en-US" altLang="en-US" sz="1000" kern="0" dirty="0">
                <a:solidFill>
                  <a:srgbClr val="696969"/>
                </a:solidFill>
                <a:latin typeface="SFMono-Regular"/>
              </a:rPr>
              <a:t>=</a:t>
            </a:r>
            <a:r>
              <a:rPr lang="en-US" altLang="en-US" sz="1000" kern="0" dirty="0">
                <a:solidFill>
                  <a:srgbClr val="212529"/>
                </a:solidFill>
                <a:latin typeface="SFMono-Regular"/>
              </a:rPr>
              <a:t> </a:t>
            </a:r>
            <a:r>
              <a:rPr lang="en-US" altLang="en-US" sz="1000" kern="0" dirty="0">
                <a:solidFill>
                  <a:srgbClr val="4254A7"/>
                </a:solidFill>
                <a:latin typeface="SFMono-Regular"/>
                <a:hlinkClick r:id="rId2"/>
              </a:rPr>
              <a:t>mean</a:t>
            </a:r>
            <a:r>
              <a:rPr lang="en-US" altLang="en-US" sz="1000" kern="0" dirty="0">
                <a:solidFill>
                  <a:srgbClr val="696969"/>
                </a:solidFill>
                <a:latin typeface="SFMono-Regular"/>
              </a:rPr>
              <a:t>(</a:t>
            </a:r>
            <a:r>
              <a:rPr lang="en-US" altLang="en-US" sz="1000" kern="0" dirty="0" err="1">
                <a:solidFill>
                  <a:srgbClr val="19177C"/>
                </a:solidFill>
                <a:latin typeface="SFMono-Regular"/>
              </a:rPr>
              <a:t>arr_delay</a:t>
            </a:r>
            <a:r>
              <a:rPr lang="en-US" altLang="en-US" sz="1000" kern="0" dirty="0">
                <a:solidFill>
                  <a:srgbClr val="212529"/>
                </a:solidFill>
                <a:latin typeface="SFMono-Regular"/>
              </a:rPr>
              <a:t>, na.rm </a:t>
            </a:r>
            <a:r>
              <a:rPr lang="en-US" altLang="en-US" sz="1000" kern="0" dirty="0">
                <a:solidFill>
                  <a:srgbClr val="696969"/>
                </a:solidFill>
                <a:latin typeface="SFMono-Regular"/>
              </a:rPr>
              <a:t>=</a:t>
            </a:r>
            <a:r>
              <a:rPr lang="en-US" altLang="en-US" sz="1000" kern="0" dirty="0">
                <a:solidFill>
                  <a:srgbClr val="212529"/>
                </a:solidFill>
                <a:latin typeface="SFMono-Regular"/>
              </a:rPr>
              <a:t> </a:t>
            </a:r>
            <a:r>
              <a:rPr lang="en-US" altLang="en-US" sz="1000" kern="0" dirty="0">
                <a:solidFill>
                  <a:srgbClr val="D91E18"/>
                </a:solidFill>
                <a:latin typeface="SFMono-Regular"/>
              </a:rPr>
              <a:t>TRUE</a:t>
            </a:r>
            <a:r>
              <a:rPr lang="en-US" altLang="en-US" sz="1000" kern="0" dirty="0">
                <a:solidFill>
                  <a:srgbClr val="696969"/>
                </a:solidFill>
                <a:latin typeface="SFMono-Regular"/>
              </a:rPr>
              <a:t>)</a:t>
            </a:r>
            <a:r>
              <a:rPr lang="en-US" altLang="en-US" sz="1000" kern="0" dirty="0">
                <a:solidFill>
                  <a:srgbClr val="212529"/>
                </a:solidFill>
                <a:latin typeface="SFMono-Regular"/>
              </a:rPr>
              <a:t> </a:t>
            </a:r>
            <a:r>
              <a:rPr lang="en-US" altLang="en-US" sz="1000" kern="0" dirty="0">
                <a:solidFill>
                  <a:srgbClr val="696969"/>
                </a:solidFill>
                <a:latin typeface="SFMono-Regular"/>
              </a:rPr>
              <a:t>)</a:t>
            </a:r>
            <a:r>
              <a:rPr lang="en-US" altLang="en-US" sz="1000" kern="0" dirty="0">
                <a:solidFill>
                  <a:srgbClr val="212529"/>
                </a:solidFill>
                <a:latin typeface="SFMono-Regular"/>
              </a:rPr>
              <a:t> </a:t>
            </a:r>
          </a:p>
          <a:p>
            <a:pPr marL="0" indent="0" eaLnBrk="0" hangingPunct="0">
              <a:spcBef>
                <a:spcPct val="0"/>
              </a:spcBef>
              <a:buFontTx/>
              <a:buNone/>
            </a:pPr>
            <a:endParaRPr lang="en-US" altLang="en-US" sz="1000" u="sng" kern="0" dirty="0">
              <a:solidFill>
                <a:srgbClr val="4254A7"/>
              </a:solidFill>
              <a:latin typeface="SFMono-Regular"/>
            </a:endParaRPr>
          </a:p>
          <a:p>
            <a:pPr marL="0" indent="0" eaLnBrk="0" hangingPunct="0">
              <a:spcBef>
                <a:spcPct val="0"/>
              </a:spcBef>
              <a:buFontTx/>
              <a:buNone/>
            </a:pPr>
            <a:endParaRPr lang="en-US" altLang="en-US" sz="1000" kern="0" dirty="0">
              <a:solidFill>
                <a:srgbClr val="4254A7"/>
              </a:solidFill>
              <a:latin typeface="SFMono-Regular"/>
            </a:endParaRPr>
          </a:p>
          <a:p>
            <a:pPr marL="0" indent="0" eaLnBrk="0" hangingPunct="0">
              <a:spcBef>
                <a:spcPct val="0"/>
              </a:spcBef>
              <a:buFontTx/>
              <a:buNone/>
            </a:pPr>
            <a:r>
              <a:rPr lang="en-US" altLang="en-US" sz="1000" kern="0" dirty="0">
                <a:solidFill>
                  <a:srgbClr val="4254A7"/>
                </a:solidFill>
                <a:latin typeface="SFMono-Regular"/>
              </a:rPr>
              <a:t>				filter</a:t>
            </a:r>
            <a:r>
              <a:rPr lang="en-US" altLang="en-US" sz="1000" kern="0" dirty="0">
                <a:solidFill>
                  <a:srgbClr val="696969"/>
                </a:solidFill>
                <a:latin typeface="SFMono-Regular"/>
              </a:rPr>
              <a:t>(arg1, c</a:t>
            </a:r>
            <a:r>
              <a:rPr lang="en-US" altLang="en-US" sz="1000" kern="0" dirty="0">
                <a:solidFill>
                  <a:srgbClr val="19177C"/>
                </a:solidFill>
                <a:latin typeface="SFMono-Regular"/>
              </a:rPr>
              <a:t>ount</a:t>
            </a:r>
            <a:r>
              <a:rPr lang="en-US" altLang="en-US" sz="1000" kern="0" dirty="0">
                <a:solidFill>
                  <a:srgbClr val="212529"/>
                </a:solidFill>
                <a:latin typeface="SFMono-Regular"/>
              </a:rPr>
              <a:t> </a:t>
            </a:r>
            <a:r>
              <a:rPr lang="en-US" altLang="en-US" sz="1000" kern="0" dirty="0">
                <a:solidFill>
                  <a:srgbClr val="696969"/>
                </a:solidFill>
                <a:latin typeface="SFMono-Regular"/>
              </a:rPr>
              <a:t>&gt;</a:t>
            </a:r>
            <a:r>
              <a:rPr lang="en-US" altLang="en-US" sz="1000" kern="0" dirty="0">
                <a:solidFill>
                  <a:srgbClr val="212529"/>
                </a:solidFill>
                <a:latin typeface="SFMono-Regular"/>
              </a:rPr>
              <a:t> </a:t>
            </a:r>
            <a:r>
              <a:rPr lang="en-US" altLang="en-US" sz="1000" kern="0" dirty="0">
                <a:solidFill>
                  <a:srgbClr val="A1024A"/>
                </a:solidFill>
                <a:latin typeface="SFMono-Regular"/>
              </a:rPr>
              <a:t>20</a:t>
            </a:r>
            <a:r>
              <a:rPr lang="en-US" altLang="en-US" sz="1000" kern="0" dirty="0">
                <a:solidFill>
                  <a:srgbClr val="212529"/>
                </a:solidFill>
                <a:latin typeface="SFMono-Regular"/>
              </a:rPr>
              <a:t>, </a:t>
            </a:r>
            <a:r>
              <a:rPr lang="en-US" altLang="en-US" sz="1000" kern="0" dirty="0" err="1">
                <a:solidFill>
                  <a:srgbClr val="19177C"/>
                </a:solidFill>
                <a:latin typeface="SFMono-Regular"/>
              </a:rPr>
              <a:t>dest</a:t>
            </a:r>
            <a:r>
              <a:rPr lang="en-US" altLang="en-US" sz="1000" kern="0" dirty="0">
                <a:solidFill>
                  <a:srgbClr val="212529"/>
                </a:solidFill>
                <a:latin typeface="SFMono-Regular"/>
              </a:rPr>
              <a:t> </a:t>
            </a:r>
            <a:r>
              <a:rPr lang="en-US" altLang="en-US" sz="1000" kern="0" dirty="0">
                <a:solidFill>
                  <a:srgbClr val="696969"/>
                </a:solidFill>
                <a:latin typeface="SFMono-Regular"/>
              </a:rPr>
              <a:t>!=</a:t>
            </a:r>
            <a:r>
              <a:rPr lang="en-US" altLang="en-US" sz="1000" kern="0" dirty="0">
                <a:solidFill>
                  <a:srgbClr val="212529"/>
                </a:solidFill>
                <a:latin typeface="SFMono-Regular"/>
              </a:rPr>
              <a:t> </a:t>
            </a:r>
            <a:r>
              <a:rPr lang="en-US" altLang="en-US" sz="1000" kern="0" dirty="0">
                <a:solidFill>
                  <a:srgbClr val="008000"/>
                </a:solidFill>
                <a:latin typeface="SFMono-Regular"/>
              </a:rPr>
              <a:t>"HNL"</a:t>
            </a:r>
            <a:r>
              <a:rPr lang="en-US" altLang="en-US" sz="1000" kern="0" dirty="0">
                <a:solidFill>
                  <a:srgbClr val="696969"/>
                </a:solidFill>
                <a:latin typeface="SFMono-Regular"/>
              </a:rPr>
              <a:t>)</a:t>
            </a:r>
            <a:r>
              <a:rPr lang="en-US" altLang="en-US" sz="600" kern="0" dirty="0">
                <a:solidFill>
                  <a:schemeClr val="tx1"/>
                </a:solidFill>
              </a:rPr>
              <a:t> </a:t>
            </a:r>
            <a:endParaRPr lang="en-US" altLang="en-US" sz="1800" kern="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1FA9D98-2677-4C17-BA09-25D76E38B31E}"/>
              </a:ext>
            </a:extLst>
          </p:cNvPr>
          <p:cNvCxnSpPr>
            <a:stCxn id="14" idx="1"/>
          </p:cNvCxnSpPr>
          <p:nvPr/>
        </p:nvCxnSpPr>
        <p:spPr bwMode="auto">
          <a:xfrm>
            <a:off x="825630" y="2424660"/>
            <a:ext cx="755832" cy="8619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D06E954-13B6-4D32-94E6-FC4CE7BDF8DF}"/>
              </a:ext>
            </a:extLst>
          </p:cNvPr>
          <p:cNvCxnSpPr/>
          <p:nvPr/>
        </p:nvCxnSpPr>
        <p:spPr bwMode="auto">
          <a:xfrm>
            <a:off x="1454046" y="2902963"/>
            <a:ext cx="916898" cy="8106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880D9C7-6C2F-4D7B-AABF-2783936B011C}"/>
              </a:ext>
            </a:extLst>
          </p:cNvPr>
          <p:cNvCxnSpPr/>
          <p:nvPr/>
        </p:nvCxnSpPr>
        <p:spPr bwMode="auto">
          <a:xfrm>
            <a:off x="4309673" y="3333700"/>
            <a:ext cx="479684" cy="18699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Right Brace 13">
            <a:extLst>
              <a:ext uri="{FF2B5EF4-FFF2-40B4-BE49-F238E27FC236}">
                <a16:creationId xmlns:a16="http://schemas.microsoft.com/office/drawing/2014/main" id="{643E4BD0-6D35-4082-891C-0DED4B32CC40}"/>
              </a:ext>
            </a:extLst>
          </p:cNvPr>
          <p:cNvSpPr/>
          <p:nvPr/>
        </p:nvSpPr>
        <p:spPr bwMode="auto">
          <a:xfrm rot="5400000">
            <a:off x="739436" y="2117362"/>
            <a:ext cx="172387" cy="442208"/>
          </a:xfrm>
          <a:prstGeom prst="rightBrace">
            <a:avLst>
              <a:gd name="adj1" fmla="val 8333"/>
              <a:gd name="adj2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16" name="Right Brace 15">
            <a:extLst>
              <a:ext uri="{FF2B5EF4-FFF2-40B4-BE49-F238E27FC236}">
                <a16:creationId xmlns:a16="http://schemas.microsoft.com/office/drawing/2014/main" id="{8DC8ADE5-A597-40FA-BD49-C91CBBFF7F10}"/>
              </a:ext>
            </a:extLst>
          </p:cNvPr>
          <p:cNvSpPr/>
          <p:nvPr/>
        </p:nvSpPr>
        <p:spPr bwMode="auto">
          <a:xfrm rot="5400000">
            <a:off x="1373918" y="2290684"/>
            <a:ext cx="205109" cy="1019448"/>
          </a:xfrm>
          <a:prstGeom prst="rightBrace">
            <a:avLst>
              <a:gd name="adj1" fmla="val 8333"/>
              <a:gd name="adj2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18" name="Right Brace 17">
            <a:extLst>
              <a:ext uri="{FF2B5EF4-FFF2-40B4-BE49-F238E27FC236}">
                <a16:creationId xmlns:a16="http://schemas.microsoft.com/office/drawing/2014/main" id="{CE276637-941A-472E-A222-EAE9D3A884F7}"/>
              </a:ext>
            </a:extLst>
          </p:cNvPr>
          <p:cNvSpPr/>
          <p:nvPr/>
        </p:nvSpPr>
        <p:spPr bwMode="auto">
          <a:xfrm rot="5400000">
            <a:off x="4238083" y="490081"/>
            <a:ext cx="225626" cy="5538869"/>
          </a:xfrm>
          <a:prstGeom prst="rightBrace">
            <a:avLst>
              <a:gd name="adj1" fmla="val 8333"/>
              <a:gd name="adj2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6921662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llout: Left Arrow 2">
            <a:extLst>
              <a:ext uri="{FF2B5EF4-FFF2-40B4-BE49-F238E27FC236}">
                <a16:creationId xmlns:a16="http://schemas.microsoft.com/office/drawing/2014/main" id="{5656503E-5BAB-4CA9-B490-A0B4C8DD052B}"/>
              </a:ext>
            </a:extLst>
          </p:cNvPr>
          <p:cNvSpPr/>
          <p:nvPr/>
        </p:nvSpPr>
        <p:spPr bwMode="auto">
          <a:xfrm rot="16200000">
            <a:off x="3216848" y="-861732"/>
            <a:ext cx="2773897" cy="8390864"/>
          </a:xfrm>
          <a:prstGeom prst="leftArrowCallou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DAE2C5-E0F1-4217-BC63-A30F55AF6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Piping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D977A5D-E379-41DC-B054-B8C291EA896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82106" y="1147009"/>
            <a:ext cx="5857694" cy="707886"/>
          </a:xfrm>
          <a:prstGeom prst="rect">
            <a:avLst/>
          </a:prstGeom>
          <a:solidFill>
            <a:srgbClr val="F6F6F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19177C"/>
                </a:solidFill>
                <a:effectLst/>
                <a:latin typeface="SFMono-Regular"/>
              </a:rPr>
              <a:t>delays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96969"/>
                </a:solidFill>
                <a:effectLst/>
                <a:latin typeface="SFMono-Regular"/>
              </a:rPr>
              <a:t>&lt;-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19177C"/>
                </a:solidFill>
                <a:effectLst/>
                <a:latin typeface="SFMono-Regular"/>
              </a:rPr>
              <a:t>flights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96969"/>
                </a:solidFill>
                <a:effectLst/>
                <a:latin typeface="SFMono-Regular"/>
              </a:rPr>
              <a:t>%&gt;%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4254A7"/>
                </a:solidFill>
                <a:effectLst/>
                <a:latin typeface="SFMono-Regular"/>
              </a:rPr>
              <a:t>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4254A7"/>
                </a:solidFill>
                <a:effectLst/>
                <a:latin typeface="SFMono-Regular"/>
              </a:rPr>
              <a:t>group_by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96969"/>
                </a:solidFill>
                <a:effectLst/>
                <a:latin typeface="SFMono-Regular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19177C"/>
                </a:solidFill>
                <a:effectLst/>
                <a:latin typeface="SFMono-Regular"/>
              </a:rPr>
              <a:t>dest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96969"/>
                </a:solidFill>
                <a:effectLst/>
                <a:latin typeface="SFMono-Regular"/>
              </a:rPr>
              <a:t>)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96969"/>
                </a:solidFill>
                <a:effectLst/>
                <a:latin typeface="SFMono-Regular"/>
              </a:rPr>
              <a:t>%&gt;%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4254A7"/>
                </a:solidFill>
                <a:effectLst/>
                <a:latin typeface="SFMono-Regular"/>
              </a:rPr>
              <a:t>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4254A7"/>
                </a:solidFill>
                <a:effectLst/>
                <a:latin typeface="SFMono-Regular"/>
              </a:rPr>
              <a:t>summarise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96969"/>
                </a:solidFill>
                <a:effectLst/>
                <a:latin typeface="SFMono-Regular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count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96969"/>
                </a:solidFill>
                <a:effectLst/>
                <a:latin typeface="SFMono-Regular"/>
              </a:rPr>
              <a:t>=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4254A7"/>
                </a:solidFill>
                <a:effectLst/>
                <a:latin typeface="SFMono-Regular"/>
              </a:rPr>
              <a:t>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96969"/>
                </a:solidFill>
                <a:effectLst/>
                <a:latin typeface="SFMono-Regular"/>
              </a:rPr>
              <a:t>()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,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dist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96969"/>
                </a:solidFill>
                <a:effectLst/>
                <a:latin typeface="SFMono-Regular"/>
              </a:rPr>
              <a:t>=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4254A7"/>
                </a:solidFill>
                <a:effectLst/>
                <a:latin typeface="SFMono-Regular"/>
                <a:hlinkClick r:id="rId2"/>
              </a:rPr>
              <a:t>mean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96969"/>
                </a:solidFill>
                <a:effectLst/>
                <a:latin typeface="SFMono-Regular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19177C"/>
                </a:solidFill>
                <a:effectLst/>
                <a:latin typeface="SFMono-Regular"/>
              </a:rPr>
              <a:t>distance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, na.rm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96969"/>
                </a:solidFill>
                <a:effectLst/>
                <a:latin typeface="SFMono-Regular"/>
              </a:rPr>
              <a:t>=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D91E18"/>
                </a:solidFill>
                <a:effectLst/>
                <a:latin typeface="SFMono-Regular"/>
              </a:rPr>
              <a:t>TRUE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96969"/>
                </a:solidFill>
                <a:effectLst/>
                <a:latin typeface="SFMono-Regular"/>
              </a:rPr>
              <a:t>)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, delay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96969"/>
                </a:solidFill>
                <a:effectLst/>
                <a:latin typeface="SFMono-Regular"/>
              </a:rPr>
              <a:t>=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4254A7"/>
                </a:solidFill>
                <a:effectLst/>
                <a:latin typeface="SFMono-Regular"/>
                <a:hlinkClick r:id="rId2"/>
              </a:rPr>
              <a:t>mean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96969"/>
                </a:solidFill>
                <a:effectLst/>
                <a:latin typeface="SFMono-Regular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19177C"/>
                </a:solidFill>
                <a:effectLst/>
                <a:latin typeface="SFMono-Regular"/>
              </a:rPr>
              <a:t>arr_delay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, na.rm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96969"/>
                </a:solidFill>
                <a:effectLst/>
                <a:latin typeface="SFMono-Regular"/>
              </a:rPr>
              <a:t>=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D91E18"/>
                </a:solidFill>
                <a:effectLst/>
                <a:latin typeface="SFMono-Regular"/>
              </a:rPr>
              <a:t>TRUE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96969"/>
                </a:solidFill>
                <a:effectLst/>
                <a:latin typeface="SFMono-Regular"/>
              </a:rPr>
              <a:t>)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96969"/>
                </a:solidFill>
                <a:effectLst/>
                <a:latin typeface="SFMono-Regular"/>
              </a:rPr>
              <a:t>)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96969"/>
                </a:solidFill>
                <a:effectLst/>
                <a:latin typeface="SFMono-Regular"/>
              </a:rPr>
              <a:t>%&gt;%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4254A7"/>
                </a:solidFill>
                <a:effectLst/>
                <a:latin typeface="SFMono-Regular"/>
                <a:hlinkClick r:id="rId3"/>
              </a:rPr>
              <a:t>   filter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96969"/>
                </a:solidFill>
                <a:effectLst/>
                <a:latin typeface="SFMono-Regular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19177C"/>
                </a:solidFill>
                <a:effectLst/>
                <a:latin typeface="SFMono-Regular"/>
              </a:rPr>
              <a:t>count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96969"/>
                </a:solidFill>
                <a:effectLst/>
                <a:latin typeface="SFMono-Regular"/>
              </a:rPr>
              <a:t>&gt;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1024A"/>
                </a:solidFill>
                <a:effectLst/>
                <a:latin typeface="SFMono-Regular"/>
              </a:rPr>
              <a:t>20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,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19177C"/>
                </a:solidFill>
                <a:effectLst/>
                <a:latin typeface="SFMono-Regular"/>
              </a:rPr>
              <a:t>dest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96969"/>
                </a:solidFill>
                <a:effectLst/>
                <a:latin typeface="SFMono-Regular"/>
              </a:rPr>
              <a:t>!=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SFMono-Regular"/>
              </a:rPr>
              <a:t>"HNL"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96969"/>
                </a:solidFill>
                <a:effectLst/>
                <a:latin typeface="SFMono-Regular"/>
              </a:rPr>
              <a:t>)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9B2DCB49-B2A9-47B9-A67E-1D55752217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4526" y="2041893"/>
            <a:ext cx="8052294" cy="1631216"/>
          </a:xfrm>
          <a:prstGeom prst="rect">
            <a:avLst/>
          </a:prstGeom>
          <a:solidFill>
            <a:srgbClr val="F6F6F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rgbClr val="444D3E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444D3E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─"/>
              <a:defRPr sz="2000">
                <a:solidFill>
                  <a:srgbClr val="444D3E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444D3E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–"/>
              <a:defRPr sz="2000">
                <a:solidFill>
                  <a:srgbClr val="444D3E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0" hangingPunct="0">
              <a:spcBef>
                <a:spcPct val="0"/>
              </a:spcBef>
              <a:buFontTx/>
              <a:buNone/>
            </a:pPr>
            <a:r>
              <a:rPr lang="en-US" altLang="en-US" sz="1000" kern="0" dirty="0">
                <a:solidFill>
                  <a:srgbClr val="19177C"/>
                </a:solidFill>
                <a:latin typeface="SFMono-Regular"/>
              </a:rPr>
              <a:t>flights</a:t>
            </a:r>
            <a:endParaRPr lang="en-US" altLang="en-US" sz="1000" kern="0" dirty="0">
              <a:solidFill>
                <a:srgbClr val="212529"/>
              </a:solidFill>
              <a:latin typeface="SFMono-Regular"/>
            </a:endParaRPr>
          </a:p>
          <a:p>
            <a:pPr marL="0" indent="0" eaLnBrk="0" hangingPunct="0">
              <a:spcBef>
                <a:spcPct val="0"/>
              </a:spcBef>
              <a:buFontTx/>
              <a:buNone/>
            </a:pPr>
            <a:endParaRPr lang="en-US" altLang="en-US" sz="1000" kern="0" dirty="0">
              <a:solidFill>
                <a:srgbClr val="4254A7"/>
              </a:solidFill>
              <a:latin typeface="SFMono-Regular"/>
            </a:endParaRPr>
          </a:p>
          <a:p>
            <a:pPr marL="0" indent="0" eaLnBrk="0" hangingPunct="0">
              <a:spcBef>
                <a:spcPct val="0"/>
              </a:spcBef>
              <a:buFontTx/>
              <a:buNone/>
            </a:pPr>
            <a:r>
              <a:rPr lang="en-US" altLang="en-US" sz="1000" kern="0" dirty="0">
                <a:solidFill>
                  <a:srgbClr val="4254A7"/>
                </a:solidFill>
                <a:latin typeface="SFMono-Regular"/>
              </a:rPr>
              <a:t> </a:t>
            </a:r>
          </a:p>
          <a:p>
            <a:pPr marL="0" indent="0" eaLnBrk="0" hangingPunct="0">
              <a:spcBef>
                <a:spcPct val="0"/>
              </a:spcBef>
              <a:buFontTx/>
              <a:buNone/>
            </a:pPr>
            <a:r>
              <a:rPr lang="en-US" altLang="en-US" sz="1000" kern="0" dirty="0">
                <a:solidFill>
                  <a:srgbClr val="4254A7"/>
                </a:solidFill>
                <a:latin typeface="SFMono-Regular"/>
              </a:rPr>
              <a:t>         </a:t>
            </a:r>
            <a:r>
              <a:rPr lang="en-US" altLang="en-US" sz="1000" kern="0" dirty="0" err="1">
                <a:solidFill>
                  <a:srgbClr val="4254A7"/>
                </a:solidFill>
                <a:latin typeface="SFMono-Regular"/>
              </a:rPr>
              <a:t>group_by</a:t>
            </a:r>
            <a:r>
              <a:rPr lang="en-US" altLang="en-US" sz="1000" kern="0" dirty="0">
                <a:solidFill>
                  <a:srgbClr val="696969"/>
                </a:solidFill>
                <a:latin typeface="SFMono-Regular"/>
              </a:rPr>
              <a:t>(arg1, </a:t>
            </a:r>
            <a:r>
              <a:rPr lang="en-US" altLang="en-US" sz="1000" kern="0" dirty="0" err="1">
                <a:solidFill>
                  <a:srgbClr val="19177C"/>
                </a:solidFill>
                <a:latin typeface="SFMono-Regular"/>
              </a:rPr>
              <a:t>dest</a:t>
            </a:r>
            <a:r>
              <a:rPr lang="en-US" altLang="en-US" sz="1000" kern="0" dirty="0">
                <a:solidFill>
                  <a:srgbClr val="696969"/>
                </a:solidFill>
                <a:latin typeface="SFMono-Regular"/>
              </a:rPr>
              <a:t>)</a:t>
            </a:r>
            <a:r>
              <a:rPr lang="en-US" altLang="en-US" sz="1000" kern="0" dirty="0">
                <a:solidFill>
                  <a:srgbClr val="212529"/>
                </a:solidFill>
                <a:latin typeface="SFMono-Regular"/>
              </a:rPr>
              <a:t> </a:t>
            </a:r>
          </a:p>
          <a:p>
            <a:pPr marL="0" indent="0" eaLnBrk="0" hangingPunct="0">
              <a:spcBef>
                <a:spcPct val="0"/>
              </a:spcBef>
              <a:buFontTx/>
              <a:buNone/>
            </a:pPr>
            <a:endParaRPr lang="en-US" altLang="en-US" sz="1000" kern="0" dirty="0">
              <a:solidFill>
                <a:srgbClr val="212529"/>
              </a:solidFill>
              <a:latin typeface="SFMono-Regular"/>
            </a:endParaRPr>
          </a:p>
          <a:p>
            <a:pPr marL="0" indent="0" eaLnBrk="0" hangingPunct="0">
              <a:spcBef>
                <a:spcPct val="0"/>
              </a:spcBef>
              <a:buFontTx/>
              <a:buNone/>
            </a:pPr>
            <a:endParaRPr lang="en-US" altLang="en-US" sz="1000" kern="0" dirty="0">
              <a:solidFill>
                <a:srgbClr val="212529"/>
              </a:solidFill>
              <a:latin typeface="SFMono-Regular"/>
            </a:endParaRPr>
          </a:p>
          <a:p>
            <a:pPr marL="0" indent="0" eaLnBrk="0" hangingPunct="0">
              <a:spcBef>
                <a:spcPct val="0"/>
              </a:spcBef>
              <a:buFontTx/>
              <a:buNone/>
            </a:pPr>
            <a:r>
              <a:rPr lang="en-US" altLang="en-US" sz="1000" kern="0" dirty="0">
                <a:solidFill>
                  <a:srgbClr val="212529"/>
                </a:solidFill>
                <a:latin typeface="SFMono-Regular"/>
              </a:rPr>
              <a:t>	</a:t>
            </a:r>
            <a:r>
              <a:rPr lang="en-US" altLang="en-US" sz="1000" kern="0" dirty="0" err="1">
                <a:solidFill>
                  <a:srgbClr val="4254A7"/>
                </a:solidFill>
                <a:latin typeface="SFMono-Regular"/>
              </a:rPr>
              <a:t>summarise</a:t>
            </a:r>
            <a:r>
              <a:rPr lang="en-US" altLang="en-US" sz="1000" kern="0" dirty="0">
                <a:solidFill>
                  <a:srgbClr val="696969"/>
                </a:solidFill>
                <a:latin typeface="SFMono-Regular"/>
              </a:rPr>
              <a:t>(arg1, </a:t>
            </a:r>
            <a:r>
              <a:rPr lang="en-US" altLang="en-US" sz="1000" kern="0" dirty="0">
                <a:solidFill>
                  <a:srgbClr val="212529"/>
                </a:solidFill>
                <a:latin typeface="SFMono-Regular"/>
              </a:rPr>
              <a:t> count </a:t>
            </a:r>
            <a:r>
              <a:rPr lang="en-US" altLang="en-US" sz="1000" kern="0" dirty="0">
                <a:solidFill>
                  <a:srgbClr val="696969"/>
                </a:solidFill>
                <a:latin typeface="SFMono-Regular"/>
              </a:rPr>
              <a:t>=</a:t>
            </a:r>
            <a:r>
              <a:rPr lang="en-US" altLang="en-US" sz="1000" kern="0" dirty="0">
                <a:solidFill>
                  <a:srgbClr val="212529"/>
                </a:solidFill>
                <a:latin typeface="SFMono-Regular"/>
              </a:rPr>
              <a:t> </a:t>
            </a:r>
            <a:r>
              <a:rPr lang="en-US" altLang="en-US" sz="1000" kern="0" dirty="0">
                <a:solidFill>
                  <a:srgbClr val="4254A7"/>
                </a:solidFill>
                <a:latin typeface="SFMono-Regular"/>
              </a:rPr>
              <a:t>n</a:t>
            </a:r>
            <a:r>
              <a:rPr lang="en-US" altLang="en-US" sz="1000" kern="0" dirty="0">
                <a:solidFill>
                  <a:srgbClr val="696969"/>
                </a:solidFill>
                <a:latin typeface="SFMono-Regular"/>
              </a:rPr>
              <a:t>()</a:t>
            </a:r>
            <a:r>
              <a:rPr lang="en-US" altLang="en-US" sz="1000" kern="0" dirty="0">
                <a:solidFill>
                  <a:srgbClr val="212529"/>
                </a:solidFill>
                <a:latin typeface="SFMono-Regular"/>
              </a:rPr>
              <a:t>, </a:t>
            </a:r>
            <a:r>
              <a:rPr lang="en-US" altLang="en-US" sz="1000" kern="0" dirty="0" err="1">
                <a:solidFill>
                  <a:srgbClr val="212529"/>
                </a:solidFill>
                <a:latin typeface="SFMono-Regular"/>
              </a:rPr>
              <a:t>dist</a:t>
            </a:r>
            <a:r>
              <a:rPr lang="en-US" altLang="en-US" sz="1000" kern="0" dirty="0">
                <a:solidFill>
                  <a:srgbClr val="212529"/>
                </a:solidFill>
                <a:latin typeface="SFMono-Regular"/>
              </a:rPr>
              <a:t> </a:t>
            </a:r>
            <a:r>
              <a:rPr lang="en-US" altLang="en-US" sz="1000" kern="0" dirty="0">
                <a:solidFill>
                  <a:srgbClr val="696969"/>
                </a:solidFill>
                <a:latin typeface="SFMono-Regular"/>
              </a:rPr>
              <a:t>=</a:t>
            </a:r>
            <a:r>
              <a:rPr lang="en-US" altLang="en-US" sz="1000" kern="0" dirty="0">
                <a:solidFill>
                  <a:srgbClr val="212529"/>
                </a:solidFill>
                <a:latin typeface="SFMono-Regular"/>
              </a:rPr>
              <a:t> </a:t>
            </a:r>
            <a:r>
              <a:rPr lang="en-US" altLang="en-US" sz="1000" kern="0" dirty="0">
                <a:solidFill>
                  <a:srgbClr val="4254A7"/>
                </a:solidFill>
                <a:latin typeface="SFMono-Regular"/>
                <a:hlinkClick r:id="rId2"/>
              </a:rPr>
              <a:t>mean</a:t>
            </a:r>
            <a:r>
              <a:rPr lang="en-US" altLang="en-US" sz="1000" kern="0" dirty="0">
                <a:solidFill>
                  <a:srgbClr val="696969"/>
                </a:solidFill>
                <a:latin typeface="SFMono-Regular"/>
              </a:rPr>
              <a:t>(</a:t>
            </a:r>
            <a:r>
              <a:rPr lang="en-US" altLang="en-US" sz="1000" kern="0" dirty="0">
                <a:solidFill>
                  <a:srgbClr val="19177C"/>
                </a:solidFill>
                <a:latin typeface="SFMono-Regular"/>
              </a:rPr>
              <a:t>distance</a:t>
            </a:r>
            <a:r>
              <a:rPr lang="en-US" altLang="en-US" sz="1000" kern="0" dirty="0">
                <a:solidFill>
                  <a:srgbClr val="212529"/>
                </a:solidFill>
                <a:latin typeface="SFMono-Regular"/>
              </a:rPr>
              <a:t>, na.rm </a:t>
            </a:r>
            <a:r>
              <a:rPr lang="en-US" altLang="en-US" sz="1000" kern="0" dirty="0">
                <a:solidFill>
                  <a:srgbClr val="696969"/>
                </a:solidFill>
                <a:latin typeface="SFMono-Regular"/>
              </a:rPr>
              <a:t>=</a:t>
            </a:r>
            <a:r>
              <a:rPr lang="en-US" altLang="en-US" sz="1000" kern="0" dirty="0">
                <a:solidFill>
                  <a:srgbClr val="212529"/>
                </a:solidFill>
                <a:latin typeface="SFMono-Regular"/>
              </a:rPr>
              <a:t> </a:t>
            </a:r>
            <a:r>
              <a:rPr lang="en-US" altLang="en-US" sz="1000" kern="0" dirty="0">
                <a:solidFill>
                  <a:srgbClr val="D91E18"/>
                </a:solidFill>
                <a:latin typeface="SFMono-Regular"/>
              </a:rPr>
              <a:t>TRUE</a:t>
            </a:r>
            <a:r>
              <a:rPr lang="en-US" altLang="en-US" sz="1000" kern="0" dirty="0">
                <a:solidFill>
                  <a:srgbClr val="696969"/>
                </a:solidFill>
                <a:latin typeface="SFMono-Regular"/>
              </a:rPr>
              <a:t>)</a:t>
            </a:r>
            <a:r>
              <a:rPr lang="en-US" altLang="en-US" sz="1000" kern="0" dirty="0">
                <a:solidFill>
                  <a:srgbClr val="212529"/>
                </a:solidFill>
                <a:latin typeface="SFMono-Regular"/>
              </a:rPr>
              <a:t>, delay </a:t>
            </a:r>
            <a:r>
              <a:rPr lang="en-US" altLang="en-US" sz="1000" kern="0" dirty="0">
                <a:solidFill>
                  <a:srgbClr val="696969"/>
                </a:solidFill>
                <a:latin typeface="SFMono-Regular"/>
              </a:rPr>
              <a:t>=</a:t>
            </a:r>
            <a:r>
              <a:rPr lang="en-US" altLang="en-US" sz="1000" kern="0" dirty="0">
                <a:solidFill>
                  <a:srgbClr val="212529"/>
                </a:solidFill>
                <a:latin typeface="SFMono-Regular"/>
              </a:rPr>
              <a:t> </a:t>
            </a:r>
            <a:r>
              <a:rPr lang="en-US" altLang="en-US" sz="1000" kern="0" dirty="0">
                <a:solidFill>
                  <a:srgbClr val="4254A7"/>
                </a:solidFill>
                <a:latin typeface="SFMono-Regular"/>
                <a:hlinkClick r:id="rId2"/>
              </a:rPr>
              <a:t>mean</a:t>
            </a:r>
            <a:r>
              <a:rPr lang="en-US" altLang="en-US" sz="1000" kern="0" dirty="0">
                <a:solidFill>
                  <a:srgbClr val="696969"/>
                </a:solidFill>
                <a:latin typeface="SFMono-Regular"/>
              </a:rPr>
              <a:t>(</a:t>
            </a:r>
            <a:r>
              <a:rPr lang="en-US" altLang="en-US" sz="1000" kern="0" dirty="0" err="1">
                <a:solidFill>
                  <a:srgbClr val="19177C"/>
                </a:solidFill>
                <a:latin typeface="SFMono-Regular"/>
              </a:rPr>
              <a:t>arr_delay</a:t>
            </a:r>
            <a:r>
              <a:rPr lang="en-US" altLang="en-US" sz="1000" kern="0" dirty="0">
                <a:solidFill>
                  <a:srgbClr val="212529"/>
                </a:solidFill>
                <a:latin typeface="SFMono-Regular"/>
              </a:rPr>
              <a:t>, na.rm </a:t>
            </a:r>
            <a:r>
              <a:rPr lang="en-US" altLang="en-US" sz="1000" kern="0" dirty="0">
                <a:solidFill>
                  <a:srgbClr val="696969"/>
                </a:solidFill>
                <a:latin typeface="SFMono-Regular"/>
              </a:rPr>
              <a:t>=</a:t>
            </a:r>
            <a:r>
              <a:rPr lang="en-US" altLang="en-US" sz="1000" kern="0" dirty="0">
                <a:solidFill>
                  <a:srgbClr val="212529"/>
                </a:solidFill>
                <a:latin typeface="SFMono-Regular"/>
              </a:rPr>
              <a:t> </a:t>
            </a:r>
            <a:r>
              <a:rPr lang="en-US" altLang="en-US" sz="1000" kern="0" dirty="0">
                <a:solidFill>
                  <a:srgbClr val="D91E18"/>
                </a:solidFill>
                <a:latin typeface="SFMono-Regular"/>
              </a:rPr>
              <a:t>TRUE</a:t>
            </a:r>
            <a:r>
              <a:rPr lang="en-US" altLang="en-US" sz="1000" kern="0" dirty="0">
                <a:solidFill>
                  <a:srgbClr val="696969"/>
                </a:solidFill>
                <a:latin typeface="SFMono-Regular"/>
              </a:rPr>
              <a:t>)</a:t>
            </a:r>
            <a:r>
              <a:rPr lang="en-US" altLang="en-US" sz="1000" kern="0" dirty="0">
                <a:solidFill>
                  <a:srgbClr val="212529"/>
                </a:solidFill>
                <a:latin typeface="SFMono-Regular"/>
              </a:rPr>
              <a:t> </a:t>
            </a:r>
            <a:r>
              <a:rPr lang="en-US" altLang="en-US" sz="1000" kern="0" dirty="0">
                <a:solidFill>
                  <a:srgbClr val="696969"/>
                </a:solidFill>
                <a:latin typeface="SFMono-Regular"/>
              </a:rPr>
              <a:t>)</a:t>
            </a:r>
            <a:r>
              <a:rPr lang="en-US" altLang="en-US" sz="1000" kern="0" dirty="0">
                <a:solidFill>
                  <a:srgbClr val="212529"/>
                </a:solidFill>
                <a:latin typeface="SFMono-Regular"/>
              </a:rPr>
              <a:t> </a:t>
            </a:r>
          </a:p>
          <a:p>
            <a:pPr marL="0" indent="0" eaLnBrk="0" hangingPunct="0">
              <a:spcBef>
                <a:spcPct val="0"/>
              </a:spcBef>
              <a:buFontTx/>
              <a:buNone/>
            </a:pPr>
            <a:endParaRPr lang="en-US" altLang="en-US" sz="1000" u="sng" kern="0" dirty="0">
              <a:solidFill>
                <a:srgbClr val="4254A7"/>
              </a:solidFill>
              <a:latin typeface="SFMono-Regular"/>
            </a:endParaRPr>
          </a:p>
          <a:p>
            <a:pPr marL="0" indent="0" eaLnBrk="0" hangingPunct="0">
              <a:spcBef>
                <a:spcPct val="0"/>
              </a:spcBef>
              <a:buFontTx/>
              <a:buNone/>
            </a:pPr>
            <a:endParaRPr lang="en-US" altLang="en-US" sz="1000" kern="0" dirty="0">
              <a:solidFill>
                <a:srgbClr val="4254A7"/>
              </a:solidFill>
              <a:latin typeface="SFMono-Regular"/>
            </a:endParaRPr>
          </a:p>
          <a:p>
            <a:pPr marL="0" indent="0" eaLnBrk="0" hangingPunct="0">
              <a:spcBef>
                <a:spcPct val="0"/>
              </a:spcBef>
              <a:buFontTx/>
              <a:buNone/>
            </a:pPr>
            <a:r>
              <a:rPr lang="en-US" altLang="en-US" sz="1000" kern="0" dirty="0">
                <a:solidFill>
                  <a:srgbClr val="4254A7"/>
                </a:solidFill>
                <a:latin typeface="SFMono-Regular"/>
              </a:rPr>
              <a:t>				filter</a:t>
            </a:r>
            <a:r>
              <a:rPr lang="en-US" altLang="en-US" sz="1000" kern="0" dirty="0">
                <a:solidFill>
                  <a:srgbClr val="696969"/>
                </a:solidFill>
                <a:latin typeface="SFMono-Regular"/>
              </a:rPr>
              <a:t>(arg1, c</a:t>
            </a:r>
            <a:r>
              <a:rPr lang="en-US" altLang="en-US" sz="1000" kern="0" dirty="0">
                <a:solidFill>
                  <a:srgbClr val="19177C"/>
                </a:solidFill>
                <a:latin typeface="SFMono-Regular"/>
              </a:rPr>
              <a:t>ount</a:t>
            </a:r>
            <a:r>
              <a:rPr lang="en-US" altLang="en-US" sz="1000" kern="0" dirty="0">
                <a:solidFill>
                  <a:srgbClr val="212529"/>
                </a:solidFill>
                <a:latin typeface="SFMono-Regular"/>
              </a:rPr>
              <a:t> </a:t>
            </a:r>
            <a:r>
              <a:rPr lang="en-US" altLang="en-US" sz="1000" kern="0" dirty="0">
                <a:solidFill>
                  <a:srgbClr val="696969"/>
                </a:solidFill>
                <a:latin typeface="SFMono-Regular"/>
              </a:rPr>
              <a:t>&gt;</a:t>
            </a:r>
            <a:r>
              <a:rPr lang="en-US" altLang="en-US" sz="1000" kern="0" dirty="0">
                <a:solidFill>
                  <a:srgbClr val="212529"/>
                </a:solidFill>
                <a:latin typeface="SFMono-Regular"/>
              </a:rPr>
              <a:t> </a:t>
            </a:r>
            <a:r>
              <a:rPr lang="en-US" altLang="en-US" sz="1000" kern="0" dirty="0">
                <a:solidFill>
                  <a:srgbClr val="A1024A"/>
                </a:solidFill>
                <a:latin typeface="SFMono-Regular"/>
              </a:rPr>
              <a:t>20</a:t>
            </a:r>
            <a:r>
              <a:rPr lang="en-US" altLang="en-US" sz="1000" kern="0" dirty="0">
                <a:solidFill>
                  <a:srgbClr val="212529"/>
                </a:solidFill>
                <a:latin typeface="SFMono-Regular"/>
              </a:rPr>
              <a:t>, </a:t>
            </a:r>
            <a:r>
              <a:rPr lang="en-US" altLang="en-US" sz="1000" kern="0" dirty="0" err="1">
                <a:solidFill>
                  <a:srgbClr val="19177C"/>
                </a:solidFill>
                <a:latin typeface="SFMono-Regular"/>
              </a:rPr>
              <a:t>dest</a:t>
            </a:r>
            <a:r>
              <a:rPr lang="en-US" altLang="en-US" sz="1000" kern="0" dirty="0">
                <a:solidFill>
                  <a:srgbClr val="212529"/>
                </a:solidFill>
                <a:latin typeface="SFMono-Regular"/>
              </a:rPr>
              <a:t> </a:t>
            </a:r>
            <a:r>
              <a:rPr lang="en-US" altLang="en-US" sz="1000" kern="0" dirty="0">
                <a:solidFill>
                  <a:srgbClr val="696969"/>
                </a:solidFill>
                <a:latin typeface="SFMono-Regular"/>
              </a:rPr>
              <a:t>!=</a:t>
            </a:r>
            <a:r>
              <a:rPr lang="en-US" altLang="en-US" sz="1000" kern="0" dirty="0">
                <a:solidFill>
                  <a:srgbClr val="212529"/>
                </a:solidFill>
                <a:latin typeface="SFMono-Regular"/>
              </a:rPr>
              <a:t> </a:t>
            </a:r>
            <a:r>
              <a:rPr lang="en-US" altLang="en-US" sz="1000" kern="0" dirty="0">
                <a:solidFill>
                  <a:srgbClr val="008000"/>
                </a:solidFill>
                <a:latin typeface="SFMono-Regular"/>
              </a:rPr>
              <a:t>"HNL"</a:t>
            </a:r>
            <a:r>
              <a:rPr lang="en-US" altLang="en-US" sz="1000" kern="0" dirty="0">
                <a:solidFill>
                  <a:srgbClr val="696969"/>
                </a:solidFill>
                <a:latin typeface="SFMono-Regular"/>
              </a:rPr>
              <a:t>)</a:t>
            </a:r>
            <a:r>
              <a:rPr lang="en-US" altLang="en-US" sz="600" kern="0" dirty="0">
                <a:solidFill>
                  <a:schemeClr val="tx1"/>
                </a:solidFill>
              </a:rPr>
              <a:t> </a:t>
            </a:r>
            <a:endParaRPr lang="en-US" altLang="en-US" sz="1800" kern="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1FA9D98-2677-4C17-BA09-25D76E38B31E}"/>
              </a:ext>
            </a:extLst>
          </p:cNvPr>
          <p:cNvCxnSpPr>
            <a:stCxn id="14" idx="1"/>
          </p:cNvCxnSpPr>
          <p:nvPr/>
        </p:nvCxnSpPr>
        <p:spPr bwMode="auto">
          <a:xfrm>
            <a:off x="825630" y="2424660"/>
            <a:ext cx="755832" cy="8619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D06E954-13B6-4D32-94E6-FC4CE7BDF8DF}"/>
              </a:ext>
            </a:extLst>
          </p:cNvPr>
          <p:cNvCxnSpPr/>
          <p:nvPr/>
        </p:nvCxnSpPr>
        <p:spPr bwMode="auto">
          <a:xfrm>
            <a:off x="1454046" y="2902963"/>
            <a:ext cx="916898" cy="8106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880D9C7-6C2F-4D7B-AABF-2783936B011C}"/>
              </a:ext>
            </a:extLst>
          </p:cNvPr>
          <p:cNvCxnSpPr/>
          <p:nvPr/>
        </p:nvCxnSpPr>
        <p:spPr bwMode="auto">
          <a:xfrm>
            <a:off x="4309673" y="3333700"/>
            <a:ext cx="479684" cy="18699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Right Brace 13">
            <a:extLst>
              <a:ext uri="{FF2B5EF4-FFF2-40B4-BE49-F238E27FC236}">
                <a16:creationId xmlns:a16="http://schemas.microsoft.com/office/drawing/2014/main" id="{643E4BD0-6D35-4082-891C-0DED4B32CC40}"/>
              </a:ext>
            </a:extLst>
          </p:cNvPr>
          <p:cNvSpPr/>
          <p:nvPr/>
        </p:nvSpPr>
        <p:spPr bwMode="auto">
          <a:xfrm rot="5400000">
            <a:off x="739436" y="2117362"/>
            <a:ext cx="172387" cy="442208"/>
          </a:xfrm>
          <a:prstGeom prst="rightBrace">
            <a:avLst>
              <a:gd name="adj1" fmla="val 8333"/>
              <a:gd name="adj2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16" name="Right Brace 15">
            <a:extLst>
              <a:ext uri="{FF2B5EF4-FFF2-40B4-BE49-F238E27FC236}">
                <a16:creationId xmlns:a16="http://schemas.microsoft.com/office/drawing/2014/main" id="{8DC8ADE5-A597-40FA-BD49-C91CBBFF7F10}"/>
              </a:ext>
            </a:extLst>
          </p:cNvPr>
          <p:cNvSpPr/>
          <p:nvPr/>
        </p:nvSpPr>
        <p:spPr bwMode="auto">
          <a:xfrm rot="5400000">
            <a:off x="1373918" y="2290684"/>
            <a:ext cx="205109" cy="1019448"/>
          </a:xfrm>
          <a:prstGeom prst="rightBrace">
            <a:avLst>
              <a:gd name="adj1" fmla="val 8333"/>
              <a:gd name="adj2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18" name="Right Brace 17">
            <a:extLst>
              <a:ext uri="{FF2B5EF4-FFF2-40B4-BE49-F238E27FC236}">
                <a16:creationId xmlns:a16="http://schemas.microsoft.com/office/drawing/2014/main" id="{CE276637-941A-472E-A222-EAE9D3A884F7}"/>
              </a:ext>
            </a:extLst>
          </p:cNvPr>
          <p:cNvSpPr/>
          <p:nvPr/>
        </p:nvSpPr>
        <p:spPr bwMode="auto">
          <a:xfrm rot="5400000">
            <a:off x="4238083" y="490081"/>
            <a:ext cx="225626" cy="5538869"/>
          </a:xfrm>
          <a:prstGeom prst="rightBrace">
            <a:avLst>
              <a:gd name="adj1" fmla="val 8333"/>
              <a:gd name="adj2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79DD952-2B68-4ACE-BCE5-039116AAFB51}"/>
              </a:ext>
            </a:extLst>
          </p:cNvPr>
          <p:cNvSpPr txBox="1"/>
          <p:nvPr/>
        </p:nvSpPr>
        <p:spPr>
          <a:xfrm>
            <a:off x="4084820" y="4652494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9177C"/>
                </a:solidFill>
                <a:effectLst/>
                <a:latin typeface="SFMono-Regular"/>
              </a:rPr>
              <a:t>delays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597392595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B82A9-495F-4890-B4EF-41019037C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988" y="444500"/>
            <a:ext cx="8482012" cy="571500"/>
          </a:xfrm>
        </p:spPr>
        <p:txBody>
          <a:bodyPr/>
          <a:lstStyle/>
          <a:p>
            <a:r>
              <a:rPr lang="en-NZ" dirty="0"/>
              <a:t>Does grouping affect statistics?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06CB1B9-0537-4A5F-94E3-75C7A0D824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6395" y="1268550"/>
            <a:ext cx="4565388" cy="3759138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ADFBE88-27D3-4E01-AEAB-BDA2CD571B0C}"/>
              </a:ext>
            </a:extLst>
          </p:cNvPr>
          <p:cNvSpPr/>
          <p:nvPr/>
        </p:nvSpPr>
        <p:spPr bwMode="auto">
          <a:xfrm>
            <a:off x="4264701" y="1394086"/>
            <a:ext cx="4879299" cy="356016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6152386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B82A9-495F-4890-B4EF-41019037C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988" y="444500"/>
            <a:ext cx="8482012" cy="571500"/>
          </a:xfrm>
        </p:spPr>
        <p:txBody>
          <a:bodyPr/>
          <a:lstStyle/>
          <a:p>
            <a:r>
              <a:rPr lang="en-NZ" dirty="0"/>
              <a:t>Does grouping affect statistics?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06CB1B9-0537-4A5F-94E3-75C7A0D824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6395" y="1268550"/>
            <a:ext cx="4565388" cy="3759138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ADFBE88-27D3-4E01-AEAB-BDA2CD571B0C}"/>
              </a:ext>
            </a:extLst>
          </p:cNvPr>
          <p:cNvSpPr/>
          <p:nvPr/>
        </p:nvSpPr>
        <p:spPr bwMode="auto">
          <a:xfrm>
            <a:off x="5373974" y="1394086"/>
            <a:ext cx="3770026" cy="356016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9301345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B82A9-495F-4890-B4EF-41019037C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988" y="444500"/>
            <a:ext cx="8482012" cy="571500"/>
          </a:xfrm>
        </p:spPr>
        <p:txBody>
          <a:bodyPr/>
          <a:lstStyle/>
          <a:p>
            <a:r>
              <a:rPr lang="en-NZ" dirty="0"/>
              <a:t>Does grouping affect statistics?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06CB1B9-0537-4A5F-94E3-75C7A0D824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6395" y="1268550"/>
            <a:ext cx="4565388" cy="3759138"/>
          </a:xfrm>
        </p:spPr>
      </p:pic>
    </p:spTree>
    <p:extLst>
      <p:ext uri="{BB962C8B-B14F-4D97-AF65-F5344CB8AC3E}">
        <p14:creationId xmlns:p14="http://schemas.microsoft.com/office/powerpoint/2010/main" val="3026385919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9CD78-E777-4139-85FC-662012D02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Homework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C0AF1-F340-408F-930C-1092E2EB13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7"/>
            </a:pPr>
            <a:r>
              <a:rPr lang="en-NZ" dirty="0"/>
              <a:t>Finish Chapter 5 (Ex 5.6.7)</a:t>
            </a:r>
          </a:p>
          <a:p>
            <a:pPr marL="514350" indent="-514350">
              <a:buFont typeface="+mj-lt"/>
              <a:buAutoNum type="arabicPeriod" startAt="7"/>
            </a:pPr>
            <a:r>
              <a:rPr lang="en-NZ" dirty="0"/>
              <a:t>Do exercises 6.3 from R4DS</a:t>
            </a:r>
          </a:p>
          <a:p>
            <a:pPr marL="0" indent="0">
              <a:buNone/>
            </a:pPr>
            <a:r>
              <a:rPr lang="en-NZ" dirty="0"/>
              <a:t>And of course 1 to 6!</a:t>
            </a:r>
          </a:p>
        </p:txBody>
      </p:sp>
    </p:spTree>
    <p:extLst>
      <p:ext uri="{BB962C8B-B14F-4D97-AF65-F5344CB8AC3E}">
        <p14:creationId xmlns:p14="http://schemas.microsoft.com/office/powerpoint/2010/main" val="3720715185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C7BFD-DA73-4615-954E-7434533C5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804D60-1954-4305-B607-011AAF8A7C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29261068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76143-9BFF-4BA8-91F0-8749F4D47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Where are we?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157291AE-4D1E-4F4E-87C9-FBCFC6B32B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054" y="1281659"/>
            <a:ext cx="8708457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4768213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54F50-DADB-41D8-A792-40D8F1914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028" y="219647"/>
            <a:ext cx="7772400" cy="571500"/>
          </a:xfrm>
        </p:spPr>
        <p:txBody>
          <a:bodyPr/>
          <a:lstStyle/>
          <a:p>
            <a:r>
              <a:rPr lang="en-NZ" dirty="0"/>
              <a:t>Data in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6E84E-6034-4BB7-8013-66BDE5E1AA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45036C-8FD5-48C3-9119-89B7014ABF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73" y="1086787"/>
            <a:ext cx="9015956" cy="361262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14AA612-BA4C-40D7-B474-6A31A6FE73C1}"/>
              </a:ext>
            </a:extLst>
          </p:cNvPr>
          <p:cNvSpPr/>
          <p:nvPr/>
        </p:nvSpPr>
        <p:spPr bwMode="auto">
          <a:xfrm>
            <a:off x="1349115" y="1086787"/>
            <a:ext cx="7772400" cy="377477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4531423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54F50-DADB-41D8-A792-40D8F1914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028" y="219647"/>
            <a:ext cx="7772400" cy="571500"/>
          </a:xfrm>
        </p:spPr>
        <p:txBody>
          <a:bodyPr/>
          <a:lstStyle/>
          <a:p>
            <a:r>
              <a:rPr lang="en-NZ" dirty="0"/>
              <a:t>Data in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6E84E-6034-4BB7-8013-66BDE5E1AA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45036C-8FD5-48C3-9119-89B7014ABF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73" y="1086787"/>
            <a:ext cx="9015956" cy="361262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14AA612-BA4C-40D7-B474-6A31A6FE73C1}"/>
              </a:ext>
            </a:extLst>
          </p:cNvPr>
          <p:cNvSpPr/>
          <p:nvPr/>
        </p:nvSpPr>
        <p:spPr bwMode="auto">
          <a:xfrm>
            <a:off x="3125449" y="1086787"/>
            <a:ext cx="5996066" cy="377477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4944902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54F50-DADB-41D8-A792-40D8F1914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028" y="219647"/>
            <a:ext cx="7772400" cy="571500"/>
          </a:xfrm>
        </p:spPr>
        <p:txBody>
          <a:bodyPr/>
          <a:lstStyle/>
          <a:p>
            <a:r>
              <a:rPr lang="en-NZ" dirty="0"/>
              <a:t>Data in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6E84E-6034-4BB7-8013-66BDE5E1AA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45036C-8FD5-48C3-9119-89B7014ABF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73" y="1086787"/>
            <a:ext cx="9015956" cy="361262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14AA612-BA4C-40D7-B474-6A31A6FE73C1}"/>
              </a:ext>
            </a:extLst>
          </p:cNvPr>
          <p:cNvSpPr/>
          <p:nvPr/>
        </p:nvSpPr>
        <p:spPr bwMode="auto">
          <a:xfrm>
            <a:off x="6730583" y="1086787"/>
            <a:ext cx="2390931" cy="377477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2423784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54F50-DADB-41D8-A792-40D8F1914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028" y="219647"/>
            <a:ext cx="7772400" cy="571500"/>
          </a:xfrm>
        </p:spPr>
        <p:txBody>
          <a:bodyPr/>
          <a:lstStyle/>
          <a:p>
            <a:r>
              <a:rPr lang="en-NZ" dirty="0"/>
              <a:t>Data in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6E84E-6034-4BB7-8013-66BDE5E1AA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45036C-8FD5-48C3-9119-89B7014ABF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73" y="1086787"/>
            <a:ext cx="9015956" cy="3612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515823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AE2C5-E0F1-4217-BC63-A30F55AF6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Piping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D977A5D-E379-41DC-B054-B8C291EA896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82106" y="1147009"/>
            <a:ext cx="5857694" cy="707886"/>
          </a:xfrm>
          <a:prstGeom prst="rect">
            <a:avLst/>
          </a:prstGeom>
          <a:solidFill>
            <a:srgbClr val="F6F6F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19177C"/>
                </a:solidFill>
                <a:effectLst/>
                <a:latin typeface="SFMono-Regular"/>
              </a:rPr>
              <a:t>delays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96969"/>
                </a:solidFill>
                <a:effectLst/>
                <a:latin typeface="SFMono-Regular"/>
              </a:rPr>
              <a:t>&lt;-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19177C"/>
                </a:solidFill>
                <a:effectLst/>
                <a:latin typeface="SFMono-Regular"/>
              </a:rPr>
              <a:t>flights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96969"/>
                </a:solidFill>
                <a:effectLst/>
                <a:latin typeface="SFMono-Regular"/>
              </a:rPr>
              <a:t>%&gt;%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4254A7"/>
                </a:solidFill>
                <a:effectLst/>
                <a:latin typeface="SFMono-Regular"/>
              </a:rPr>
              <a:t>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4254A7"/>
                </a:solidFill>
                <a:effectLst/>
                <a:latin typeface="SFMono-Regular"/>
              </a:rPr>
              <a:t>group_by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96969"/>
                </a:solidFill>
                <a:effectLst/>
                <a:latin typeface="SFMono-Regular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19177C"/>
                </a:solidFill>
                <a:effectLst/>
                <a:latin typeface="SFMono-Regular"/>
              </a:rPr>
              <a:t>dest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96969"/>
                </a:solidFill>
                <a:effectLst/>
                <a:latin typeface="SFMono-Regular"/>
              </a:rPr>
              <a:t>)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96969"/>
                </a:solidFill>
                <a:effectLst/>
                <a:latin typeface="SFMono-Regular"/>
              </a:rPr>
              <a:t>%&gt;%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4254A7"/>
                </a:solidFill>
                <a:effectLst/>
                <a:latin typeface="SFMono-Regular"/>
              </a:rPr>
              <a:t>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4254A7"/>
                </a:solidFill>
                <a:effectLst/>
                <a:latin typeface="SFMono-Regular"/>
              </a:rPr>
              <a:t>summarise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96969"/>
                </a:solidFill>
                <a:effectLst/>
                <a:latin typeface="SFMono-Regular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count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96969"/>
                </a:solidFill>
                <a:effectLst/>
                <a:latin typeface="SFMono-Regular"/>
              </a:rPr>
              <a:t>=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4254A7"/>
                </a:solidFill>
                <a:effectLst/>
                <a:latin typeface="SFMono-Regular"/>
              </a:rPr>
              <a:t>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96969"/>
                </a:solidFill>
                <a:effectLst/>
                <a:latin typeface="SFMono-Regular"/>
              </a:rPr>
              <a:t>()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,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dist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96969"/>
                </a:solidFill>
                <a:effectLst/>
                <a:latin typeface="SFMono-Regular"/>
              </a:rPr>
              <a:t>=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4254A7"/>
                </a:solidFill>
                <a:effectLst/>
                <a:latin typeface="SFMono-Regular"/>
                <a:hlinkClick r:id="rId2"/>
              </a:rPr>
              <a:t>mean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96969"/>
                </a:solidFill>
                <a:effectLst/>
                <a:latin typeface="SFMono-Regular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19177C"/>
                </a:solidFill>
                <a:effectLst/>
                <a:latin typeface="SFMono-Regular"/>
              </a:rPr>
              <a:t>distance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, na.rm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96969"/>
                </a:solidFill>
                <a:effectLst/>
                <a:latin typeface="SFMono-Regular"/>
              </a:rPr>
              <a:t>=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D91E18"/>
                </a:solidFill>
                <a:effectLst/>
                <a:latin typeface="SFMono-Regular"/>
              </a:rPr>
              <a:t>TRUE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96969"/>
                </a:solidFill>
                <a:effectLst/>
                <a:latin typeface="SFMono-Regular"/>
              </a:rPr>
              <a:t>)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, delay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96969"/>
                </a:solidFill>
                <a:effectLst/>
                <a:latin typeface="SFMono-Regular"/>
              </a:rPr>
              <a:t>=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4254A7"/>
                </a:solidFill>
                <a:effectLst/>
                <a:latin typeface="SFMono-Regular"/>
                <a:hlinkClick r:id="rId2"/>
              </a:rPr>
              <a:t>mean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96969"/>
                </a:solidFill>
                <a:effectLst/>
                <a:latin typeface="SFMono-Regular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19177C"/>
                </a:solidFill>
                <a:effectLst/>
                <a:latin typeface="SFMono-Regular"/>
              </a:rPr>
              <a:t>arr_delay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, na.rm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96969"/>
                </a:solidFill>
                <a:effectLst/>
                <a:latin typeface="SFMono-Regular"/>
              </a:rPr>
              <a:t>=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D91E18"/>
                </a:solidFill>
                <a:effectLst/>
                <a:latin typeface="SFMono-Regular"/>
              </a:rPr>
              <a:t>TRUE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96969"/>
                </a:solidFill>
                <a:effectLst/>
                <a:latin typeface="SFMono-Regular"/>
              </a:rPr>
              <a:t>)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96969"/>
                </a:solidFill>
                <a:effectLst/>
                <a:latin typeface="SFMono-Regular"/>
              </a:rPr>
              <a:t>)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96969"/>
                </a:solidFill>
                <a:effectLst/>
                <a:latin typeface="SFMono-Regular"/>
              </a:rPr>
              <a:t>%&gt;%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4254A7"/>
                </a:solidFill>
                <a:effectLst/>
                <a:latin typeface="SFMono-Regular"/>
                <a:hlinkClick r:id="rId3"/>
              </a:rPr>
              <a:t>   filter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96969"/>
                </a:solidFill>
                <a:effectLst/>
                <a:latin typeface="SFMono-Regular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19177C"/>
                </a:solidFill>
                <a:effectLst/>
                <a:latin typeface="SFMono-Regular"/>
              </a:rPr>
              <a:t>count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96969"/>
                </a:solidFill>
                <a:effectLst/>
                <a:latin typeface="SFMono-Regular"/>
              </a:rPr>
              <a:t>&gt;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1024A"/>
                </a:solidFill>
                <a:effectLst/>
                <a:latin typeface="SFMono-Regular"/>
              </a:rPr>
              <a:t>20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,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19177C"/>
                </a:solidFill>
                <a:effectLst/>
                <a:latin typeface="SFMono-Regular"/>
              </a:rPr>
              <a:t>dest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96969"/>
                </a:solidFill>
                <a:effectLst/>
                <a:latin typeface="SFMono-Regular"/>
              </a:rPr>
              <a:t>!=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SFMono-Regular"/>
              </a:rPr>
              <a:t>"HNL"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96969"/>
                </a:solidFill>
                <a:effectLst/>
                <a:latin typeface="SFMono-Regular"/>
              </a:rPr>
              <a:t>)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9B2DCB49-B2A9-47B9-A67E-1D55752217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4526" y="2041893"/>
            <a:ext cx="8052294" cy="1631216"/>
          </a:xfrm>
          <a:prstGeom prst="rect">
            <a:avLst/>
          </a:prstGeom>
          <a:solidFill>
            <a:srgbClr val="F6F6F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rgbClr val="444D3E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444D3E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─"/>
              <a:defRPr sz="2000">
                <a:solidFill>
                  <a:srgbClr val="444D3E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444D3E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–"/>
              <a:defRPr sz="2000">
                <a:solidFill>
                  <a:srgbClr val="444D3E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0" hangingPunct="0">
              <a:spcBef>
                <a:spcPct val="0"/>
              </a:spcBef>
              <a:buFontTx/>
              <a:buNone/>
            </a:pPr>
            <a:r>
              <a:rPr lang="en-US" altLang="en-US" sz="1000" kern="0" dirty="0">
                <a:solidFill>
                  <a:srgbClr val="19177C"/>
                </a:solidFill>
                <a:latin typeface="SFMono-Regular"/>
              </a:rPr>
              <a:t>flights</a:t>
            </a:r>
            <a:endParaRPr lang="en-US" altLang="en-US" sz="1000" kern="0" dirty="0">
              <a:solidFill>
                <a:srgbClr val="212529"/>
              </a:solidFill>
              <a:latin typeface="SFMono-Regular"/>
            </a:endParaRPr>
          </a:p>
          <a:p>
            <a:pPr marL="0" indent="0" eaLnBrk="0" hangingPunct="0">
              <a:spcBef>
                <a:spcPct val="0"/>
              </a:spcBef>
              <a:buFontTx/>
              <a:buNone/>
            </a:pPr>
            <a:endParaRPr lang="en-US" altLang="en-US" sz="1000" kern="0" dirty="0">
              <a:solidFill>
                <a:srgbClr val="4254A7"/>
              </a:solidFill>
              <a:latin typeface="SFMono-Regular"/>
            </a:endParaRPr>
          </a:p>
          <a:p>
            <a:pPr marL="0" indent="0" eaLnBrk="0" hangingPunct="0">
              <a:spcBef>
                <a:spcPct val="0"/>
              </a:spcBef>
              <a:buFontTx/>
              <a:buNone/>
            </a:pPr>
            <a:r>
              <a:rPr lang="en-US" altLang="en-US" sz="1000" kern="0" dirty="0">
                <a:solidFill>
                  <a:srgbClr val="4254A7"/>
                </a:solidFill>
                <a:latin typeface="SFMono-Regular"/>
              </a:rPr>
              <a:t> </a:t>
            </a:r>
          </a:p>
          <a:p>
            <a:pPr marL="0" indent="0" eaLnBrk="0" hangingPunct="0">
              <a:spcBef>
                <a:spcPct val="0"/>
              </a:spcBef>
              <a:buFontTx/>
              <a:buNone/>
            </a:pPr>
            <a:r>
              <a:rPr lang="en-US" altLang="en-US" sz="1000" kern="0" dirty="0">
                <a:solidFill>
                  <a:srgbClr val="4254A7"/>
                </a:solidFill>
                <a:latin typeface="SFMono-Regular"/>
              </a:rPr>
              <a:t>         </a:t>
            </a:r>
            <a:r>
              <a:rPr lang="en-US" altLang="en-US" sz="1000" kern="0" dirty="0" err="1">
                <a:solidFill>
                  <a:srgbClr val="4254A7"/>
                </a:solidFill>
                <a:latin typeface="SFMono-Regular"/>
              </a:rPr>
              <a:t>group_by</a:t>
            </a:r>
            <a:r>
              <a:rPr lang="en-US" altLang="en-US" sz="1000" kern="0" dirty="0">
                <a:solidFill>
                  <a:srgbClr val="696969"/>
                </a:solidFill>
                <a:latin typeface="SFMono-Regular"/>
              </a:rPr>
              <a:t>(arg1, </a:t>
            </a:r>
            <a:r>
              <a:rPr lang="en-US" altLang="en-US" sz="1000" kern="0" dirty="0" err="1">
                <a:solidFill>
                  <a:srgbClr val="19177C"/>
                </a:solidFill>
                <a:latin typeface="SFMono-Regular"/>
              </a:rPr>
              <a:t>dest</a:t>
            </a:r>
            <a:r>
              <a:rPr lang="en-US" altLang="en-US" sz="1000" kern="0" dirty="0">
                <a:solidFill>
                  <a:srgbClr val="696969"/>
                </a:solidFill>
                <a:latin typeface="SFMono-Regular"/>
              </a:rPr>
              <a:t>)</a:t>
            </a:r>
            <a:r>
              <a:rPr lang="en-US" altLang="en-US" sz="1000" kern="0" dirty="0">
                <a:solidFill>
                  <a:srgbClr val="212529"/>
                </a:solidFill>
                <a:latin typeface="SFMono-Regular"/>
              </a:rPr>
              <a:t> </a:t>
            </a:r>
          </a:p>
          <a:p>
            <a:pPr marL="0" indent="0" eaLnBrk="0" hangingPunct="0">
              <a:spcBef>
                <a:spcPct val="0"/>
              </a:spcBef>
              <a:buFontTx/>
              <a:buNone/>
            </a:pPr>
            <a:endParaRPr lang="en-US" altLang="en-US" sz="1000" kern="0" dirty="0">
              <a:solidFill>
                <a:srgbClr val="212529"/>
              </a:solidFill>
              <a:latin typeface="SFMono-Regular"/>
            </a:endParaRPr>
          </a:p>
          <a:p>
            <a:pPr marL="0" indent="0" eaLnBrk="0" hangingPunct="0">
              <a:spcBef>
                <a:spcPct val="0"/>
              </a:spcBef>
              <a:buFontTx/>
              <a:buNone/>
            </a:pPr>
            <a:endParaRPr lang="en-US" altLang="en-US" sz="1000" kern="0" dirty="0">
              <a:solidFill>
                <a:srgbClr val="212529"/>
              </a:solidFill>
              <a:latin typeface="SFMono-Regular"/>
            </a:endParaRPr>
          </a:p>
          <a:p>
            <a:pPr marL="0" indent="0" eaLnBrk="0" hangingPunct="0">
              <a:spcBef>
                <a:spcPct val="0"/>
              </a:spcBef>
              <a:buFontTx/>
              <a:buNone/>
            </a:pPr>
            <a:r>
              <a:rPr lang="en-US" altLang="en-US" sz="1000" kern="0" dirty="0">
                <a:solidFill>
                  <a:srgbClr val="212529"/>
                </a:solidFill>
                <a:latin typeface="SFMono-Regular"/>
              </a:rPr>
              <a:t>	</a:t>
            </a:r>
            <a:r>
              <a:rPr lang="en-US" altLang="en-US" sz="1000" kern="0" dirty="0" err="1">
                <a:solidFill>
                  <a:srgbClr val="4254A7"/>
                </a:solidFill>
                <a:latin typeface="SFMono-Regular"/>
              </a:rPr>
              <a:t>summarise</a:t>
            </a:r>
            <a:r>
              <a:rPr lang="en-US" altLang="en-US" sz="1000" kern="0" dirty="0">
                <a:solidFill>
                  <a:srgbClr val="696969"/>
                </a:solidFill>
                <a:latin typeface="SFMono-Regular"/>
              </a:rPr>
              <a:t>(arg1, </a:t>
            </a:r>
            <a:r>
              <a:rPr lang="en-US" altLang="en-US" sz="1000" kern="0" dirty="0">
                <a:solidFill>
                  <a:srgbClr val="212529"/>
                </a:solidFill>
                <a:latin typeface="SFMono-Regular"/>
              </a:rPr>
              <a:t> count </a:t>
            </a:r>
            <a:r>
              <a:rPr lang="en-US" altLang="en-US" sz="1000" kern="0" dirty="0">
                <a:solidFill>
                  <a:srgbClr val="696969"/>
                </a:solidFill>
                <a:latin typeface="SFMono-Regular"/>
              </a:rPr>
              <a:t>=</a:t>
            </a:r>
            <a:r>
              <a:rPr lang="en-US" altLang="en-US" sz="1000" kern="0" dirty="0">
                <a:solidFill>
                  <a:srgbClr val="212529"/>
                </a:solidFill>
                <a:latin typeface="SFMono-Regular"/>
              </a:rPr>
              <a:t> </a:t>
            </a:r>
            <a:r>
              <a:rPr lang="en-US" altLang="en-US" sz="1000" kern="0" dirty="0">
                <a:solidFill>
                  <a:srgbClr val="4254A7"/>
                </a:solidFill>
                <a:latin typeface="SFMono-Regular"/>
              </a:rPr>
              <a:t>n</a:t>
            </a:r>
            <a:r>
              <a:rPr lang="en-US" altLang="en-US" sz="1000" kern="0" dirty="0">
                <a:solidFill>
                  <a:srgbClr val="696969"/>
                </a:solidFill>
                <a:latin typeface="SFMono-Regular"/>
              </a:rPr>
              <a:t>()</a:t>
            </a:r>
            <a:r>
              <a:rPr lang="en-US" altLang="en-US" sz="1000" kern="0" dirty="0">
                <a:solidFill>
                  <a:srgbClr val="212529"/>
                </a:solidFill>
                <a:latin typeface="SFMono-Regular"/>
              </a:rPr>
              <a:t>, </a:t>
            </a:r>
            <a:r>
              <a:rPr lang="en-US" altLang="en-US" sz="1000" kern="0" dirty="0" err="1">
                <a:solidFill>
                  <a:srgbClr val="212529"/>
                </a:solidFill>
                <a:latin typeface="SFMono-Regular"/>
              </a:rPr>
              <a:t>dist</a:t>
            </a:r>
            <a:r>
              <a:rPr lang="en-US" altLang="en-US" sz="1000" kern="0" dirty="0">
                <a:solidFill>
                  <a:srgbClr val="212529"/>
                </a:solidFill>
                <a:latin typeface="SFMono-Regular"/>
              </a:rPr>
              <a:t> </a:t>
            </a:r>
            <a:r>
              <a:rPr lang="en-US" altLang="en-US" sz="1000" kern="0" dirty="0">
                <a:solidFill>
                  <a:srgbClr val="696969"/>
                </a:solidFill>
                <a:latin typeface="SFMono-Regular"/>
              </a:rPr>
              <a:t>=</a:t>
            </a:r>
            <a:r>
              <a:rPr lang="en-US" altLang="en-US" sz="1000" kern="0" dirty="0">
                <a:solidFill>
                  <a:srgbClr val="212529"/>
                </a:solidFill>
                <a:latin typeface="SFMono-Regular"/>
              </a:rPr>
              <a:t> </a:t>
            </a:r>
            <a:r>
              <a:rPr lang="en-US" altLang="en-US" sz="1000" kern="0" dirty="0">
                <a:solidFill>
                  <a:srgbClr val="4254A7"/>
                </a:solidFill>
                <a:latin typeface="SFMono-Regular"/>
                <a:hlinkClick r:id="rId2"/>
              </a:rPr>
              <a:t>mean</a:t>
            </a:r>
            <a:r>
              <a:rPr lang="en-US" altLang="en-US" sz="1000" kern="0" dirty="0">
                <a:solidFill>
                  <a:srgbClr val="696969"/>
                </a:solidFill>
                <a:latin typeface="SFMono-Regular"/>
              </a:rPr>
              <a:t>(</a:t>
            </a:r>
            <a:r>
              <a:rPr lang="en-US" altLang="en-US" sz="1000" kern="0" dirty="0">
                <a:solidFill>
                  <a:srgbClr val="19177C"/>
                </a:solidFill>
                <a:latin typeface="SFMono-Regular"/>
              </a:rPr>
              <a:t>distance</a:t>
            </a:r>
            <a:r>
              <a:rPr lang="en-US" altLang="en-US" sz="1000" kern="0" dirty="0">
                <a:solidFill>
                  <a:srgbClr val="212529"/>
                </a:solidFill>
                <a:latin typeface="SFMono-Regular"/>
              </a:rPr>
              <a:t>, na.rm </a:t>
            </a:r>
            <a:r>
              <a:rPr lang="en-US" altLang="en-US" sz="1000" kern="0" dirty="0">
                <a:solidFill>
                  <a:srgbClr val="696969"/>
                </a:solidFill>
                <a:latin typeface="SFMono-Regular"/>
              </a:rPr>
              <a:t>=</a:t>
            </a:r>
            <a:r>
              <a:rPr lang="en-US" altLang="en-US" sz="1000" kern="0" dirty="0">
                <a:solidFill>
                  <a:srgbClr val="212529"/>
                </a:solidFill>
                <a:latin typeface="SFMono-Regular"/>
              </a:rPr>
              <a:t> </a:t>
            </a:r>
            <a:r>
              <a:rPr lang="en-US" altLang="en-US" sz="1000" kern="0" dirty="0">
                <a:solidFill>
                  <a:srgbClr val="D91E18"/>
                </a:solidFill>
                <a:latin typeface="SFMono-Regular"/>
              </a:rPr>
              <a:t>TRUE</a:t>
            </a:r>
            <a:r>
              <a:rPr lang="en-US" altLang="en-US" sz="1000" kern="0" dirty="0">
                <a:solidFill>
                  <a:srgbClr val="696969"/>
                </a:solidFill>
                <a:latin typeface="SFMono-Regular"/>
              </a:rPr>
              <a:t>)</a:t>
            </a:r>
            <a:r>
              <a:rPr lang="en-US" altLang="en-US" sz="1000" kern="0" dirty="0">
                <a:solidFill>
                  <a:srgbClr val="212529"/>
                </a:solidFill>
                <a:latin typeface="SFMono-Regular"/>
              </a:rPr>
              <a:t>, delay </a:t>
            </a:r>
            <a:r>
              <a:rPr lang="en-US" altLang="en-US" sz="1000" kern="0" dirty="0">
                <a:solidFill>
                  <a:srgbClr val="696969"/>
                </a:solidFill>
                <a:latin typeface="SFMono-Regular"/>
              </a:rPr>
              <a:t>=</a:t>
            </a:r>
            <a:r>
              <a:rPr lang="en-US" altLang="en-US" sz="1000" kern="0" dirty="0">
                <a:solidFill>
                  <a:srgbClr val="212529"/>
                </a:solidFill>
                <a:latin typeface="SFMono-Regular"/>
              </a:rPr>
              <a:t> </a:t>
            </a:r>
            <a:r>
              <a:rPr lang="en-US" altLang="en-US" sz="1000" kern="0" dirty="0">
                <a:solidFill>
                  <a:srgbClr val="4254A7"/>
                </a:solidFill>
                <a:latin typeface="SFMono-Regular"/>
                <a:hlinkClick r:id="rId2"/>
              </a:rPr>
              <a:t>mean</a:t>
            </a:r>
            <a:r>
              <a:rPr lang="en-US" altLang="en-US" sz="1000" kern="0" dirty="0">
                <a:solidFill>
                  <a:srgbClr val="696969"/>
                </a:solidFill>
                <a:latin typeface="SFMono-Regular"/>
              </a:rPr>
              <a:t>(</a:t>
            </a:r>
            <a:r>
              <a:rPr lang="en-US" altLang="en-US" sz="1000" kern="0" dirty="0" err="1">
                <a:solidFill>
                  <a:srgbClr val="19177C"/>
                </a:solidFill>
                <a:latin typeface="SFMono-Regular"/>
              </a:rPr>
              <a:t>arr_delay</a:t>
            </a:r>
            <a:r>
              <a:rPr lang="en-US" altLang="en-US" sz="1000" kern="0" dirty="0">
                <a:solidFill>
                  <a:srgbClr val="212529"/>
                </a:solidFill>
                <a:latin typeface="SFMono-Regular"/>
              </a:rPr>
              <a:t>, na.rm </a:t>
            </a:r>
            <a:r>
              <a:rPr lang="en-US" altLang="en-US" sz="1000" kern="0" dirty="0">
                <a:solidFill>
                  <a:srgbClr val="696969"/>
                </a:solidFill>
                <a:latin typeface="SFMono-Regular"/>
              </a:rPr>
              <a:t>=</a:t>
            </a:r>
            <a:r>
              <a:rPr lang="en-US" altLang="en-US" sz="1000" kern="0" dirty="0">
                <a:solidFill>
                  <a:srgbClr val="212529"/>
                </a:solidFill>
                <a:latin typeface="SFMono-Regular"/>
              </a:rPr>
              <a:t> </a:t>
            </a:r>
            <a:r>
              <a:rPr lang="en-US" altLang="en-US" sz="1000" kern="0" dirty="0">
                <a:solidFill>
                  <a:srgbClr val="D91E18"/>
                </a:solidFill>
                <a:latin typeface="SFMono-Regular"/>
              </a:rPr>
              <a:t>TRUE</a:t>
            </a:r>
            <a:r>
              <a:rPr lang="en-US" altLang="en-US" sz="1000" kern="0" dirty="0">
                <a:solidFill>
                  <a:srgbClr val="696969"/>
                </a:solidFill>
                <a:latin typeface="SFMono-Regular"/>
              </a:rPr>
              <a:t>)</a:t>
            </a:r>
            <a:r>
              <a:rPr lang="en-US" altLang="en-US" sz="1000" kern="0" dirty="0">
                <a:solidFill>
                  <a:srgbClr val="212529"/>
                </a:solidFill>
                <a:latin typeface="SFMono-Regular"/>
              </a:rPr>
              <a:t> </a:t>
            </a:r>
            <a:r>
              <a:rPr lang="en-US" altLang="en-US" sz="1000" kern="0" dirty="0">
                <a:solidFill>
                  <a:srgbClr val="696969"/>
                </a:solidFill>
                <a:latin typeface="SFMono-Regular"/>
              </a:rPr>
              <a:t>)</a:t>
            </a:r>
            <a:r>
              <a:rPr lang="en-US" altLang="en-US" sz="1000" kern="0" dirty="0">
                <a:solidFill>
                  <a:srgbClr val="212529"/>
                </a:solidFill>
                <a:latin typeface="SFMono-Regular"/>
              </a:rPr>
              <a:t> </a:t>
            </a:r>
          </a:p>
          <a:p>
            <a:pPr marL="0" indent="0" eaLnBrk="0" hangingPunct="0">
              <a:spcBef>
                <a:spcPct val="0"/>
              </a:spcBef>
              <a:buFontTx/>
              <a:buNone/>
            </a:pPr>
            <a:endParaRPr lang="en-US" altLang="en-US" sz="1000" u="sng" kern="0" dirty="0">
              <a:solidFill>
                <a:srgbClr val="4254A7"/>
              </a:solidFill>
              <a:latin typeface="SFMono-Regular"/>
            </a:endParaRPr>
          </a:p>
          <a:p>
            <a:pPr marL="0" indent="0" eaLnBrk="0" hangingPunct="0">
              <a:spcBef>
                <a:spcPct val="0"/>
              </a:spcBef>
              <a:buFontTx/>
              <a:buNone/>
            </a:pPr>
            <a:endParaRPr lang="en-US" altLang="en-US" sz="1000" kern="0" dirty="0">
              <a:solidFill>
                <a:srgbClr val="4254A7"/>
              </a:solidFill>
              <a:latin typeface="SFMono-Regular"/>
            </a:endParaRPr>
          </a:p>
          <a:p>
            <a:pPr marL="0" indent="0" eaLnBrk="0" hangingPunct="0">
              <a:spcBef>
                <a:spcPct val="0"/>
              </a:spcBef>
              <a:buFontTx/>
              <a:buNone/>
            </a:pPr>
            <a:r>
              <a:rPr lang="en-US" altLang="en-US" sz="1000" kern="0" dirty="0">
                <a:solidFill>
                  <a:srgbClr val="4254A7"/>
                </a:solidFill>
                <a:latin typeface="SFMono-Regular"/>
              </a:rPr>
              <a:t>				filter</a:t>
            </a:r>
            <a:r>
              <a:rPr lang="en-US" altLang="en-US" sz="1000" kern="0" dirty="0">
                <a:solidFill>
                  <a:srgbClr val="696969"/>
                </a:solidFill>
                <a:latin typeface="SFMono-Regular"/>
              </a:rPr>
              <a:t>(arg1, c</a:t>
            </a:r>
            <a:r>
              <a:rPr lang="en-US" altLang="en-US" sz="1000" kern="0" dirty="0">
                <a:solidFill>
                  <a:srgbClr val="19177C"/>
                </a:solidFill>
                <a:latin typeface="SFMono-Regular"/>
              </a:rPr>
              <a:t>ount</a:t>
            </a:r>
            <a:r>
              <a:rPr lang="en-US" altLang="en-US" sz="1000" kern="0" dirty="0">
                <a:solidFill>
                  <a:srgbClr val="212529"/>
                </a:solidFill>
                <a:latin typeface="SFMono-Regular"/>
              </a:rPr>
              <a:t> </a:t>
            </a:r>
            <a:r>
              <a:rPr lang="en-US" altLang="en-US" sz="1000" kern="0" dirty="0">
                <a:solidFill>
                  <a:srgbClr val="696969"/>
                </a:solidFill>
                <a:latin typeface="SFMono-Regular"/>
              </a:rPr>
              <a:t>&gt;</a:t>
            </a:r>
            <a:r>
              <a:rPr lang="en-US" altLang="en-US" sz="1000" kern="0" dirty="0">
                <a:solidFill>
                  <a:srgbClr val="212529"/>
                </a:solidFill>
                <a:latin typeface="SFMono-Regular"/>
              </a:rPr>
              <a:t> </a:t>
            </a:r>
            <a:r>
              <a:rPr lang="en-US" altLang="en-US" sz="1000" kern="0" dirty="0">
                <a:solidFill>
                  <a:srgbClr val="A1024A"/>
                </a:solidFill>
                <a:latin typeface="SFMono-Regular"/>
              </a:rPr>
              <a:t>20</a:t>
            </a:r>
            <a:r>
              <a:rPr lang="en-US" altLang="en-US" sz="1000" kern="0" dirty="0">
                <a:solidFill>
                  <a:srgbClr val="212529"/>
                </a:solidFill>
                <a:latin typeface="SFMono-Regular"/>
              </a:rPr>
              <a:t>, </a:t>
            </a:r>
            <a:r>
              <a:rPr lang="en-US" altLang="en-US" sz="1000" kern="0" dirty="0" err="1">
                <a:solidFill>
                  <a:srgbClr val="19177C"/>
                </a:solidFill>
                <a:latin typeface="SFMono-Regular"/>
              </a:rPr>
              <a:t>dest</a:t>
            </a:r>
            <a:r>
              <a:rPr lang="en-US" altLang="en-US" sz="1000" kern="0" dirty="0">
                <a:solidFill>
                  <a:srgbClr val="212529"/>
                </a:solidFill>
                <a:latin typeface="SFMono-Regular"/>
              </a:rPr>
              <a:t> </a:t>
            </a:r>
            <a:r>
              <a:rPr lang="en-US" altLang="en-US" sz="1000" kern="0" dirty="0">
                <a:solidFill>
                  <a:srgbClr val="696969"/>
                </a:solidFill>
                <a:latin typeface="SFMono-Regular"/>
              </a:rPr>
              <a:t>!=</a:t>
            </a:r>
            <a:r>
              <a:rPr lang="en-US" altLang="en-US" sz="1000" kern="0" dirty="0">
                <a:solidFill>
                  <a:srgbClr val="212529"/>
                </a:solidFill>
                <a:latin typeface="SFMono-Regular"/>
              </a:rPr>
              <a:t> </a:t>
            </a:r>
            <a:r>
              <a:rPr lang="en-US" altLang="en-US" sz="1000" kern="0" dirty="0">
                <a:solidFill>
                  <a:srgbClr val="008000"/>
                </a:solidFill>
                <a:latin typeface="SFMono-Regular"/>
              </a:rPr>
              <a:t>"HNL"</a:t>
            </a:r>
            <a:r>
              <a:rPr lang="en-US" altLang="en-US" sz="1000" kern="0" dirty="0">
                <a:solidFill>
                  <a:srgbClr val="696969"/>
                </a:solidFill>
                <a:latin typeface="SFMono-Regular"/>
              </a:rPr>
              <a:t>)</a:t>
            </a:r>
            <a:r>
              <a:rPr lang="en-US" altLang="en-US" sz="600" kern="0" dirty="0">
                <a:solidFill>
                  <a:schemeClr val="tx1"/>
                </a:solidFill>
              </a:rPr>
              <a:t> </a:t>
            </a:r>
            <a:endParaRPr lang="en-US" altLang="en-US" sz="1800" kern="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1FA9D98-2677-4C17-BA09-25D76E38B31E}"/>
              </a:ext>
            </a:extLst>
          </p:cNvPr>
          <p:cNvCxnSpPr>
            <a:stCxn id="14" idx="1"/>
          </p:cNvCxnSpPr>
          <p:nvPr/>
        </p:nvCxnSpPr>
        <p:spPr bwMode="auto">
          <a:xfrm>
            <a:off x="825630" y="2424660"/>
            <a:ext cx="755832" cy="8619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D06E954-13B6-4D32-94E6-FC4CE7BDF8DF}"/>
              </a:ext>
            </a:extLst>
          </p:cNvPr>
          <p:cNvCxnSpPr/>
          <p:nvPr/>
        </p:nvCxnSpPr>
        <p:spPr bwMode="auto">
          <a:xfrm>
            <a:off x="1454046" y="2902963"/>
            <a:ext cx="916898" cy="8106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880D9C7-6C2F-4D7B-AABF-2783936B011C}"/>
              </a:ext>
            </a:extLst>
          </p:cNvPr>
          <p:cNvCxnSpPr/>
          <p:nvPr/>
        </p:nvCxnSpPr>
        <p:spPr bwMode="auto">
          <a:xfrm>
            <a:off x="4309673" y="3333700"/>
            <a:ext cx="479684" cy="18699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Right Brace 13">
            <a:extLst>
              <a:ext uri="{FF2B5EF4-FFF2-40B4-BE49-F238E27FC236}">
                <a16:creationId xmlns:a16="http://schemas.microsoft.com/office/drawing/2014/main" id="{643E4BD0-6D35-4082-891C-0DED4B32CC40}"/>
              </a:ext>
            </a:extLst>
          </p:cNvPr>
          <p:cNvSpPr/>
          <p:nvPr/>
        </p:nvSpPr>
        <p:spPr bwMode="auto">
          <a:xfrm rot="5400000">
            <a:off x="739436" y="2117362"/>
            <a:ext cx="172387" cy="442208"/>
          </a:xfrm>
          <a:prstGeom prst="rightBrace">
            <a:avLst>
              <a:gd name="adj1" fmla="val 8333"/>
              <a:gd name="adj2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16" name="Right Brace 15">
            <a:extLst>
              <a:ext uri="{FF2B5EF4-FFF2-40B4-BE49-F238E27FC236}">
                <a16:creationId xmlns:a16="http://schemas.microsoft.com/office/drawing/2014/main" id="{8DC8ADE5-A597-40FA-BD49-C91CBBFF7F10}"/>
              </a:ext>
            </a:extLst>
          </p:cNvPr>
          <p:cNvSpPr/>
          <p:nvPr/>
        </p:nvSpPr>
        <p:spPr bwMode="auto">
          <a:xfrm rot="5400000">
            <a:off x="1373918" y="2290684"/>
            <a:ext cx="205109" cy="1019448"/>
          </a:xfrm>
          <a:prstGeom prst="rightBrace">
            <a:avLst>
              <a:gd name="adj1" fmla="val 8333"/>
              <a:gd name="adj2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18" name="Right Brace 17">
            <a:extLst>
              <a:ext uri="{FF2B5EF4-FFF2-40B4-BE49-F238E27FC236}">
                <a16:creationId xmlns:a16="http://schemas.microsoft.com/office/drawing/2014/main" id="{CE276637-941A-472E-A222-EAE9D3A884F7}"/>
              </a:ext>
            </a:extLst>
          </p:cNvPr>
          <p:cNvSpPr/>
          <p:nvPr/>
        </p:nvSpPr>
        <p:spPr bwMode="auto">
          <a:xfrm rot="5400000">
            <a:off x="4238083" y="490081"/>
            <a:ext cx="225626" cy="5538869"/>
          </a:xfrm>
          <a:prstGeom prst="rightBrace">
            <a:avLst>
              <a:gd name="adj1" fmla="val 8333"/>
              <a:gd name="adj2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7BD863F-C831-4ECF-BE96-5B71D36C4C90}"/>
              </a:ext>
            </a:extLst>
          </p:cNvPr>
          <p:cNvSpPr/>
          <p:nvPr/>
        </p:nvSpPr>
        <p:spPr bwMode="auto">
          <a:xfrm>
            <a:off x="906905" y="2597048"/>
            <a:ext cx="8214610" cy="226451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3811829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AE2C5-E0F1-4217-BC63-A30F55AF6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Piping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D977A5D-E379-41DC-B054-B8C291EA896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82106" y="1147009"/>
            <a:ext cx="5857694" cy="707886"/>
          </a:xfrm>
          <a:prstGeom prst="rect">
            <a:avLst/>
          </a:prstGeom>
          <a:solidFill>
            <a:srgbClr val="F6F6F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19177C"/>
                </a:solidFill>
                <a:effectLst/>
                <a:latin typeface="SFMono-Regular"/>
              </a:rPr>
              <a:t>delays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96969"/>
                </a:solidFill>
                <a:effectLst/>
                <a:latin typeface="SFMono-Regular"/>
              </a:rPr>
              <a:t>&lt;-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19177C"/>
                </a:solidFill>
                <a:effectLst/>
                <a:latin typeface="SFMono-Regular"/>
              </a:rPr>
              <a:t>flights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96969"/>
                </a:solidFill>
                <a:effectLst/>
                <a:latin typeface="SFMono-Regular"/>
              </a:rPr>
              <a:t>%&gt;%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4254A7"/>
                </a:solidFill>
                <a:effectLst/>
                <a:latin typeface="SFMono-Regular"/>
              </a:rPr>
              <a:t>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4254A7"/>
                </a:solidFill>
                <a:effectLst/>
                <a:latin typeface="SFMono-Regular"/>
              </a:rPr>
              <a:t>group_by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96969"/>
                </a:solidFill>
                <a:effectLst/>
                <a:latin typeface="SFMono-Regular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19177C"/>
                </a:solidFill>
                <a:effectLst/>
                <a:latin typeface="SFMono-Regular"/>
              </a:rPr>
              <a:t>dest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96969"/>
                </a:solidFill>
                <a:effectLst/>
                <a:latin typeface="SFMono-Regular"/>
              </a:rPr>
              <a:t>)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96969"/>
                </a:solidFill>
                <a:effectLst/>
                <a:latin typeface="SFMono-Regular"/>
              </a:rPr>
              <a:t>%&gt;%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4254A7"/>
                </a:solidFill>
                <a:effectLst/>
                <a:latin typeface="SFMono-Regular"/>
              </a:rPr>
              <a:t>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4254A7"/>
                </a:solidFill>
                <a:effectLst/>
                <a:latin typeface="SFMono-Regular"/>
              </a:rPr>
              <a:t>summarise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96969"/>
                </a:solidFill>
                <a:effectLst/>
                <a:latin typeface="SFMono-Regular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count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96969"/>
                </a:solidFill>
                <a:effectLst/>
                <a:latin typeface="SFMono-Regular"/>
              </a:rPr>
              <a:t>=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4254A7"/>
                </a:solidFill>
                <a:effectLst/>
                <a:latin typeface="SFMono-Regular"/>
              </a:rPr>
              <a:t>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96969"/>
                </a:solidFill>
                <a:effectLst/>
                <a:latin typeface="SFMono-Regular"/>
              </a:rPr>
              <a:t>()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,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dist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96969"/>
                </a:solidFill>
                <a:effectLst/>
                <a:latin typeface="SFMono-Regular"/>
              </a:rPr>
              <a:t>=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4254A7"/>
                </a:solidFill>
                <a:effectLst/>
                <a:latin typeface="SFMono-Regular"/>
                <a:hlinkClick r:id="rId2"/>
              </a:rPr>
              <a:t>mean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96969"/>
                </a:solidFill>
                <a:effectLst/>
                <a:latin typeface="SFMono-Regular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19177C"/>
                </a:solidFill>
                <a:effectLst/>
                <a:latin typeface="SFMono-Regular"/>
              </a:rPr>
              <a:t>distance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, na.rm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96969"/>
                </a:solidFill>
                <a:effectLst/>
                <a:latin typeface="SFMono-Regular"/>
              </a:rPr>
              <a:t>=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D91E18"/>
                </a:solidFill>
                <a:effectLst/>
                <a:latin typeface="SFMono-Regular"/>
              </a:rPr>
              <a:t>TRUE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96969"/>
                </a:solidFill>
                <a:effectLst/>
                <a:latin typeface="SFMono-Regular"/>
              </a:rPr>
              <a:t>)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, delay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96969"/>
                </a:solidFill>
                <a:effectLst/>
                <a:latin typeface="SFMono-Regular"/>
              </a:rPr>
              <a:t>=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4254A7"/>
                </a:solidFill>
                <a:effectLst/>
                <a:latin typeface="SFMono-Regular"/>
                <a:hlinkClick r:id="rId2"/>
              </a:rPr>
              <a:t>mean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96969"/>
                </a:solidFill>
                <a:effectLst/>
                <a:latin typeface="SFMono-Regular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19177C"/>
                </a:solidFill>
                <a:effectLst/>
                <a:latin typeface="SFMono-Regular"/>
              </a:rPr>
              <a:t>arr_delay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, na.rm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96969"/>
                </a:solidFill>
                <a:effectLst/>
                <a:latin typeface="SFMono-Regular"/>
              </a:rPr>
              <a:t>=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D91E18"/>
                </a:solidFill>
                <a:effectLst/>
                <a:latin typeface="SFMono-Regular"/>
              </a:rPr>
              <a:t>TRUE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96969"/>
                </a:solidFill>
                <a:effectLst/>
                <a:latin typeface="SFMono-Regular"/>
              </a:rPr>
              <a:t>)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96969"/>
                </a:solidFill>
                <a:effectLst/>
                <a:latin typeface="SFMono-Regular"/>
              </a:rPr>
              <a:t>)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96969"/>
                </a:solidFill>
                <a:effectLst/>
                <a:latin typeface="SFMono-Regular"/>
              </a:rPr>
              <a:t>%&gt;%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4254A7"/>
                </a:solidFill>
                <a:effectLst/>
                <a:latin typeface="SFMono-Regular"/>
                <a:hlinkClick r:id="rId3"/>
              </a:rPr>
              <a:t>   filter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96969"/>
                </a:solidFill>
                <a:effectLst/>
                <a:latin typeface="SFMono-Regular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19177C"/>
                </a:solidFill>
                <a:effectLst/>
                <a:latin typeface="SFMono-Regular"/>
              </a:rPr>
              <a:t>count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96969"/>
                </a:solidFill>
                <a:effectLst/>
                <a:latin typeface="SFMono-Regular"/>
              </a:rPr>
              <a:t>&gt;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1024A"/>
                </a:solidFill>
                <a:effectLst/>
                <a:latin typeface="SFMono-Regular"/>
              </a:rPr>
              <a:t>20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,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19177C"/>
                </a:solidFill>
                <a:effectLst/>
                <a:latin typeface="SFMono-Regular"/>
              </a:rPr>
              <a:t>dest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96969"/>
                </a:solidFill>
                <a:effectLst/>
                <a:latin typeface="SFMono-Regular"/>
              </a:rPr>
              <a:t>!=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SFMono-Regular"/>
              </a:rPr>
              <a:t>"HNL"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96969"/>
                </a:solidFill>
                <a:effectLst/>
                <a:latin typeface="SFMono-Regular"/>
              </a:rPr>
              <a:t>)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9B2DCB49-B2A9-47B9-A67E-1D55752217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4526" y="2041893"/>
            <a:ext cx="8052294" cy="1631216"/>
          </a:xfrm>
          <a:prstGeom prst="rect">
            <a:avLst/>
          </a:prstGeom>
          <a:solidFill>
            <a:srgbClr val="F6F6F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rgbClr val="444D3E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444D3E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─"/>
              <a:defRPr sz="2000">
                <a:solidFill>
                  <a:srgbClr val="444D3E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444D3E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–"/>
              <a:defRPr sz="2000">
                <a:solidFill>
                  <a:srgbClr val="444D3E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0" hangingPunct="0">
              <a:spcBef>
                <a:spcPct val="0"/>
              </a:spcBef>
              <a:buFontTx/>
              <a:buNone/>
            </a:pPr>
            <a:r>
              <a:rPr lang="en-US" altLang="en-US" sz="1000" kern="0" dirty="0">
                <a:solidFill>
                  <a:srgbClr val="19177C"/>
                </a:solidFill>
                <a:latin typeface="SFMono-Regular"/>
              </a:rPr>
              <a:t>flights</a:t>
            </a:r>
            <a:endParaRPr lang="en-US" altLang="en-US" sz="1000" kern="0" dirty="0">
              <a:solidFill>
                <a:srgbClr val="212529"/>
              </a:solidFill>
              <a:latin typeface="SFMono-Regular"/>
            </a:endParaRPr>
          </a:p>
          <a:p>
            <a:pPr marL="0" indent="0" eaLnBrk="0" hangingPunct="0">
              <a:spcBef>
                <a:spcPct val="0"/>
              </a:spcBef>
              <a:buFontTx/>
              <a:buNone/>
            </a:pPr>
            <a:endParaRPr lang="en-US" altLang="en-US" sz="1000" kern="0" dirty="0">
              <a:solidFill>
                <a:srgbClr val="4254A7"/>
              </a:solidFill>
              <a:latin typeface="SFMono-Regular"/>
            </a:endParaRPr>
          </a:p>
          <a:p>
            <a:pPr marL="0" indent="0" eaLnBrk="0" hangingPunct="0">
              <a:spcBef>
                <a:spcPct val="0"/>
              </a:spcBef>
              <a:buFontTx/>
              <a:buNone/>
            </a:pPr>
            <a:r>
              <a:rPr lang="en-US" altLang="en-US" sz="1000" kern="0" dirty="0">
                <a:solidFill>
                  <a:srgbClr val="4254A7"/>
                </a:solidFill>
                <a:latin typeface="SFMono-Regular"/>
              </a:rPr>
              <a:t> </a:t>
            </a:r>
          </a:p>
          <a:p>
            <a:pPr marL="0" indent="0" eaLnBrk="0" hangingPunct="0">
              <a:spcBef>
                <a:spcPct val="0"/>
              </a:spcBef>
              <a:buFontTx/>
              <a:buNone/>
            </a:pPr>
            <a:r>
              <a:rPr lang="en-US" altLang="en-US" sz="1000" kern="0" dirty="0">
                <a:solidFill>
                  <a:srgbClr val="4254A7"/>
                </a:solidFill>
                <a:latin typeface="SFMono-Regular"/>
              </a:rPr>
              <a:t>         </a:t>
            </a:r>
            <a:r>
              <a:rPr lang="en-US" altLang="en-US" sz="1000" kern="0" dirty="0" err="1">
                <a:solidFill>
                  <a:srgbClr val="4254A7"/>
                </a:solidFill>
                <a:latin typeface="SFMono-Regular"/>
              </a:rPr>
              <a:t>group_by</a:t>
            </a:r>
            <a:r>
              <a:rPr lang="en-US" altLang="en-US" sz="1000" kern="0" dirty="0">
                <a:solidFill>
                  <a:srgbClr val="696969"/>
                </a:solidFill>
                <a:latin typeface="SFMono-Regular"/>
              </a:rPr>
              <a:t>(arg1, </a:t>
            </a:r>
            <a:r>
              <a:rPr lang="en-US" altLang="en-US" sz="1000" kern="0" dirty="0" err="1">
                <a:solidFill>
                  <a:srgbClr val="19177C"/>
                </a:solidFill>
                <a:latin typeface="SFMono-Regular"/>
              </a:rPr>
              <a:t>dest</a:t>
            </a:r>
            <a:r>
              <a:rPr lang="en-US" altLang="en-US" sz="1000" kern="0" dirty="0">
                <a:solidFill>
                  <a:srgbClr val="696969"/>
                </a:solidFill>
                <a:latin typeface="SFMono-Regular"/>
              </a:rPr>
              <a:t>)</a:t>
            </a:r>
            <a:r>
              <a:rPr lang="en-US" altLang="en-US" sz="1000" kern="0" dirty="0">
                <a:solidFill>
                  <a:srgbClr val="212529"/>
                </a:solidFill>
                <a:latin typeface="SFMono-Regular"/>
              </a:rPr>
              <a:t> </a:t>
            </a:r>
          </a:p>
          <a:p>
            <a:pPr marL="0" indent="0" eaLnBrk="0" hangingPunct="0">
              <a:spcBef>
                <a:spcPct val="0"/>
              </a:spcBef>
              <a:buFontTx/>
              <a:buNone/>
            </a:pPr>
            <a:endParaRPr lang="en-US" altLang="en-US" sz="1000" kern="0" dirty="0">
              <a:solidFill>
                <a:srgbClr val="212529"/>
              </a:solidFill>
              <a:latin typeface="SFMono-Regular"/>
            </a:endParaRPr>
          </a:p>
          <a:p>
            <a:pPr marL="0" indent="0" eaLnBrk="0" hangingPunct="0">
              <a:spcBef>
                <a:spcPct val="0"/>
              </a:spcBef>
              <a:buFontTx/>
              <a:buNone/>
            </a:pPr>
            <a:endParaRPr lang="en-US" altLang="en-US" sz="1000" kern="0" dirty="0">
              <a:solidFill>
                <a:srgbClr val="212529"/>
              </a:solidFill>
              <a:latin typeface="SFMono-Regular"/>
            </a:endParaRPr>
          </a:p>
          <a:p>
            <a:pPr marL="0" indent="0" eaLnBrk="0" hangingPunct="0">
              <a:spcBef>
                <a:spcPct val="0"/>
              </a:spcBef>
              <a:buFontTx/>
              <a:buNone/>
            </a:pPr>
            <a:r>
              <a:rPr lang="en-US" altLang="en-US" sz="1000" kern="0" dirty="0">
                <a:solidFill>
                  <a:srgbClr val="212529"/>
                </a:solidFill>
                <a:latin typeface="SFMono-Regular"/>
              </a:rPr>
              <a:t>	</a:t>
            </a:r>
            <a:r>
              <a:rPr lang="en-US" altLang="en-US" sz="1000" kern="0" dirty="0" err="1">
                <a:solidFill>
                  <a:srgbClr val="4254A7"/>
                </a:solidFill>
                <a:latin typeface="SFMono-Regular"/>
              </a:rPr>
              <a:t>summarise</a:t>
            </a:r>
            <a:r>
              <a:rPr lang="en-US" altLang="en-US" sz="1000" kern="0" dirty="0">
                <a:solidFill>
                  <a:srgbClr val="696969"/>
                </a:solidFill>
                <a:latin typeface="SFMono-Regular"/>
              </a:rPr>
              <a:t>(arg1, </a:t>
            </a:r>
            <a:r>
              <a:rPr lang="en-US" altLang="en-US" sz="1000" kern="0" dirty="0">
                <a:solidFill>
                  <a:srgbClr val="212529"/>
                </a:solidFill>
                <a:latin typeface="SFMono-Regular"/>
              </a:rPr>
              <a:t> count </a:t>
            </a:r>
            <a:r>
              <a:rPr lang="en-US" altLang="en-US" sz="1000" kern="0" dirty="0">
                <a:solidFill>
                  <a:srgbClr val="696969"/>
                </a:solidFill>
                <a:latin typeface="SFMono-Regular"/>
              </a:rPr>
              <a:t>=</a:t>
            </a:r>
            <a:r>
              <a:rPr lang="en-US" altLang="en-US" sz="1000" kern="0" dirty="0">
                <a:solidFill>
                  <a:srgbClr val="212529"/>
                </a:solidFill>
                <a:latin typeface="SFMono-Regular"/>
              </a:rPr>
              <a:t> </a:t>
            </a:r>
            <a:r>
              <a:rPr lang="en-US" altLang="en-US" sz="1000" kern="0" dirty="0">
                <a:solidFill>
                  <a:srgbClr val="4254A7"/>
                </a:solidFill>
                <a:latin typeface="SFMono-Regular"/>
              </a:rPr>
              <a:t>n</a:t>
            </a:r>
            <a:r>
              <a:rPr lang="en-US" altLang="en-US" sz="1000" kern="0" dirty="0">
                <a:solidFill>
                  <a:srgbClr val="696969"/>
                </a:solidFill>
                <a:latin typeface="SFMono-Regular"/>
              </a:rPr>
              <a:t>()</a:t>
            </a:r>
            <a:r>
              <a:rPr lang="en-US" altLang="en-US" sz="1000" kern="0" dirty="0">
                <a:solidFill>
                  <a:srgbClr val="212529"/>
                </a:solidFill>
                <a:latin typeface="SFMono-Regular"/>
              </a:rPr>
              <a:t>, </a:t>
            </a:r>
            <a:r>
              <a:rPr lang="en-US" altLang="en-US" sz="1000" kern="0" dirty="0" err="1">
                <a:solidFill>
                  <a:srgbClr val="212529"/>
                </a:solidFill>
                <a:latin typeface="SFMono-Regular"/>
              </a:rPr>
              <a:t>dist</a:t>
            </a:r>
            <a:r>
              <a:rPr lang="en-US" altLang="en-US" sz="1000" kern="0" dirty="0">
                <a:solidFill>
                  <a:srgbClr val="212529"/>
                </a:solidFill>
                <a:latin typeface="SFMono-Regular"/>
              </a:rPr>
              <a:t> </a:t>
            </a:r>
            <a:r>
              <a:rPr lang="en-US" altLang="en-US" sz="1000" kern="0" dirty="0">
                <a:solidFill>
                  <a:srgbClr val="696969"/>
                </a:solidFill>
                <a:latin typeface="SFMono-Regular"/>
              </a:rPr>
              <a:t>=</a:t>
            </a:r>
            <a:r>
              <a:rPr lang="en-US" altLang="en-US" sz="1000" kern="0" dirty="0">
                <a:solidFill>
                  <a:srgbClr val="212529"/>
                </a:solidFill>
                <a:latin typeface="SFMono-Regular"/>
              </a:rPr>
              <a:t> </a:t>
            </a:r>
            <a:r>
              <a:rPr lang="en-US" altLang="en-US" sz="1000" kern="0" dirty="0">
                <a:solidFill>
                  <a:srgbClr val="4254A7"/>
                </a:solidFill>
                <a:latin typeface="SFMono-Regular"/>
                <a:hlinkClick r:id="rId2"/>
              </a:rPr>
              <a:t>mean</a:t>
            </a:r>
            <a:r>
              <a:rPr lang="en-US" altLang="en-US" sz="1000" kern="0" dirty="0">
                <a:solidFill>
                  <a:srgbClr val="696969"/>
                </a:solidFill>
                <a:latin typeface="SFMono-Regular"/>
              </a:rPr>
              <a:t>(</a:t>
            </a:r>
            <a:r>
              <a:rPr lang="en-US" altLang="en-US" sz="1000" kern="0" dirty="0">
                <a:solidFill>
                  <a:srgbClr val="19177C"/>
                </a:solidFill>
                <a:latin typeface="SFMono-Regular"/>
              </a:rPr>
              <a:t>distance</a:t>
            </a:r>
            <a:r>
              <a:rPr lang="en-US" altLang="en-US" sz="1000" kern="0" dirty="0">
                <a:solidFill>
                  <a:srgbClr val="212529"/>
                </a:solidFill>
                <a:latin typeface="SFMono-Regular"/>
              </a:rPr>
              <a:t>, na.rm </a:t>
            </a:r>
            <a:r>
              <a:rPr lang="en-US" altLang="en-US" sz="1000" kern="0" dirty="0">
                <a:solidFill>
                  <a:srgbClr val="696969"/>
                </a:solidFill>
                <a:latin typeface="SFMono-Regular"/>
              </a:rPr>
              <a:t>=</a:t>
            </a:r>
            <a:r>
              <a:rPr lang="en-US" altLang="en-US" sz="1000" kern="0" dirty="0">
                <a:solidFill>
                  <a:srgbClr val="212529"/>
                </a:solidFill>
                <a:latin typeface="SFMono-Regular"/>
              </a:rPr>
              <a:t> </a:t>
            </a:r>
            <a:r>
              <a:rPr lang="en-US" altLang="en-US" sz="1000" kern="0" dirty="0">
                <a:solidFill>
                  <a:srgbClr val="D91E18"/>
                </a:solidFill>
                <a:latin typeface="SFMono-Regular"/>
              </a:rPr>
              <a:t>TRUE</a:t>
            </a:r>
            <a:r>
              <a:rPr lang="en-US" altLang="en-US" sz="1000" kern="0" dirty="0">
                <a:solidFill>
                  <a:srgbClr val="696969"/>
                </a:solidFill>
                <a:latin typeface="SFMono-Regular"/>
              </a:rPr>
              <a:t>)</a:t>
            </a:r>
            <a:r>
              <a:rPr lang="en-US" altLang="en-US" sz="1000" kern="0" dirty="0">
                <a:solidFill>
                  <a:srgbClr val="212529"/>
                </a:solidFill>
                <a:latin typeface="SFMono-Regular"/>
              </a:rPr>
              <a:t>, delay </a:t>
            </a:r>
            <a:r>
              <a:rPr lang="en-US" altLang="en-US" sz="1000" kern="0" dirty="0">
                <a:solidFill>
                  <a:srgbClr val="696969"/>
                </a:solidFill>
                <a:latin typeface="SFMono-Regular"/>
              </a:rPr>
              <a:t>=</a:t>
            </a:r>
            <a:r>
              <a:rPr lang="en-US" altLang="en-US" sz="1000" kern="0" dirty="0">
                <a:solidFill>
                  <a:srgbClr val="212529"/>
                </a:solidFill>
                <a:latin typeface="SFMono-Regular"/>
              </a:rPr>
              <a:t> </a:t>
            </a:r>
            <a:r>
              <a:rPr lang="en-US" altLang="en-US" sz="1000" kern="0" dirty="0">
                <a:solidFill>
                  <a:srgbClr val="4254A7"/>
                </a:solidFill>
                <a:latin typeface="SFMono-Regular"/>
                <a:hlinkClick r:id="rId2"/>
              </a:rPr>
              <a:t>mean</a:t>
            </a:r>
            <a:r>
              <a:rPr lang="en-US" altLang="en-US" sz="1000" kern="0" dirty="0">
                <a:solidFill>
                  <a:srgbClr val="696969"/>
                </a:solidFill>
                <a:latin typeface="SFMono-Regular"/>
              </a:rPr>
              <a:t>(</a:t>
            </a:r>
            <a:r>
              <a:rPr lang="en-US" altLang="en-US" sz="1000" kern="0" dirty="0" err="1">
                <a:solidFill>
                  <a:srgbClr val="19177C"/>
                </a:solidFill>
                <a:latin typeface="SFMono-Regular"/>
              </a:rPr>
              <a:t>arr_delay</a:t>
            </a:r>
            <a:r>
              <a:rPr lang="en-US" altLang="en-US" sz="1000" kern="0" dirty="0">
                <a:solidFill>
                  <a:srgbClr val="212529"/>
                </a:solidFill>
                <a:latin typeface="SFMono-Regular"/>
              </a:rPr>
              <a:t>, na.rm </a:t>
            </a:r>
            <a:r>
              <a:rPr lang="en-US" altLang="en-US" sz="1000" kern="0" dirty="0">
                <a:solidFill>
                  <a:srgbClr val="696969"/>
                </a:solidFill>
                <a:latin typeface="SFMono-Regular"/>
              </a:rPr>
              <a:t>=</a:t>
            </a:r>
            <a:r>
              <a:rPr lang="en-US" altLang="en-US" sz="1000" kern="0" dirty="0">
                <a:solidFill>
                  <a:srgbClr val="212529"/>
                </a:solidFill>
                <a:latin typeface="SFMono-Regular"/>
              </a:rPr>
              <a:t> </a:t>
            </a:r>
            <a:r>
              <a:rPr lang="en-US" altLang="en-US" sz="1000" kern="0" dirty="0">
                <a:solidFill>
                  <a:srgbClr val="D91E18"/>
                </a:solidFill>
                <a:latin typeface="SFMono-Regular"/>
              </a:rPr>
              <a:t>TRUE</a:t>
            </a:r>
            <a:r>
              <a:rPr lang="en-US" altLang="en-US" sz="1000" kern="0" dirty="0">
                <a:solidFill>
                  <a:srgbClr val="696969"/>
                </a:solidFill>
                <a:latin typeface="SFMono-Regular"/>
              </a:rPr>
              <a:t>)</a:t>
            </a:r>
            <a:r>
              <a:rPr lang="en-US" altLang="en-US" sz="1000" kern="0" dirty="0">
                <a:solidFill>
                  <a:srgbClr val="212529"/>
                </a:solidFill>
                <a:latin typeface="SFMono-Regular"/>
              </a:rPr>
              <a:t> </a:t>
            </a:r>
            <a:r>
              <a:rPr lang="en-US" altLang="en-US" sz="1000" kern="0" dirty="0">
                <a:solidFill>
                  <a:srgbClr val="696969"/>
                </a:solidFill>
                <a:latin typeface="SFMono-Regular"/>
              </a:rPr>
              <a:t>)</a:t>
            </a:r>
            <a:r>
              <a:rPr lang="en-US" altLang="en-US" sz="1000" kern="0" dirty="0">
                <a:solidFill>
                  <a:srgbClr val="212529"/>
                </a:solidFill>
                <a:latin typeface="SFMono-Regular"/>
              </a:rPr>
              <a:t> </a:t>
            </a:r>
          </a:p>
          <a:p>
            <a:pPr marL="0" indent="0" eaLnBrk="0" hangingPunct="0">
              <a:spcBef>
                <a:spcPct val="0"/>
              </a:spcBef>
              <a:buFontTx/>
              <a:buNone/>
            </a:pPr>
            <a:endParaRPr lang="en-US" altLang="en-US" sz="1000" u="sng" kern="0" dirty="0">
              <a:solidFill>
                <a:srgbClr val="4254A7"/>
              </a:solidFill>
              <a:latin typeface="SFMono-Regular"/>
            </a:endParaRPr>
          </a:p>
          <a:p>
            <a:pPr marL="0" indent="0" eaLnBrk="0" hangingPunct="0">
              <a:spcBef>
                <a:spcPct val="0"/>
              </a:spcBef>
              <a:buFontTx/>
              <a:buNone/>
            </a:pPr>
            <a:endParaRPr lang="en-US" altLang="en-US" sz="1000" kern="0" dirty="0">
              <a:solidFill>
                <a:srgbClr val="4254A7"/>
              </a:solidFill>
              <a:latin typeface="SFMono-Regular"/>
            </a:endParaRPr>
          </a:p>
          <a:p>
            <a:pPr marL="0" indent="0" eaLnBrk="0" hangingPunct="0">
              <a:spcBef>
                <a:spcPct val="0"/>
              </a:spcBef>
              <a:buFontTx/>
              <a:buNone/>
            </a:pPr>
            <a:r>
              <a:rPr lang="en-US" altLang="en-US" sz="1000" kern="0" dirty="0">
                <a:solidFill>
                  <a:srgbClr val="4254A7"/>
                </a:solidFill>
                <a:latin typeface="SFMono-Regular"/>
              </a:rPr>
              <a:t>				filter</a:t>
            </a:r>
            <a:r>
              <a:rPr lang="en-US" altLang="en-US" sz="1000" kern="0" dirty="0">
                <a:solidFill>
                  <a:srgbClr val="696969"/>
                </a:solidFill>
                <a:latin typeface="SFMono-Regular"/>
              </a:rPr>
              <a:t>(arg1, c</a:t>
            </a:r>
            <a:r>
              <a:rPr lang="en-US" altLang="en-US" sz="1000" kern="0" dirty="0">
                <a:solidFill>
                  <a:srgbClr val="19177C"/>
                </a:solidFill>
                <a:latin typeface="SFMono-Regular"/>
              </a:rPr>
              <a:t>ount</a:t>
            </a:r>
            <a:r>
              <a:rPr lang="en-US" altLang="en-US" sz="1000" kern="0" dirty="0">
                <a:solidFill>
                  <a:srgbClr val="212529"/>
                </a:solidFill>
                <a:latin typeface="SFMono-Regular"/>
              </a:rPr>
              <a:t> </a:t>
            </a:r>
            <a:r>
              <a:rPr lang="en-US" altLang="en-US" sz="1000" kern="0" dirty="0">
                <a:solidFill>
                  <a:srgbClr val="696969"/>
                </a:solidFill>
                <a:latin typeface="SFMono-Regular"/>
              </a:rPr>
              <a:t>&gt;</a:t>
            </a:r>
            <a:r>
              <a:rPr lang="en-US" altLang="en-US" sz="1000" kern="0" dirty="0">
                <a:solidFill>
                  <a:srgbClr val="212529"/>
                </a:solidFill>
                <a:latin typeface="SFMono-Regular"/>
              </a:rPr>
              <a:t> </a:t>
            </a:r>
            <a:r>
              <a:rPr lang="en-US" altLang="en-US" sz="1000" kern="0" dirty="0">
                <a:solidFill>
                  <a:srgbClr val="A1024A"/>
                </a:solidFill>
                <a:latin typeface="SFMono-Regular"/>
              </a:rPr>
              <a:t>20</a:t>
            </a:r>
            <a:r>
              <a:rPr lang="en-US" altLang="en-US" sz="1000" kern="0" dirty="0">
                <a:solidFill>
                  <a:srgbClr val="212529"/>
                </a:solidFill>
                <a:latin typeface="SFMono-Regular"/>
              </a:rPr>
              <a:t>, </a:t>
            </a:r>
            <a:r>
              <a:rPr lang="en-US" altLang="en-US" sz="1000" kern="0" dirty="0" err="1">
                <a:solidFill>
                  <a:srgbClr val="19177C"/>
                </a:solidFill>
                <a:latin typeface="SFMono-Regular"/>
              </a:rPr>
              <a:t>dest</a:t>
            </a:r>
            <a:r>
              <a:rPr lang="en-US" altLang="en-US" sz="1000" kern="0" dirty="0">
                <a:solidFill>
                  <a:srgbClr val="212529"/>
                </a:solidFill>
                <a:latin typeface="SFMono-Regular"/>
              </a:rPr>
              <a:t> </a:t>
            </a:r>
            <a:r>
              <a:rPr lang="en-US" altLang="en-US" sz="1000" kern="0" dirty="0">
                <a:solidFill>
                  <a:srgbClr val="696969"/>
                </a:solidFill>
                <a:latin typeface="SFMono-Regular"/>
              </a:rPr>
              <a:t>!=</a:t>
            </a:r>
            <a:r>
              <a:rPr lang="en-US" altLang="en-US" sz="1000" kern="0" dirty="0">
                <a:solidFill>
                  <a:srgbClr val="212529"/>
                </a:solidFill>
                <a:latin typeface="SFMono-Regular"/>
              </a:rPr>
              <a:t> </a:t>
            </a:r>
            <a:r>
              <a:rPr lang="en-US" altLang="en-US" sz="1000" kern="0" dirty="0">
                <a:solidFill>
                  <a:srgbClr val="008000"/>
                </a:solidFill>
                <a:latin typeface="SFMono-Regular"/>
              </a:rPr>
              <a:t>"HNL"</a:t>
            </a:r>
            <a:r>
              <a:rPr lang="en-US" altLang="en-US" sz="1000" kern="0" dirty="0">
                <a:solidFill>
                  <a:srgbClr val="696969"/>
                </a:solidFill>
                <a:latin typeface="SFMono-Regular"/>
              </a:rPr>
              <a:t>)</a:t>
            </a:r>
            <a:r>
              <a:rPr lang="en-US" altLang="en-US" sz="600" kern="0" dirty="0">
                <a:solidFill>
                  <a:schemeClr val="tx1"/>
                </a:solidFill>
              </a:rPr>
              <a:t> </a:t>
            </a:r>
            <a:endParaRPr lang="en-US" altLang="en-US" sz="1800" kern="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1FA9D98-2677-4C17-BA09-25D76E38B31E}"/>
              </a:ext>
            </a:extLst>
          </p:cNvPr>
          <p:cNvCxnSpPr>
            <a:stCxn id="14" idx="1"/>
          </p:cNvCxnSpPr>
          <p:nvPr/>
        </p:nvCxnSpPr>
        <p:spPr bwMode="auto">
          <a:xfrm>
            <a:off x="825630" y="2424660"/>
            <a:ext cx="755832" cy="8619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D06E954-13B6-4D32-94E6-FC4CE7BDF8DF}"/>
              </a:ext>
            </a:extLst>
          </p:cNvPr>
          <p:cNvCxnSpPr/>
          <p:nvPr/>
        </p:nvCxnSpPr>
        <p:spPr bwMode="auto">
          <a:xfrm>
            <a:off x="1454046" y="2902963"/>
            <a:ext cx="916898" cy="8106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880D9C7-6C2F-4D7B-AABF-2783936B011C}"/>
              </a:ext>
            </a:extLst>
          </p:cNvPr>
          <p:cNvCxnSpPr/>
          <p:nvPr/>
        </p:nvCxnSpPr>
        <p:spPr bwMode="auto">
          <a:xfrm>
            <a:off x="4309673" y="3333700"/>
            <a:ext cx="479684" cy="18699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Right Brace 13">
            <a:extLst>
              <a:ext uri="{FF2B5EF4-FFF2-40B4-BE49-F238E27FC236}">
                <a16:creationId xmlns:a16="http://schemas.microsoft.com/office/drawing/2014/main" id="{643E4BD0-6D35-4082-891C-0DED4B32CC40}"/>
              </a:ext>
            </a:extLst>
          </p:cNvPr>
          <p:cNvSpPr/>
          <p:nvPr/>
        </p:nvSpPr>
        <p:spPr bwMode="auto">
          <a:xfrm rot="5400000">
            <a:off x="739436" y="2117362"/>
            <a:ext cx="172387" cy="442208"/>
          </a:xfrm>
          <a:prstGeom prst="rightBrace">
            <a:avLst>
              <a:gd name="adj1" fmla="val 8333"/>
              <a:gd name="adj2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16" name="Right Brace 15">
            <a:extLst>
              <a:ext uri="{FF2B5EF4-FFF2-40B4-BE49-F238E27FC236}">
                <a16:creationId xmlns:a16="http://schemas.microsoft.com/office/drawing/2014/main" id="{8DC8ADE5-A597-40FA-BD49-C91CBBFF7F10}"/>
              </a:ext>
            </a:extLst>
          </p:cNvPr>
          <p:cNvSpPr/>
          <p:nvPr/>
        </p:nvSpPr>
        <p:spPr bwMode="auto">
          <a:xfrm rot="5400000">
            <a:off x="1373918" y="2290684"/>
            <a:ext cx="205109" cy="1019448"/>
          </a:xfrm>
          <a:prstGeom prst="rightBrace">
            <a:avLst>
              <a:gd name="adj1" fmla="val 8333"/>
              <a:gd name="adj2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18" name="Right Brace 17">
            <a:extLst>
              <a:ext uri="{FF2B5EF4-FFF2-40B4-BE49-F238E27FC236}">
                <a16:creationId xmlns:a16="http://schemas.microsoft.com/office/drawing/2014/main" id="{CE276637-941A-472E-A222-EAE9D3A884F7}"/>
              </a:ext>
            </a:extLst>
          </p:cNvPr>
          <p:cNvSpPr/>
          <p:nvPr/>
        </p:nvSpPr>
        <p:spPr bwMode="auto">
          <a:xfrm rot="5400000">
            <a:off x="4238083" y="490081"/>
            <a:ext cx="225626" cy="5538869"/>
          </a:xfrm>
          <a:prstGeom prst="rightBrace">
            <a:avLst>
              <a:gd name="adj1" fmla="val 8333"/>
              <a:gd name="adj2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7BD863F-C831-4ECF-BE96-5B71D36C4C90}"/>
              </a:ext>
            </a:extLst>
          </p:cNvPr>
          <p:cNvSpPr/>
          <p:nvPr/>
        </p:nvSpPr>
        <p:spPr bwMode="auto">
          <a:xfrm>
            <a:off x="906905" y="2857500"/>
            <a:ext cx="8214610" cy="200406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5150928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AE2C5-E0F1-4217-BC63-A30F55AF6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Piping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D977A5D-E379-41DC-B054-B8C291EA896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82106" y="1147009"/>
            <a:ext cx="5857694" cy="707886"/>
          </a:xfrm>
          <a:prstGeom prst="rect">
            <a:avLst/>
          </a:prstGeom>
          <a:solidFill>
            <a:srgbClr val="F6F6F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19177C"/>
                </a:solidFill>
                <a:effectLst/>
                <a:latin typeface="SFMono-Regular"/>
              </a:rPr>
              <a:t>delays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96969"/>
                </a:solidFill>
                <a:effectLst/>
                <a:latin typeface="SFMono-Regular"/>
              </a:rPr>
              <a:t>&lt;-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19177C"/>
                </a:solidFill>
                <a:effectLst/>
                <a:latin typeface="SFMono-Regular"/>
              </a:rPr>
              <a:t>flights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96969"/>
                </a:solidFill>
                <a:effectLst/>
                <a:latin typeface="SFMono-Regular"/>
              </a:rPr>
              <a:t>%&gt;%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4254A7"/>
                </a:solidFill>
                <a:effectLst/>
                <a:latin typeface="SFMono-Regular"/>
              </a:rPr>
              <a:t>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4254A7"/>
                </a:solidFill>
                <a:effectLst/>
                <a:latin typeface="SFMono-Regular"/>
              </a:rPr>
              <a:t>group_by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96969"/>
                </a:solidFill>
                <a:effectLst/>
                <a:latin typeface="SFMono-Regular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19177C"/>
                </a:solidFill>
                <a:effectLst/>
                <a:latin typeface="SFMono-Regular"/>
              </a:rPr>
              <a:t>dest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96969"/>
                </a:solidFill>
                <a:effectLst/>
                <a:latin typeface="SFMono-Regular"/>
              </a:rPr>
              <a:t>)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96969"/>
                </a:solidFill>
                <a:effectLst/>
                <a:latin typeface="SFMono-Regular"/>
              </a:rPr>
              <a:t>%&gt;%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4254A7"/>
                </a:solidFill>
                <a:effectLst/>
                <a:latin typeface="SFMono-Regular"/>
              </a:rPr>
              <a:t>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4254A7"/>
                </a:solidFill>
                <a:effectLst/>
                <a:latin typeface="SFMono-Regular"/>
              </a:rPr>
              <a:t>summarise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96969"/>
                </a:solidFill>
                <a:effectLst/>
                <a:latin typeface="SFMono-Regular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count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96969"/>
                </a:solidFill>
                <a:effectLst/>
                <a:latin typeface="SFMono-Regular"/>
              </a:rPr>
              <a:t>=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4254A7"/>
                </a:solidFill>
                <a:effectLst/>
                <a:latin typeface="SFMono-Regular"/>
              </a:rPr>
              <a:t>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96969"/>
                </a:solidFill>
                <a:effectLst/>
                <a:latin typeface="SFMono-Regular"/>
              </a:rPr>
              <a:t>()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,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dist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96969"/>
                </a:solidFill>
                <a:effectLst/>
                <a:latin typeface="SFMono-Regular"/>
              </a:rPr>
              <a:t>=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4254A7"/>
                </a:solidFill>
                <a:effectLst/>
                <a:latin typeface="SFMono-Regular"/>
                <a:hlinkClick r:id="rId2"/>
              </a:rPr>
              <a:t>mean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96969"/>
                </a:solidFill>
                <a:effectLst/>
                <a:latin typeface="SFMono-Regular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19177C"/>
                </a:solidFill>
                <a:effectLst/>
                <a:latin typeface="SFMono-Regular"/>
              </a:rPr>
              <a:t>distance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, na.rm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96969"/>
                </a:solidFill>
                <a:effectLst/>
                <a:latin typeface="SFMono-Regular"/>
              </a:rPr>
              <a:t>=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D91E18"/>
                </a:solidFill>
                <a:effectLst/>
                <a:latin typeface="SFMono-Regular"/>
              </a:rPr>
              <a:t>TRUE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96969"/>
                </a:solidFill>
                <a:effectLst/>
                <a:latin typeface="SFMono-Regular"/>
              </a:rPr>
              <a:t>)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, delay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96969"/>
                </a:solidFill>
                <a:effectLst/>
                <a:latin typeface="SFMono-Regular"/>
              </a:rPr>
              <a:t>=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4254A7"/>
                </a:solidFill>
                <a:effectLst/>
                <a:latin typeface="SFMono-Regular"/>
                <a:hlinkClick r:id="rId2"/>
              </a:rPr>
              <a:t>mean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96969"/>
                </a:solidFill>
                <a:effectLst/>
                <a:latin typeface="SFMono-Regular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19177C"/>
                </a:solidFill>
                <a:effectLst/>
                <a:latin typeface="SFMono-Regular"/>
              </a:rPr>
              <a:t>arr_delay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, na.rm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96969"/>
                </a:solidFill>
                <a:effectLst/>
                <a:latin typeface="SFMono-Regular"/>
              </a:rPr>
              <a:t>=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D91E18"/>
                </a:solidFill>
                <a:effectLst/>
                <a:latin typeface="SFMono-Regular"/>
              </a:rPr>
              <a:t>TRUE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96969"/>
                </a:solidFill>
                <a:effectLst/>
                <a:latin typeface="SFMono-Regular"/>
              </a:rPr>
              <a:t>)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96969"/>
                </a:solidFill>
                <a:effectLst/>
                <a:latin typeface="SFMono-Regular"/>
              </a:rPr>
              <a:t>)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96969"/>
                </a:solidFill>
                <a:effectLst/>
                <a:latin typeface="SFMono-Regular"/>
              </a:rPr>
              <a:t>%&gt;%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4254A7"/>
                </a:solidFill>
                <a:effectLst/>
                <a:latin typeface="SFMono-Regular"/>
                <a:hlinkClick r:id="rId3"/>
              </a:rPr>
              <a:t>   filter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96969"/>
                </a:solidFill>
                <a:effectLst/>
                <a:latin typeface="SFMono-Regular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19177C"/>
                </a:solidFill>
                <a:effectLst/>
                <a:latin typeface="SFMono-Regular"/>
              </a:rPr>
              <a:t>count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96969"/>
                </a:solidFill>
                <a:effectLst/>
                <a:latin typeface="SFMono-Regular"/>
              </a:rPr>
              <a:t>&gt;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1024A"/>
                </a:solidFill>
                <a:effectLst/>
                <a:latin typeface="SFMono-Regular"/>
              </a:rPr>
              <a:t>20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,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19177C"/>
                </a:solidFill>
                <a:effectLst/>
                <a:latin typeface="SFMono-Regular"/>
              </a:rPr>
              <a:t>dest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96969"/>
                </a:solidFill>
                <a:effectLst/>
                <a:latin typeface="SFMono-Regular"/>
              </a:rPr>
              <a:t>!=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SFMono-Regular"/>
              </a:rPr>
              <a:t>"HNL"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96969"/>
                </a:solidFill>
                <a:effectLst/>
                <a:latin typeface="SFMono-Regular"/>
              </a:rPr>
              <a:t>)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9B2DCB49-B2A9-47B9-A67E-1D55752217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4526" y="2041893"/>
            <a:ext cx="8052294" cy="1631216"/>
          </a:xfrm>
          <a:prstGeom prst="rect">
            <a:avLst/>
          </a:prstGeom>
          <a:solidFill>
            <a:srgbClr val="F6F6F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rgbClr val="444D3E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444D3E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─"/>
              <a:defRPr sz="2000">
                <a:solidFill>
                  <a:srgbClr val="444D3E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444D3E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–"/>
              <a:defRPr sz="2000">
                <a:solidFill>
                  <a:srgbClr val="444D3E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0" hangingPunct="0">
              <a:spcBef>
                <a:spcPct val="0"/>
              </a:spcBef>
              <a:buFontTx/>
              <a:buNone/>
            </a:pPr>
            <a:r>
              <a:rPr lang="en-US" altLang="en-US" sz="1000" kern="0" dirty="0">
                <a:solidFill>
                  <a:srgbClr val="19177C"/>
                </a:solidFill>
                <a:latin typeface="SFMono-Regular"/>
              </a:rPr>
              <a:t>flights</a:t>
            </a:r>
            <a:endParaRPr lang="en-US" altLang="en-US" sz="1000" kern="0" dirty="0">
              <a:solidFill>
                <a:srgbClr val="212529"/>
              </a:solidFill>
              <a:latin typeface="SFMono-Regular"/>
            </a:endParaRPr>
          </a:p>
          <a:p>
            <a:pPr marL="0" indent="0" eaLnBrk="0" hangingPunct="0">
              <a:spcBef>
                <a:spcPct val="0"/>
              </a:spcBef>
              <a:buFontTx/>
              <a:buNone/>
            </a:pPr>
            <a:endParaRPr lang="en-US" altLang="en-US" sz="1000" kern="0" dirty="0">
              <a:solidFill>
                <a:srgbClr val="4254A7"/>
              </a:solidFill>
              <a:latin typeface="SFMono-Regular"/>
            </a:endParaRPr>
          </a:p>
          <a:p>
            <a:pPr marL="0" indent="0" eaLnBrk="0" hangingPunct="0">
              <a:spcBef>
                <a:spcPct val="0"/>
              </a:spcBef>
              <a:buFontTx/>
              <a:buNone/>
            </a:pPr>
            <a:r>
              <a:rPr lang="en-US" altLang="en-US" sz="1000" kern="0" dirty="0">
                <a:solidFill>
                  <a:srgbClr val="4254A7"/>
                </a:solidFill>
                <a:latin typeface="SFMono-Regular"/>
              </a:rPr>
              <a:t> </a:t>
            </a:r>
          </a:p>
          <a:p>
            <a:pPr marL="0" indent="0" eaLnBrk="0" hangingPunct="0">
              <a:spcBef>
                <a:spcPct val="0"/>
              </a:spcBef>
              <a:buFontTx/>
              <a:buNone/>
            </a:pPr>
            <a:r>
              <a:rPr lang="en-US" altLang="en-US" sz="1000" kern="0" dirty="0">
                <a:solidFill>
                  <a:srgbClr val="4254A7"/>
                </a:solidFill>
                <a:latin typeface="SFMono-Regular"/>
              </a:rPr>
              <a:t>         </a:t>
            </a:r>
            <a:r>
              <a:rPr lang="en-US" altLang="en-US" sz="1000" kern="0" dirty="0" err="1">
                <a:solidFill>
                  <a:srgbClr val="4254A7"/>
                </a:solidFill>
                <a:latin typeface="SFMono-Regular"/>
              </a:rPr>
              <a:t>group_by</a:t>
            </a:r>
            <a:r>
              <a:rPr lang="en-US" altLang="en-US" sz="1000" kern="0" dirty="0">
                <a:solidFill>
                  <a:srgbClr val="696969"/>
                </a:solidFill>
                <a:latin typeface="SFMono-Regular"/>
              </a:rPr>
              <a:t>(arg1, </a:t>
            </a:r>
            <a:r>
              <a:rPr lang="en-US" altLang="en-US" sz="1000" kern="0" dirty="0" err="1">
                <a:solidFill>
                  <a:srgbClr val="19177C"/>
                </a:solidFill>
                <a:latin typeface="SFMono-Regular"/>
              </a:rPr>
              <a:t>dest</a:t>
            </a:r>
            <a:r>
              <a:rPr lang="en-US" altLang="en-US" sz="1000" kern="0" dirty="0">
                <a:solidFill>
                  <a:srgbClr val="696969"/>
                </a:solidFill>
                <a:latin typeface="SFMono-Regular"/>
              </a:rPr>
              <a:t>)</a:t>
            </a:r>
            <a:r>
              <a:rPr lang="en-US" altLang="en-US" sz="1000" kern="0" dirty="0">
                <a:solidFill>
                  <a:srgbClr val="212529"/>
                </a:solidFill>
                <a:latin typeface="SFMono-Regular"/>
              </a:rPr>
              <a:t> </a:t>
            </a:r>
          </a:p>
          <a:p>
            <a:pPr marL="0" indent="0" eaLnBrk="0" hangingPunct="0">
              <a:spcBef>
                <a:spcPct val="0"/>
              </a:spcBef>
              <a:buFontTx/>
              <a:buNone/>
            </a:pPr>
            <a:endParaRPr lang="en-US" altLang="en-US" sz="1000" kern="0" dirty="0">
              <a:solidFill>
                <a:srgbClr val="212529"/>
              </a:solidFill>
              <a:latin typeface="SFMono-Regular"/>
            </a:endParaRPr>
          </a:p>
          <a:p>
            <a:pPr marL="0" indent="0" eaLnBrk="0" hangingPunct="0">
              <a:spcBef>
                <a:spcPct val="0"/>
              </a:spcBef>
              <a:buFontTx/>
              <a:buNone/>
            </a:pPr>
            <a:endParaRPr lang="en-US" altLang="en-US" sz="1000" kern="0" dirty="0">
              <a:solidFill>
                <a:srgbClr val="212529"/>
              </a:solidFill>
              <a:latin typeface="SFMono-Regular"/>
            </a:endParaRPr>
          </a:p>
          <a:p>
            <a:pPr marL="0" indent="0" eaLnBrk="0" hangingPunct="0">
              <a:spcBef>
                <a:spcPct val="0"/>
              </a:spcBef>
              <a:buFontTx/>
              <a:buNone/>
            </a:pPr>
            <a:r>
              <a:rPr lang="en-US" altLang="en-US" sz="1000" kern="0" dirty="0">
                <a:solidFill>
                  <a:srgbClr val="212529"/>
                </a:solidFill>
                <a:latin typeface="SFMono-Regular"/>
              </a:rPr>
              <a:t>	</a:t>
            </a:r>
            <a:r>
              <a:rPr lang="en-US" altLang="en-US" sz="1000" kern="0" dirty="0" err="1">
                <a:solidFill>
                  <a:srgbClr val="4254A7"/>
                </a:solidFill>
                <a:latin typeface="SFMono-Regular"/>
              </a:rPr>
              <a:t>summarise</a:t>
            </a:r>
            <a:r>
              <a:rPr lang="en-US" altLang="en-US" sz="1000" kern="0" dirty="0">
                <a:solidFill>
                  <a:srgbClr val="696969"/>
                </a:solidFill>
                <a:latin typeface="SFMono-Regular"/>
              </a:rPr>
              <a:t>(arg1, </a:t>
            </a:r>
            <a:r>
              <a:rPr lang="en-US" altLang="en-US" sz="1000" kern="0" dirty="0">
                <a:solidFill>
                  <a:srgbClr val="212529"/>
                </a:solidFill>
                <a:latin typeface="SFMono-Regular"/>
              </a:rPr>
              <a:t> count </a:t>
            </a:r>
            <a:r>
              <a:rPr lang="en-US" altLang="en-US" sz="1000" kern="0" dirty="0">
                <a:solidFill>
                  <a:srgbClr val="696969"/>
                </a:solidFill>
                <a:latin typeface="SFMono-Regular"/>
              </a:rPr>
              <a:t>=</a:t>
            </a:r>
            <a:r>
              <a:rPr lang="en-US" altLang="en-US" sz="1000" kern="0" dirty="0">
                <a:solidFill>
                  <a:srgbClr val="212529"/>
                </a:solidFill>
                <a:latin typeface="SFMono-Regular"/>
              </a:rPr>
              <a:t> </a:t>
            </a:r>
            <a:r>
              <a:rPr lang="en-US" altLang="en-US" sz="1000" kern="0" dirty="0">
                <a:solidFill>
                  <a:srgbClr val="4254A7"/>
                </a:solidFill>
                <a:latin typeface="SFMono-Regular"/>
              </a:rPr>
              <a:t>n</a:t>
            </a:r>
            <a:r>
              <a:rPr lang="en-US" altLang="en-US" sz="1000" kern="0" dirty="0">
                <a:solidFill>
                  <a:srgbClr val="696969"/>
                </a:solidFill>
                <a:latin typeface="SFMono-Regular"/>
              </a:rPr>
              <a:t>()</a:t>
            </a:r>
            <a:r>
              <a:rPr lang="en-US" altLang="en-US" sz="1000" kern="0" dirty="0">
                <a:solidFill>
                  <a:srgbClr val="212529"/>
                </a:solidFill>
                <a:latin typeface="SFMono-Regular"/>
              </a:rPr>
              <a:t>, </a:t>
            </a:r>
            <a:r>
              <a:rPr lang="en-US" altLang="en-US" sz="1000" kern="0" dirty="0" err="1">
                <a:solidFill>
                  <a:srgbClr val="212529"/>
                </a:solidFill>
                <a:latin typeface="SFMono-Regular"/>
              </a:rPr>
              <a:t>dist</a:t>
            </a:r>
            <a:r>
              <a:rPr lang="en-US" altLang="en-US" sz="1000" kern="0" dirty="0">
                <a:solidFill>
                  <a:srgbClr val="212529"/>
                </a:solidFill>
                <a:latin typeface="SFMono-Regular"/>
              </a:rPr>
              <a:t> </a:t>
            </a:r>
            <a:r>
              <a:rPr lang="en-US" altLang="en-US" sz="1000" kern="0" dirty="0">
                <a:solidFill>
                  <a:srgbClr val="696969"/>
                </a:solidFill>
                <a:latin typeface="SFMono-Regular"/>
              </a:rPr>
              <a:t>=</a:t>
            </a:r>
            <a:r>
              <a:rPr lang="en-US" altLang="en-US" sz="1000" kern="0" dirty="0">
                <a:solidFill>
                  <a:srgbClr val="212529"/>
                </a:solidFill>
                <a:latin typeface="SFMono-Regular"/>
              </a:rPr>
              <a:t> </a:t>
            </a:r>
            <a:r>
              <a:rPr lang="en-US" altLang="en-US" sz="1000" kern="0" dirty="0">
                <a:solidFill>
                  <a:srgbClr val="4254A7"/>
                </a:solidFill>
                <a:latin typeface="SFMono-Regular"/>
                <a:hlinkClick r:id="rId2"/>
              </a:rPr>
              <a:t>mean</a:t>
            </a:r>
            <a:r>
              <a:rPr lang="en-US" altLang="en-US" sz="1000" kern="0" dirty="0">
                <a:solidFill>
                  <a:srgbClr val="696969"/>
                </a:solidFill>
                <a:latin typeface="SFMono-Regular"/>
              </a:rPr>
              <a:t>(</a:t>
            </a:r>
            <a:r>
              <a:rPr lang="en-US" altLang="en-US" sz="1000" kern="0" dirty="0">
                <a:solidFill>
                  <a:srgbClr val="19177C"/>
                </a:solidFill>
                <a:latin typeface="SFMono-Regular"/>
              </a:rPr>
              <a:t>distance</a:t>
            </a:r>
            <a:r>
              <a:rPr lang="en-US" altLang="en-US" sz="1000" kern="0" dirty="0">
                <a:solidFill>
                  <a:srgbClr val="212529"/>
                </a:solidFill>
                <a:latin typeface="SFMono-Regular"/>
              </a:rPr>
              <a:t>, na.rm </a:t>
            </a:r>
            <a:r>
              <a:rPr lang="en-US" altLang="en-US" sz="1000" kern="0" dirty="0">
                <a:solidFill>
                  <a:srgbClr val="696969"/>
                </a:solidFill>
                <a:latin typeface="SFMono-Regular"/>
              </a:rPr>
              <a:t>=</a:t>
            </a:r>
            <a:r>
              <a:rPr lang="en-US" altLang="en-US" sz="1000" kern="0" dirty="0">
                <a:solidFill>
                  <a:srgbClr val="212529"/>
                </a:solidFill>
                <a:latin typeface="SFMono-Regular"/>
              </a:rPr>
              <a:t> </a:t>
            </a:r>
            <a:r>
              <a:rPr lang="en-US" altLang="en-US" sz="1000" kern="0" dirty="0">
                <a:solidFill>
                  <a:srgbClr val="D91E18"/>
                </a:solidFill>
                <a:latin typeface="SFMono-Regular"/>
              </a:rPr>
              <a:t>TRUE</a:t>
            </a:r>
            <a:r>
              <a:rPr lang="en-US" altLang="en-US" sz="1000" kern="0" dirty="0">
                <a:solidFill>
                  <a:srgbClr val="696969"/>
                </a:solidFill>
                <a:latin typeface="SFMono-Regular"/>
              </a:rPr>
              <a:t>)</a:t>
            </a:r>
            <a:r>
              <a:rPr lang="en-US" altLang="en-US" sz="1000" kern="0" dirty="0">
                <a:solidFill>
                  <a:srgbClr val="212529"/>
                </a:solidFill>
                <a:latin typeface="SFMono-Regular"/>
              </a:rPr>
              <a:t>, delay </a:t>
            </a:r>
            <a:r>
              <a:rPr lang="en-US" altLang="en-US" sz="1000" kern="0" dirty="0">
                <a:solidFill>
                  <a:srgbClr val="696969"/>
                </a:solidFill>
                <a:latin typeface="SFMono-Regular"/>
              </a:rPr>
              <a:t>=</a:t>
            </a:r>
            <a:r>
              <a:rPr lang="en-US" altLang="en-US" sz="1000" kern="0" dirty="0">
                <a:solidFill>
                  <a:srgbClr val="212529"/>
                </a:solidFill>
                <a:latin typeface="SFMono-Regular"/>
              </a:rPr>
              <a:t> </a:t>
            </a:r>
            <a:r>
              <a:rPr lang="en-US" altLang="en-US" sz="1000" kern="0" dirty="0">
                <a:solidFill>
                  <a:srgbClr val="4254A7"/>
                </a:solidFill>
                <a:latin typeface="SFMono-Regular"/>
                <a:hlinkClick r:id="rId2"/>
              </a:rPr>
              <a:t>mean</a:t>
            </a:r>
            <a:r>
              <a:rPr lang="en-US" altLang="en-US" sz="1000" kern="0" dirty="0">
                <a:solidFill>
                  <a:srgbClr val="696969"/>
                </a:solidFill>
                <a:latin typeface="SFMono-Regular"/>
              </a:rPr>
              <a:t>(</a:t>
            </a:r>
            <a:r>
              <a:rPr lang="en-US" altLang="en-US" sz="1000" kern="0" dirty="0" err="1">
                <a:solidFill>
                  <a:srgbClr val="19177C"/>
                </a:solidFill>
                <a:latin typeface="SFMono-Regular"/>
              </a:rPr>
              <a:t>arr_delay</a:t>
            </a:r>
            <a:r>
              <a:rPr lang="en-US" altLang="en-US" sz="1000" kern="0" dirty="0">
                <a:solidFill>
                  <a:srgbClr val="212529"/>
                </a:solidFill>
                <a:latin typeface="SFMono-Regular"/>
              </a:rPr>
              <a:t>, na.rm </a:t>
            </a:r>
            <a:r>
              <a:rPr lang="en-US" altLang="en-US" sz="1000" kern="0" dirty="0">
                <a:solidFill>
                  <a:srgbClr val="696969"/>
                </a:solidFill>
                <a:latin typeface="SFMono-Regular"/>
              </a:rPr>
              <a:t>=</a:t>
            </a:r>
            <a:r>
              <a:rPr lang="en-US" altLang="en-US" sz="1000" kern="0" dirty="0">
                <a:solidFill>
                  <a:srgbClr val="212529"/>
                </a:solidFill>
                <a:latin typeface="SFMono-Regular"/>
              </a:rPr>
              <a:t> </a:t>
            </a:r>
            <a:r>
              <a:rPr lang="en-US" altLang="en-US" sz="1000" kern="0" dirty="0">
                <a:solidFill>
                  <a:srgbClr val="D91E18"/>
                </a:solidFill>
                <a:latin typeface="SFMono-Regular"/>
              </a:rPr>
              <a:t>TRUE</a:t>
            </a:r>
            <a:r>
              <a:rPr lang="en-US" altLang="en-US" sz="1000" kern="0" dirty="0">
                <a:solidFill>
                  <a:srgbClr val="696969"/>
                </a:solidFill>
                <a:latin typeface="SFMono-Regular"/>
              </a:rPr>
              <a:t>)</a:t>
            </a:r>
            <a:r>
              <a:rPr lang="en-US" altLang="en-US" sz="1000" kern="0" dirty="0">
                <a:solidFill>
                  <a:srgbClr val="212529"/>
                </a:solidFill>
                <a:latin typeface="SFMono-Regular"/>
              </a:rPr>
              <a:t> </a:t>
            </a:r>
            <a:r>
              <a:rPr lang="en-US" altLang="en-US" sz="1000" kern="0" dirty="0">
                <a:solidFill>
                  <a:srgbClr val="696969"/>
                </a:solidFill>
                <a:latin typeface="SFMono-Regular"/>
              </a:rPr>
              <a:t>)</a:t>
            </a:r>
            <a:r>
              <a:rPr lang="en-US" altLang="en-US" sz="1000" kern="0" dirty="0">
                <a:solidFill>
                  <a:srgbClr val="212529"/>
                </a:solidFill>
                <a:latin typeface="SFMono-Regular"/>
              </a:rPr>
              <a:t> </a:t>
            </a:r>
          </a:p>
          <a:p>
            <a:pPr marL="0" indent="0" eaLnBrk="0" hangingPunct="0">
              <a:spcBef>
                <a:spcPct val="0"/>
              </a:spcBef>
              <a:buFontTx/>
              <a:buNone/>
            </a:pPr>
            <a:endParaRPr lang="en-US" altLang="en-US" sz="1000" u="sng" kern="0" dirty="0">
              <a:solidFill>
                <a:srgbClr val="4254A7"/>
              </a:solidFill>
              <a:latin typeface="SFMono-Regular"/>
            </a:endParaRPr>
          </a:p>
          <a:p>
            <a:pPr marL="0" indent="0" eaLnBrk="0" hangingPunct="0">
              <a:spcBef>
                <a:spcPct val="0"/>
              </a:spcBef>
              <a:buFontTx/>
              <a:buNone/>
            </a:pPr>
            <a:endParaRPr lang="en-US" altLang="en-US" sz="1000" kern="0" dirty="0">
              <a:solidFill>
                <a:srgbClr val="4254A7"/>
              </a:solidFill>
              <a:latin typeface="SFMono-Regular"/>
            </a:endParaRPr>
          </a:p>
          <a:p>
            <a:pPr marL="0" indent="0" eaLnBrk="0" hangingPunct="0">
              <a:spcBef>
                <a:spcPct val="0"/>
              </a:spcBef>
              <a:buFontTx/>
              <a:buNone/>
            </a:pPr>
            <a:r>
              <a:rPr lang="en-US" altLang="en-US" sz="1000" kern="0" dirty="0">
                <a:solidFill>
                  <a:srgbClr val="4254A7"/>
                </a:solidFill>
                <a:latin typeface="SFMono-Regular"/>
              </a:rPr>
              <a:t>				filter</a:t>
            </a:r>
            <a:r>
              <a:rPr lang="en-US" altLang="en-US" sz="1000" kern="0" dirty="0">
                <a:solidFill>
                  <a:srgbClr val="696969"/>
                </a:solidFill>
                <a:latin typeface="SFMono-Regular"/>
              </a:rPr>
              <a:t>(arg1, c</a:t>
            </a:r>
            <a:r>
              <a:rPr lang="en-US" altLang="en-US" sz="1000" kern="0" dirty="0">
                <a:solidFill>
                  <a:srgbClr val="19177C"/>
                </a:solidFill>
                <a:latin typeface="SFMono-Regular"/>
              </a:rPr>
              <a:t>ount</a:t>
            </a:r>
            <a:r>
              <a:rPr lang="en-US" altLang="en-US" sz="1000" kern="0" dirty="0">
                <a:solidFill>
                  <a:srgbClr val="212529"/>
                </a:solidFill>
                <a:latin typeface="SFMono-Regular"/>
              </a:rPr>
              <a:t> </a:t>
            </a:r>
            <a:r>
              <a:rPr lang="en-US" altLang="en-US" sz="1000" kern="0" dirty="0">
                <a:solidFill>
                  <a:srgbClr val="696969"/>
                </a:solidFill>
                <a:latin typeface="SFMono-Regular"/>
              </a:rPr>
              <a:t>&gt;</a:t>
            </a:r>
            <a:r>
              <a:rPr lang="en-US" altLang="en-US" sz="1000" kern="0" dirty="0">
                <a:solidFill>
                  <a:srgbClr val="212529"/>
                </a:solidFill>
                <a:latin typeface="SFMono-Regular"/>
              </a:rPr>
              <a:t> </a:t>
            </a:r>
            <a:r>
              <a:rPr lang="en-US" altLang="en-US" sz="1000" kern="0" dirty="0">
                <a:solidFill>
                  <a:srgbClr val="A1024A"/>
                </a:solidFill>
                <a:latin typeface="SFMono-Regular"/>
              </a:rPr>
              <a:t>20</a:t>
            </a:r>
            <a:r>
              <a:rPr lang="en-US" altLang="en-US" sz="1000" kern="0" dirty="0">
                <a:solidFill>
                  <a:srgbClr val="212529"/>
                </a:solidFill>
                <a:latin typeface="SFMono-Regular"/>
              </a:rPr>
              <a:t>, </a:t>
            </a:r>
            <a:r>
              <a:rPr lang="en-US" altLang="en-US" sz="1000" kern="0" dirty="0" err="1">
                <a:solidFill>
                  <a:srgbClr val="19177C"/>
                </a:solidFill>
                <a:latin typeface="SFMono-Regular"/>
              </a:rPr>
              <a:t>dest</a:t>
            </a:r>
            <a:r>
              <a:rPr lang="en-US" altLang="en-US" sz="1000" kern="0" dirty="0">
                <a:solidFill>
                  <a:srgbClr val="212529"/>
                </a:solidFill>
                <a:latin typeface="SFMono-Regular"/>
              </a:rPr>
              <a:t> </a:t>
            </a:r>
            <a:r>
              <a:rPr lang="en-US" altLang="en-US" sz="1000" kern="0" dirty="0">
                <a:solidFill>
                  <a:srgbClr val="696969"/>
                </a:solidFill>
                <a:latin typeface="SFMono-Regular"/>
              </a:rPr>
              <a:t>!=</a:t>
            </a:r>
            <a:r>
              <a:rPr lang="en-US" altLang="en-US" sz="1000" kern="0" dirty="0">
                <a:solidFill>
                  <a:srgbClr val="212529"/>
                </a:solidFill>
                <a:latin typeface="SFMono-Regular"/>
              </a:rPr>
              <a:t> </a:t>
            </a:r>
            <a:r>
              <a:rPr lang="en-US" altLang="en-US" sz="1000" kern="0" dirty="0">
                <a:solidFill>
                  <a:srgbClr val="008000"/>
                </a:solidFill>
                <a:latin typeface="SFMono-Regular"/>
              </a:rPr>
              <a:t>"HNL"</a:t>
            </a:r>
            <a:r>
              <a:rPr lang="en-US" altLang="en-US" sz="1000" kern="0" dirty="0">
                <a:solidFill>
                  <a:srgbClr val="696969"/>
                </a:solidFill>
                <a:latin typeface="SFMono-Regular"/>
              </a:rPr>
              <a:t>)</a:t>
            </a:r>
            <a:r>
              <a:rPr lang="en-US" altLang="en-US" sz="600" kern="0" dirty="0">
                <a:solidFill>
                  <a:schemeClr val="tx1"/>
                </a:solidFill>
              </a:rPr>
              <a:t> </a:t>
            </a:r>
            <a:endParaRPr lang="en-US" altLang="en-US" sz="1800" kern="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1FA9D98-2677-4C17-BA09-25D76E38B31E}"/>
              </a:ext>
            </a:extLst>
          </p:cNvPr>
          <p:cNvCxnSpPr>
            <a:stCxn id="14" idx="1"/>
          </p:cNvCxnSpPr>
          <p:nvPr/>
        </p:nvCxnSpPr>
        <p:spPr bwMode="auto">
          <a:xfrm>
            <a:off x="825630" y="2424660"/>
            <a:ext cx="755832" cy="8619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D06E954-13B6-4D32-94E6-FC4CE7BDF8DF}"/>
              </a:ext>
            </a:extLst>
          </p:cNvPr>
          <p:cNvCxnSpPr/>
          <p:nvPr/>
        </p:nvCxnSpPr>
        <p:spPr bwMode="auto">
          <a:xfrm>
            <a:off x="1454046" y="2902963"/>
            <a:ext cx="916898" cy="8106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880D9C7-6C2F-4D7B-AABF-2783936B011C}"/>
              </a:ext>
            </a:extLst>
          </p:cNvPr>
          <p:cNvCxnSpPr/>
          <p:nvPr/>
        </p:nvCxnSpPr>
        <p:spPr bwMode="auto">
          <a:xfrm>
            <a:off x="4309673" y="3333700"/>
            <a:ext cx="479684" cy="18699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Right Brace 13">
            <a:extLst>
              <a:ext uri="{FF2B5EF4-FFF2-40B4-BE49-F238E27FC236}">
                <a16:creationId xmlns:a16="http://schemas.microsoft.com/office/drawing/2014/main" id="{643E4BD0-6D35-4082-891C-0DED4B32CC40}"/>
              </a:ext>
            </a:extLst>
          </p:cNvPr>
          <p:cNvSpPr/>
          <p:nvPr/>
        </p:nvSpPr>
        <p:spPr bwMode="auto">
          <a:xfrm rot="5400000">
            <a:off x="739436" y="2117362"/>
            <a:ext cx="172387" cy="442208"/>
          </a:xfrm>
          <a:prstGeom prst="rightBrace">
            <a:avLst>
              <a:gd name="adj1" fmla="val 8333"/>
              <a:gd name="adj2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16" name="Right Brace 15">
            <a:extLst>
              <a:ext uri="{FF2B5EF4-FFF2-40B4-BE49-F238E27FC236}">
                <a16:creationId xmlns:a16="http://schemas.microsoft.com/office/drawing/2014/main" id="{8DC8ADE5-A597-40FA-BD49-C91CBBFF7F10}"/>
              </a:ext>
            </a:extLst>
          </p:cNvPr>
          <p:cNvSpPr/>
          <p:nvPr/>
        </p:nvSpPr>
        <p:spPr bwMode="auto">
          <a:xfrm rot="5400000">
            <a:off x="1373918" y="2290684"/>
            <a:ext cx="205109" cy="1019448"/>
          </a:xfrm>
          <a:prstGeom prst="rightBrace">
            <a:avLst>
              <a:gd name="adj1" fmla="val 8333"/>
              <a:gd name="adj2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18" name="Right Brace 17">
            <a:extLst>
              <a:ext uri="{FF2B5EF4-FFF2-40B4-BE49-F238E27FC236}">
                <a16:creationId xmlns:a16="http://schemas.microsoft.com/office/drawing/2014/main" id="{CE276637-941A-472E-A222-EAE9D3A884F7}"/>
              </a:ext>
            </a:extLst>
          </p:cNvPr>
          <p:cNvSpPr/>
          <p:nvPr/>
        </p:nvSpPr>
        <p:spPr bwMode="auto">
          <a:xfrm rot="5400000">
            <a:off x="4238083" y="490081"/>
            <a:ext cx="225626" cy="5538869"/>
          </a:xfrm>
          <a:prstGeom prst="rightBrace">
            <a:avLst>
              <a:gd name="adj1" fmla="val 8333"/>
              <a:gd name="adj2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7BD863F-C831-4ECF-BE96-5B71D36C4C90}"/>
              </a:ext>
            </a:extLst>
          </p:cNvPr>
          <p:cNvSpPr/>
          <p:nvPr/>
        </p:nvSpPr>
        <p:spPr bwMode="auto">
          <a:xfrm>
            <a:off x="906905" y="3333700"/>
            <a:ext cx="8214610" cy="152786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2775388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Blank">
  <a:themeElements>
    <a:clrScheme name="DNZ 1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69BE28"/>
      </a:accent1>
      <a:accent2>
        <a:srgbClr val="009AA6"/>
      </a:accent2>
      <a:accent3>
        <a:srgbClr val="353737"/>
      </a:accent3>
      <a:accent4>
        <a:srgbClr val="FFFFFF"/>
      </a:accent4>
      <a:accent5>
        <a:srgbClr val="69BE28"/>
      </a:accent5>
      <a:accent6>
        <a:srgbClr val="009AA6"/>
      </a:accent6>
      <a:hlink>
        <a:srgbClr val="0070C0"/>
      </a:hlink>
      <a:folHlink>
        <a:srgbClr val="199CFF"/>
      </a:folHlink>
    </a:clrScheme>
    <a:fontScheme name="1_Blank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err="1" smtClean="0">
            <a:latin typeface="+mn-lt"/>
          </a:defRPr>
        </a:defPPr>
      </a:lstStyle>
    </a:txDef>
  </a:objectDefaults>
  <a:extraClrSchemeLst>
    <a:extraClrScheme>
      <a:clrScheme name="1_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30</TotalTime>
  <Words>674</Words>
  <Application>Microsoft Office PowerPoint</Application>
  <PresentationFormat>On-screen Show (16:10)</PresentationFormat>
  <Paragraphs>89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Arial Black</vt:lpstr>
      <vt:lpstr>SFMono-Regular</vt:lpstr>
      <vt:lpstr>Times</vt:lpstr>
      <vt:lpstr>Blank</vt:lpstr>
      <vt:lpstr>Workshop 2</vt:lpstr>
      <vt:lpstr>Where are we?</vt:lpstr>
      <vt:lpstr>Data in R</vt:lpstr>
      <vt:lpstr>Data in R</vt:lpstr>
      <vt:lpstr>Data in R</vt:lpstr>
      <vt:lpstr>Data in R</vt:lpstr>
      <vt:lpstr>Piping</vt:lpstr>
      <vt:lpstr>Piping</vt:lpstr>
      <vt:lpstr>Piping</vt:lpstr>
      <vt:lpstr>Piping</vt:lpstr>
      <vt:lpstr>Piping</vt:lpstr>
      <vt:lpstr>Does grouping affect statistics?</vt:lpstr>
      <vt:lpstr>Does grouping affect statistics?</vt:lpstr>
      <vt:lpstr>Does grouping affect statistics?</vt:lpstr>
      <vt:lpstr>Homework</vt:lpstr>
      <vt:lpstr>PowerPoint Presentation</vt:lpstr>
    </vt:vector>
  </TitlesOfParts>
  <Company>DairyNZ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Workshop 2</dc:title>
  <dc:creator>Mark Neal</dc:creator>
  <cp:lastModifiedBy>Mark Neal</cp:lastModifiedBy>
  <cp:revision>3</cp:revision>
  <cp:lastPrinted>2016-03-09T22:03:10Z</cp:lastPrinted>
  <dcterms:created xsi:type="dcterms:W3CDTF">2021-03-04T10:10:18Z</dcterms:created>
  <dcterms:modified xsi:type="dcterms:W3CDTF">2021-03-04T10:44:37Z</dcterms:modified>
</cp:coreProperties>
</file>