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EF72-5C9B-451A-9C85-AAA26B966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A260E-AA22-4BF6-BD78-046B62857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6B71-BFD6-42A7-9BA5-04ED91CE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E359-0004-4C9A-ADC5-C9CA414D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E883-7608-4DB5-BF7E-52448C8A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2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E39A-CA7E-4C3D-B236-06296B13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18BE3-98CD-4825-AC3E-DF6FF1C5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5369-D1BC-4E5B-8FF6-FAE4601F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4101-C27E-4A96-92F0-FAF4FA8A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DE9F-AC7A-48A9-AA7E-D8B051BE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78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475E2-D148-414F-AE28-41FC2C21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5E939-CA46-4FAF-A2D1-F813E121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F21B-29F5-4D30-B6EB-1F3FC018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02C4-6AF7-4B63-9DB4-9CFF991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8AC6-3B60-46C3-B078-45842A78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6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B60B-48F5-4E39-B509-28EB3255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9151-0F9D-4022-BB4B-DDE2E9F8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3C85-F2D4-4702-951B-7A6ADFDE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80DC-786F-436E-B5F2-589D4A88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7645-80D1-4EF9-83F9-967FF5A4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684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AF1-605D-46F3-A789-4CD2E8E7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6183-62BD-485D-A36D-6589E234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11A7-854A-4520-ADC5-890EA6D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CABD-65EF-44A5-BBB5-D72466A4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8102-2FD9-427B-A88A-265148DA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75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8DA8-C370-434E-95D3-8219FAD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8B83-1848-4BE1-9E22-82F3A7BA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57D6-5DE1-4106-8A7B-2795D42F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67DD-9420-4224-A0CF-C0C4C56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D99C-32F3-4907-9A4C-A25D1162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6597-8FDE-4465-93BB-81EC4EA5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56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759B-DD4D-4C66-97F6-82312767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2079-9DFE-480F-AEAD-FB1B74F4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1EF13-DE33-444A-9045-CA921B7F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50B5-17A8-48D7-99C4-A9F476C8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ABF7-0C53-4A60-A3A0-72558BD74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DC9DD-F61D-447F-A649-4BE8FB6D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7A45F-EA6B-4A77-80D2-B8937722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D3939-5662-48AB-94B2-6B5A9C56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62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32AF-982B-4948-AE75-3B6A29A7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93B5B-0621-451C-85FE-F815D43D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A4103-2543-459B-9286-70401BC6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2BA8-887D-4592-80AF-63E7CDF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9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7FC8E-8454-4201-AE84-31C2ADB1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67AD6-641D-40C5-A4F8-03ACA842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D0F7-35B4-41CA-BF08-0B512F0F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75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A4B-064B-43F4-8425-6924EEE1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6B7C-1D24-42AD-B922-7FDB5FC6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B230A-5420-495B-AF52-4180CE25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FB395-A45C-471D-8E75-F035F6B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8BD1-D0B3-4737-AF3E-61ECF880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529F-8C02-4D61-9CEF-4F4F93E1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00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0090-C488-4E41-BBF7-21F8800B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B0E7-E087-4AF0-8E9F-8854EA564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A40B-F8A8-4D0A-80AB-48F60052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8C38-6ED1-40BC-B4D2-541B456F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1712-47C4-4500-A50F-D858304E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69B1-6F97-4B26-B30D-5448E7DF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63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C986-A84F-4777-9998-E902E774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9980-3E41-4D3B-8DB4-11182F4F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3B72-4CD7-4FA8-892B-C3A37E661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8107-A3CE-414E-9EE0-631AA11A237B}" type="datetimeFigureOut">
              <a:rPr lang="en-NZ" smtClean="0"/>
              <a:t>11/03/2021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4B40-5365-403E-A5C7-513ACF09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C9CC-5FC5-4D27-B82B-0764FE80C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EC2D-50B0-48BB-9016-C672CF57EDE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9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CB9-37CB-4FEA-BFE7-273698883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Workshop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619E-0585-4E77-AB51-D27166162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023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1F5-0D03-46B4-A458-D44654C7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should you be by end of workshops?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CA45-9843-4106-9F95-4437A10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276"/>
          </a:xfrm>
        </p:spPr>
        <p:txBody>
          <a:bodyPr>
            <a:normAutofit/>
          </a:bodyPr>
          <a:lstStyle/>
          <a:p>
            <a:r>
              <a:rPr lang="en-NZ" dirty="0"/>
              <a:t>Do things by rote?</a:t>
            </a:r>
          </a:p>
          <a:p>
            <a:pPr lvl="1"/>
            <a:r>
              <a:rPr lang="en-NZ" dirty="0"/>
              <a:t>Going piece by piece, so you understand</a:t>
            </a:r>
          </a:p>
          <a:p>
            <a:r>
              <a:rPr lang="en-NZ" dirty="0"/>
              <a:t>Use the wrong terms?</a:t>
            </a:r>
          </a:p>
          <a:p>
            <a:pPr lvl="1"/>
            <a:r>
              <a:rPr lang="en-NZ" dirty="0"/>
              <a:t>Learn some lingo</a:t>
            </a:r>
          </a:p>
          <a:p>
            <a:r>
              <a:rPr lang="en-NZ" dirty="0"/>
              <a:t>Can’t tell what is relevant?</a:t>
            </a:r>
          </a:p>
          <a:p>
            <a:pPr lvl="1"/>
            <a:r>
              <a:rPr lang="en-NZ" dirty="0"/>
              <a:t>Search </a:t>
            </a:r>
            <a:r>
              <a:rPr lang="en-NZ" dirty="0" err="1"/>
              <a:t>stackoverflow</a:t>
            </a:r>
            <a:r>
              <a:rPr lang="en-NZ" dirty="0"/>
              <a:t> with a “</a:t>
            </a:r>
            <a:r>
              <a:rPr lang="en-NZ" dirty="0" err="1"/>
              <a:t>tidyverse</a:t>
            </a:r>
            <a:r>
              <a:rPr lang="en-NZ" dirty="0"/>
              <a:t>” filter</a:t>
            </a:r>
          </a:p>
        </p:txBody>
      </p:sp>
    </p:spTree>
    <p:extLst>
      <p:ext uri="{BB962C8B-B14F-4D97-AF65-F5344CB8AC3E}">
        <p14:creationId xmlns:p14="http://schemas.microsoft.com/office/powerpoint/2010/main" val="261292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1F5-0D03-46B4-A458-D44654C7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should you be by end of workshops?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CA45-9843-4106-9F95-4437A10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276"/>
          </a:xfrm>
        </p:spPr>
        <p:txBody>
          <a:bodyPr>
            <a:normAutofit/>
          </a:bodyPr>
          <a:lstStyle/>
          <a:p>
            <a:r>
              <a:rPr lang="en-NZ" dirty="0"/>
              <a:t>Do things by rote?</a:t>
            </a:r>
          </a:p>
          <a:p>
            <a:pPr lvl="1"/>
            <a:r>
              <a:rPr lang="en-NZ" dirty="0"/>
              <a:t>Going piece by piece, so you understand</a:t>
            </a:r>
          </a:p>
          <a:p>
            <a:r>
              <a:rPr lang="en-NZ" dirty="0"/>
              <a:t>Use the wrong terms?</a:t>
            </a:r>
          </a:p>
          <a:p>
            <a:pPr lvl="1"/>
            <a:r>
              <a:rPr lang="en-NZ" dirty="0"/>
              <a:t>Learn some lingo</a:t>
            </a:r>
          </a:p>
          <a:p>
            <a:r>
              <a:rPr lang="en-NZ" dirty="0"/>
              <a:t>Can’t tell what is relevant?</a:t>
            </a:r>
          </a:p>
          <a:p>
            <a:pPr lvl="1"/>
            <a:r>
              <a:rPr lang="en-NZ" dirty="0"/>
              <a:t>Search </a:t>
            </a:r>
            <a:r>
              <a:rPr lang="en-NZ" dirty="0" err="1"/>
              <a:t>stackoverflow</a:t>
            </a:r>
            <a:r>
              <a:rPr lang="en-NZ" dirty="0"/>
              <a:t> with a “</a:t>
            </a:r>
            <a:r>
              <a:rPr lang="en-NZ" dirty="0" err="1"/>
              <a:t>tidyverse</a:t>
            </a:r>
            <a:r>
              <a:rPr lang="en-NZ" dirty="0"/>
              <a:t>” filter</a:t>
            </a:r>
          </a:p>
          <a:p>
            <a:r>
              <a:rPr lang="en-NZ" dirty="0"/>
              <a:t>Ask nonsensical questions?</a:t>
            </a:r>
          </a:p>
          <a:p>
            <a:pPr lvl="1"/>
            <a:r>
              <a:rPr lang="en-NZ" dirty="0"/>
              <a:t>learn to structure questions and make a </a:t>
            </a:r>
            <a:r>
              <a:rPr lang="en-NZ" dirty="0" err="1"/>
              <a:t>reprex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956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1F5-0D03-46B4-A458-D44654C7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should you be by end of workshops?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CA45-9843-4106-9F95-4437A10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276"/>
          </a:xfrm>
        </p:spPr>
        <p:txBody>
          <a:bodyPr>
            <a:normAutofit/>
          </a:bodyPr>
          <a:lstStyle/>
          <a:p>
            <a:r>
              <a:rPr lang="en-NZ" dirty="0"/>
              <a:t>Do things by rote?</a:t>
            </a:r>
          </a:p>
          <a:p>
            <a:pPr lvl="1"/>
            <a:r>
              <a:rPr lang="en-NZ" dirty="0"/>
              <a:t>Going piece by piece, so you understand</a:t>
            </a:r>
          </a:p>
          <a:p>
            <a:r>
              <a:rPr lang="en-NZ" dirty="0"/>
              <a:t>Use the wrong terms?</a:t>
            </a:r>
          </a:p>
          <a:p>
            <a:pPr lvl="1"/>
            <a:r>
              <a:rPr lang="en-NZ" dirty="0"/>
              <a:t>Learn some lingo</a:t>
            </a:r>
          </a:p>
          <a:p>
            <a:r>
              <a:rPr lang="en-NZ" dirty="0"/>
              <a:t>Can’t tell what is relevant?</a:t>
            </a:r>
          </a:p>
          <a:p>
            <a:pPr lvl="1"/>
            <a:r>
              <a:rPr lang="en-NZ" dirty="0"/>
              <a:t>Search </a:t>
            </a:r>
            <a:r>
              <a:rPr lang="en-NZ" dirty="0" err="1"/>
              <a:t>stackoverflow</a:t>
            </a:r>
            <a:r>
              <a:rPr lang="en-NZ" dirty="0"/>
              <a:t> with a “</a:t>
            </a:r>
            <a:r>
              <a:rPr lang="en-NZ" dirty="0" err="1"/>
              <a:t>tidyverse</a:t>
            </a:r>
            <a:r>
              <a:rPr lang="en-NZ" dirty="0"/>
              <a:t>” filter</a:t>
            </a:r>
          </a:p>
          <a:p>
            <a:r>
              <a:rPr lang="en-NZ" dirty="0"/>
              <a:t>Ask nonsensical questions?</a:t>
            </a:r>
          </a:p>
          <a:p>
            <a:pPr lvl="1"/>
            <a:r>
              <a:rPr lang="en-NZ" dirty="0"/>
              <a:t>learn to structure questions and make a </a:t>
            </a:r>
            <a:r>
              <a:rPr lang="en-NZ" dirty="0" err="1"/>
              <a:t>reprex</a:t>
            </a:r>
            <a:endParaRPr lang="en-NZ" dirty="0"/>
          </a:p>
          <a:p>
            <a:pPr marL="0" indent="0">
              <a:buNone/>
            </a:pPr>
            <a:r>
              <a:rPr lang="en-NZ" b="1" dirty="0"/>
              <a:t>Congratulations – You are now an intermediate user!</a:t>
            </a:r>
          </a:p>
        </p:txBody>
      </p:sp>
    </p:spTree>
    <p:extLst>
      <p:ext uri="{BB962C8B-B14F-4D97-AF65-F5344CB8AC3E}">
        <p14:creationId xmlns:p14="http://schemas.microsoft.com/office/powerpoint/2010/main" val="6872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043C9E5-7EC5-4724-8122-E21F3380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9" y="1381125"/>
            <a:ext cx="11533521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42918-DD57-4474-8857-3ED5B67A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6" y="0"/>
            <a:ext cx="12272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5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61EC-AAE7-42A4-8344-C51B8CF6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56DE-9369-4D64-8D82-F2593975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42CCA-8EEB-4936-9D9B-AAE6E15C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62"/>
            <a:ext cx="12167630" cy="68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4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FA97A-7A3B-4E41-AA89-F4480EEA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12927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FD404-18C7-4BC0-89AA-9034D1E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7D35-83FB-4CE0-91AA-5A5F1FFE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29FA7-32F5-47E4-B039-6D3A568E5930}"/>
              </a:ext>
            </a:extLst>
          </p:cNvPr>
          <p:cNvSpPr txBox="1"/>
          <p:nvPr/>
        </p:nvSpPr>
        <p:spPr>
          <a:xfrm>
            <a:off x="255973" y="5196522"/>
            <a:ext cx="7126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model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problem: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are the important pieces?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 do they relate.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follow steps without understanding why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borrow concepts from other domains they understand and hope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43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FA97A-7A3B-4E41-AA89-F4480EEA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12927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CFD404-18C7-4BC0-89AA-9034D1E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7D35-83FB-4CE0-91AA-5A5F1FFE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29FA7-32F5-47E4-B039-6D3A568E5930}"/>
              </a:ext>
            </a:extLst>
          </p:cNvPr>
          <p:cNvSpPr txBox="1"/>
          <p:nvPr/>
        </p:nvSpPr>
        <p:spPr>
          <a:xfrm>
            <a:off x="255973" y="5196522"/>
            <a:ext cx="7126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mental model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problem: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are the important pieces?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ow do they relate. </a:t>
            </a:r>
          </a:p>
        </p:txBody>
      </p:sp>
    </p:spTree>
    <p:extLst>
      <p:ext uri="{BB962C8B-B14F-4D97-AF65-F5344CB8AC3E}">
        <p14:creationId xmlns:p14="http://schemas.microsoft.com/office/powerpoint/2010/main" val="120086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75FD-BF02-4BF6-AFD1-BE142906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Workflow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07DD7E-EF45-4CA9-9E41-A3230B501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7" y="2050742"/>
            <a:ext cx="10991254" cy="40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1F5-0D03-46B4-A458-D44654C7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should you be by end of workshops?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CA45-9843-4106-9F95-4437A10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276"/>
          </a:xfrm>
        </p:spPr>
        <p:txBody>
          <a:bodyPr>
            <a:normAutofit/>
          </a:bodyPr>
          <a:lstStyle/>
          <a:p>
            <a:r>
              <a:rPr lang="en-NZ" dirty="0"/>
              <a:t>Do things by rote?</a:t>
            </a:r>
          </a:p>
          <a:p>
            <a:pPr lvl="1"/>
            <a:r>
              <a:rPr lang="en-NZ" dirty="0"/>
              <a:t>Going piece by piece, so you understand</a:t>
            </a:r>
          </a:p>
        </p:txBody>
      </p:sp>
    </p:spTree>
    <p:extLst>
      <p:ext uri="{BB962C8B-B14F-4D97-AF65-F5344CB8AC3E}">
        <p14:creationId xmlns:p14="http://schemas.microsoft.com/office/powerpoint/2010/main" val="31651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1F5-0D03-46B4-A458-D44654C7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should you be by end of workshops?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CA45-9843-4106-9F95-4437A102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276"/>
          </a:xfrm>
        </p:spPr>
        <p:txBody>
          <a:bodyPr>
            <a:normAutofit/>
          </a:bodyPr>
          <a:lstStyle/>
          <a:p>
            <a:r>
              <a:rPr lang="en-NZ" dirty="0"/>
              <a:t>Do things by rote?</a:t>
            </a:r>
          </a:p>
          <a:p>
            <a:pPr lvl="1"/>
            <a:r>
              <a:rPr lang="en-NZ" dirty="0"/>
              <a:t>Going piece by piece, so you understand</a:t>
            </a:r>
          </a:p>
          <a:p>
            <a:r>
              <a:rPr lang="en-NZ" dirty="0"/>
              <a:t>Use the wrong terms?</a:t>
            </a:r>
          </a:p>
          <a:p>
            <a:pPr lvl="1"/>
            <a:r>
              <a:rPr lang="en-NZ" dirty="0"/>
              <a:t>Learn some lingo</a:t>
            </a:r>
          </a:p>
        </p:txBody>
      </p:sp>
    </p:spTree>
    <p:extLst>
      <p:ext uri="{BB962C8B-B14F-4D97-AF65-F5344CB8AC3E}">
        <p14:creationId xmlns:p14="http://schemas.microsoft.com/office/powerpoint/2010/main" val="307325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Workshop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Where should you be by end of workshops?</vt:lpstr>
      <vt:lpstr>Where should you be by end of workshops?</vt:lpstr>
      <vt:lpstr>Where should you be by end of workshops?</vt:lpstr>
      <vt:lpstr>Where should you be by end of workshops?</vt:lpstr>
      <vt:lpstr>Where should you be by end of workshops?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4</dc:title>
  <dc:creator>Mark Neal</dc:creator>
  <cp:lastModifiedBy>Mark Neal</cp:lastModifiedBy>
  <cp:revision>2</cp:revision>
  <dcterms:created xsi:type="dcterms:W3CDTF">2021-03-11T09:10:33Z</dcterms:created>
  <dcterms:modified xsi:type="dcterms:W3CDTF">2021-03-11T09:25:21Z</dcterms:modified>
</cp:coreProperties>
</file>