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6" r:id="rId8"/>
    <p:sldId id="267" r:id="rId9"/>
    <p:sldId id="260" r:id="rId10"/>
    <p:sldId id="264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os" initials="A" lastIdx="1" clrIdx="0">
    <p:extLst>
      <p:ext uri="{19B8F6BF-5375-455C-9EA6-DF929625EA0E}">
        <p15:presenceInfo xmlns:p15="http://schemas.microsoft.com/office/powerpoint/2012/main" userId="Ak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4T23:39:28.471" idx="1">
    <p:pos x="2934" y="38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E0DB-47D7-4722-87E5-B10F28FDC24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630B-4661-48CA-9624-A91E479E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7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9D79-735C-4A25-979D-D0AF28E54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831191"/>
          </a:xfrm>
        </p:spPr>
        <p:txBody>
          <a:bodyPr>
            <a:normAutofit/>
          </a:bodyPr>
          <a:lstStyle/>
          <a:p>
            <a:r>
              <a:rPr lang="en-US" b="1" i="1" dirty="0"/>
              <a:t>ANTLR </a:t>
            </a:r>
            <a:r>
              <a:rPr lang="en-US" b="1" i="1" dirty="0" err="1"/>
              <a:t>és</a:t>
            </a:r>
            <a:r>
              <a:rPr lang="en-US" b="1" i="1" dirty="0"/>
              <a:t> JSON </a:t>
            </a:r>
            <a:r>
              <a:rPr lang="en-US" b="1" i="1" dirty="0" err="1"/>
              <a:t>Elemző</a:t>
            </a:r>
            <a:r>
              <a:rPr lang="en-US" b="1" i="1" dirty="0"/>
              <a:t> </a:t>
            </a:r>
            <a:r>
              <a:rPr lang="en-US" b="1" i="1" dirty="0" err="1"/>
              <a:t>Projekt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4A9A1-372C-4D5F-86CB-5A5A8D33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7326" y="4658062"/>
            <a:ext cx="3632499" cy="1678192"/>
          </a:xfrm>
        </p:spPr>
        <p:txBody>
          <a:bodyPr>
            <a:normAutofit lnSpcReduction="1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Készítették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Bressel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árk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Bereczki-Király Rómeó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Horváth Ákos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Antlr Project · GitHub">
            <a:extLst>
              <a:ext uri="{FF2B5EF4-FFF2-40B4-BE49-F238E27FC236}">
                <a16:creationId xmlns:a16="http://schemas.microsoft.com/office/drawing/2014/main" id="{1AF5D015-0544-477D-BD94-EE88651A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50" y="2237591"/>
            <a:ext cx="3632499" cy="36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88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F24E-C3A8-4116-8924-F2135BCA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614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Az ANTLR előre generál egy </a:t>
            </a:r>
            <a:r>
              <a:rPr lang="hu-HU" dirty="0" err="1"/>
              <a:t>Lexer</a:t>
            </a:r>
            <a:r>
              <a:rPr lang="hu-HU" dirty="0"/>
              <a:t>-t, ami a JSON bemenet szöveges karaktereit </a:t>
            </a:r>
            <a:r>
              <a:rPr lang="hu-HU" dirty="0" err="1"/>
              <a:t>tokenekre</a:t>
            </a:r>
            <a:r>
              <a:rPr lang="hu-HU" dirty="0"/>
              <a:t> bontja, majd ezt a Parser egy szintaktikai fává alakítja ami tartja a JSON struktúráját.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dirty="0" err="1"/>
              <a:t>JSONPrettyPrinter</a:t>
            </a:r>
            <a:r>
              <a:rPr lang="hu-HU" dirty="0"/>
              <a:t> osztály ami </a:t>
            </a:r>
            <a:r>
              <a:rPr lang="hu-HU" dirty="0" err="1"/>
              <a:t>örökli</a:t>
            </a:r>
            <a:r>
              <a:rPr lang="hu-HU" dirty="0"/>
              <a:t> a 	generált </a:t>
            </a:r>
            <a:r>
              <a:rPr lang="hu-HU" dirty="0" err="1"/>
              <a:t>JSONVisitor</a:t>
            </a:r>
            <a:r>
              <a:rPr lang="hu-HU" dirty="0"/>
              <a:t> osztályt bejárja ezt a fát és Python adatstruktúrákká alakítja át az adatokat.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többféle </a:t>
            </a:r>
            <a:r>
              <a:rPr lang="hu-HU" dirty="0" err="1"/>
              <a:t>visit</a:t>
            </a:r>
            <a:r>
              <a:rPr lang="hu-HU" dirty="0"/>
              <a:t> metódusok rekurzívan hívják meg egymást, amíg fel nem dolgozza az egész fájlt(</a:t>
            </a:r>
            <a:r>
              <a:rPr lang="hu-HU" dirty="0" err="1"/>
              <a:t>Obj</a:t>
            </a:r>
            <a:r>
              <a:rPr lang="hu-HU" dirty="0"/>
              <a:t>-objektumok, </a:t>
            </a:r>
            <a:r>
              <a:rPr lang="hu-HU" dirty="0" err="1"/>
              <a:t>Arr</a:t>
            </a:r>
            <a:r>
              <a:rPr lang="hu-HU" dirty="0"/>
              <a:t>-tömbök, </a:t>
            </a:r>
            <a:r>
              <a:rPr lang="hu-HU" dirty="0" err="1"/>
              <a:t>Value</a:t>
            </a:r>
            <a:r>
              <a:rPr lang="hu-HU" dirty="0"/>
              <a:t>-értékek 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print</a:t>
            </a:r>
            <a:r>
              <a:rPr lang="en-US" dirty="0"/>
              <a:t>_</a:t>
            </a:r>
            <a:r>
              <a:rPr lang="en-US" dirty="0" err="1"/>
              <a:t>pretty_json</a:t>
            </a:r>
            <a:r>
              <a:rPr lang="hu-HU" dirty="0"/>
              <a:t> függvény kiírja a szépen formázott JSON-t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4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33DA-DC61-4F17-824B-0C82438E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79600" cy="1325563"/>
          </a:xfrm>
        </p:spPr>
        <p:txBody>
          <a:bodyPr/>
          <a:lstStyle/>
          <a:p>
            <a:r>
              <a:rPr lang="hu-HU" b="1" i="1" dirty="0"/>
              <a:t>Példa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45D0-E3C5-4E23-99EB-D60E539F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8613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u="sng" dirty="0"/>
              <a:t>main</a:t>
            </a:r>
            <a:r>
              <a:rPr lang="hu-HU" dirty="0"/>
              <a:t> függvény a </a:t>
            </a:r>
            <a:r>
              <a:rPr lang="en-US" dirty="0"/>
              <a:t>“</a:t>
            </a:r>
            <a:r>
              <a:rPr lang="en-US" dirty="0" err="1"/>
              <a:t>John_Doe</a:t>
            </a:r>
            <a:r>
              <a:rPr lang="en-US" dirty="0"/>
              <a:t>”</a:t>
            </a:r>
            <a:r>
              <a:rPr lang="hu-HU" dirty="0"/>
              <a:t> JSON-fájlt beolvassa.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b="1" u="sng" dirty="0" err="1"/>
              <a:t>JSONLExer</a:t>
            </a:r>
            <a:r>
              <a:rPr lang="hu-HU" dirty="0"/>
              <a:t> </a:t>
            </a:r>
            <a:r>
              <a:rPr lang="hu-HU" dirty="0" err="1"/>
              <a:t>tokenekre</a:t>
            </a:r>
            <a:r>
              <a:rPr lang="hu-HU" dirty="0"/>
              <a:t> bontja a fájlt, majd a </a:t>
            </a:r>
            <a:r>
              <a:rPr lang="hu-HU" u="sng" dirty="0" err="1"/>
              <a:t>JSONParser</a:t>
            </a:r>
            <a:r>
              <a:rPr lang="hu-HU" dirty="0"/>
              <a:t> megépíti a szintaktikai fát.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u="sng" dirty="0" err="1"/>
              <a:t>JSONPrettyPrinter</a:t>
            </a:r>
            <a:r>
              <a:rPr lang="hu-HU" dirty="0"/>
              <a:t> végigmegy a fán és elkészíti az adatstruktúrát.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u="sng" dirty="0" err="1"/>
              <a:t>json.dumps</a:t>
            </a:r>
            <a:r>
              <a:rPr lang="hu-HU" u="sng" dirty="0"/>
              <a:t> </a:t>
            </a:r>
            <a:r>
              <a:rPr lang="hu-HU" dirty="0"/>
              <a:t>kiírja az itt látható szépen formázott JSON-t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0A91E-F796-4E4F-B53B-6946925F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11" y="64902"/>
            <a:ext cx="2854744" cy="67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27DB-4F4F-4E2F-986D-18E891AD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458"/>
            <a:ext cx="10515600" cy="1325563"/>
          </a:xfrm>
        </p:spPr>
        <p:txBody>
          <a:bodyPr/>
          <a:lstStyle/>
          <a:p>
            <a:pPr algn="ctr"/>
            <a:r>
              <a:rPr lang="hu-HU" b="1" i="1" dirty="0"/>
              <a:t>Köszönjük a figyelmet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1453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34F7-D371-4FFD-8DA5-48EFAE49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i="1" dirty="0"/>
              <a:t>Mi az ANTLR?</a:t>
            </a:r>
            <a:endParaRPr lang="en-US" sz="6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51CB-A5FB-41DC-966F-3A61B250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lvl="1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Tool for Language Recognition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Funkciói</a:t>
            </a:r>
          </a:p>
          <a:p>
            <a:pPr lvl="1" algn="ctr"/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Alkalmazásai</a:t>
            </a:r>
          </a:p>
          <a:p>
            <a:pPr lvl="1" algn="ctr"/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Projektünk</a:t>
            </a:r>
            <a:b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Feltöltött kép">
            <a:extLst>
              <a:ext uri="{FF2B5EF4-FFF2-40B4-BE49-F238E27FC236}">
                <a16:creationId xmlns:a16="http://schemas.microsoft.com/office/drawing/2014/main" id="{D4FDD164-4967-42DD-9F01-D0FD952B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50" y="2305065"/>
            <a:ext cx="3247689" cy="41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4EF3F-7837-432D-BC69-119879C1E6F0}"/>
              </a:ext>
            </a:extLst>
          </p:cNvPr>
          <p:cNvSpPr txBox="1"/>
          <p:nvPr/>
        </p:nvSpPr>
        <p:spPr>
          <a:xfrm>
            <a:off x="4442908" y="5959736"/>
            <a:ext cx="324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&lt;-P</a:t>
            </a:r>
            <a:r>
              <a:rPr lang="hu-HU" dirty="0" err="1"/>
              <a:t>élda</a:t>
            </a:r>
            <a:r>
              <a:rPr lang="hu-HU" dirty="0"/>
              <a:t> egy feldolgozási fára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D68644-B8A6-44E2-9278-D075D638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38"/>
            <a:ext cx="10515600" cy="5762625"/>
          </a:xfrm>
        </p:spPr>
        <p:txBody>
          <a:bodyPr/>
          <a:lstStyle/>
          <a:p>
            <a:r>
              <a:rPr lang="en-US" dirty="0"/>
              <a:t>Az ANTLR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hatékony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nyelvek</a:t>
            </a:r>
            <a:r>
              <a:rPr lang="en-US" dirty="0"/>
              <a:t>,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szöveges</a:t>
            </a:r>
            <a:r>
              <a:rPr lang="en-US" dirty="0"/>
              <a:t> </a:t>
            </a:r>
            <a:r>
              <a:rPr lang="en-US" dirty="0" err="1"/>
              <a:t>formátumok</a:t>
            </a:r>
            <a:r>
              <a:rPr lang="en-US" dirty="0"/>
              <a:t> </a:t>
            </a:r>
            <a:r>
              <a:rPr lang="en-US" dirty="0" err="1"/>
              <a:t>elemzésére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.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nyelvi</a:t>
            </a:r>
            <a:r>
              <a:rPr lang="en-US" dirty="0"/>
              <a:t> </a:t>
            </a:r>
            <a:r>
              <a:rPr lang="en-US" dirty="0" err="1"/>
              <a:t>szintaktikai</a:t>
            </a:r>
            <a:r>
              <a:rPr lang="en-US" dirty="0"/>
              <a:t> </a:t>
            </a:r>
            <a:r>
              <a:rPr lang="en-US" dirty="0" err="1"/>
              <a:t>szabályok</a:t>
            </a:r>
            <a:r>
              <a:rPr lang="en-US" dirty="0"/>
              <a:t> </a:t>
            </a:r>
            <a:r>
              <a:rPr lang="en-US" dirty="0" err="1"/>
              <a:t>definiálását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automatikusan</a:t>
            </a:r>
            <a:r>
              <a:rPr lang="en-US" dirty="0"/>
              <a:t> </a:t>
            </a:r>
            <a:r>
              <a:rPr lang="en-US" dirty="0" err="1"/>
              <a:t>parszolókat</a:t>
            </a:r>
            <a:r>
              <a:rPr lang="en-US" dirty="0"/>
              <a:t> </a:t>
            </a:r>
            <a:r>
              <a:rPr lang="en-US" dirty="0" err="1"/>
              <a:t>generál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felismerik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feldolgozzák</a:t>
            </a:r>
            <a:r>
              <a:rPr lang="en-US" dirty="0"/>
              <a:t> </a:t>
            </a:r>
            <a:r>
              <a:rPr lang="hu-HU" dirty="0"/>
              <a:t>ezek </a:t>
            </a:r>
            <a:r>
              <a:rPr lang="en-US" dirty="0" err="1"/>
              <a:t>szerkezetét</a:t>
            </a:r>
            <a:r>
              <a:rPr lang="en-US" dirty="0"/>
              <a:t>.</a:t>
            </a:r>
            <a:endParaRPr lang="hu-HU" dirty="0"/>
          </a:p>
          <a:p>
            <a:endParaRPr lang="hu-HU" dirty="0"/>
          </a:p>
          <a:p>
            <a:r>
              <a:rPr lang="en-US" dirty="0"/>
              <a:t>A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ANTLR-t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használtuk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JSON </a:t>
            </a:r>
            <a:r>
              <a:rPr lang="en-US" dirty="0" err="1"/>
              <a:t>elemzőt</a:t>
            </a:r>
            <a:r>
              <a:rPr lang="en-US" dirty="0"/>
              <a:t> </a:t>
            </a:r>
            <a:r>
              <a:rPr lang="en-US" dirty="0" err="1"/>
              <a:t>hozzunk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 A JSON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adatcsere</a:t>
            </a:r>
            <a:r>
              <a:rPr lang="en-US" dirty="0"/>
              <a:t> </a:t>
            </a:r>
            <a:r>
              <a:rPr lang="en-US" dirty="0" err="1"/>
              <a:t>formátum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körben</a:t>
            </a:r>
            <a:r>
              <a:rPr lang="en-US" dirty="0"/>
              <a:t> </a:t>
            </a:r>
            <a:r>
              <a:rPr lang="en-US" dirty="0" err="1"/>
              <a:t>használnak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alkalmazásokban</a:t>
            </a:r>
            <a:r>
              <a:rPr lang="en-US" dirty="0"/>
              <a:t>. Az ANTLR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definiáltuk</a:t>
            </a:r>
            <a:r>
              <a:rPr lang="en-US" dirty="0"/>
              <a:t> a JSON </a:t>
            </a:r>
            <a:r>
              <a:rPr lang="en-US" dirty="0" err="1"/>
              <a:t>szintaxisát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generáltuk</a:t>
            </a:r>
            <a:r>
              <a:rPr lang="en-US" dirty="0"/>
              <a:t> a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parszolókódot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a JSON </a:t>
            </a:r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elemzésére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feldolgozására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986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9B03-6583-4A84-AC43-276A5FFF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i="1" dirty="0"/>
              <a:t>Projektünk működése</a:t>
            </a:r>
            <a:endParaRPr lang="en-US" sz="6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BCDB-04EF-4AF2-B327-9BEEE0D5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Alapvető szabályok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json: A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szerkezet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belépési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értéket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(value)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követően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fájl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végét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(EOF).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obj: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kulcs-érték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párokat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tartalmazhat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tömb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értékek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listáját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tartalmazhat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value: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érték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tömb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true, false,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Fragmentek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nyelvtan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definiálja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alapvető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tokenjeit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például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STRING, NUMBER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WS (whitespace)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tokeneket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valamint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karakterláncokhoz</a:t>
            </a:r>
            <a:r>
              <a:rPr lang="en-US" sz="2000" dirty="0"/>
              <a:t>, </a:t>
            </a:r>
            <a:r>
              <a:rPr lang="en-US" sz="2000" dirty="0" err="1"/>
              <a:t>számokhoz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escape </a:t>
            </a:r>
            <a:r>
              <a:rPr lang="en-US" sz="2000" dirty="0" err="1"/>
              <a:t>karakterekhez</a:t>
            </a:r>
            <a:r>
              <a:rPr lang="en-US" sz="2000" dirty="0"/>
              <a:t> </a:t>
            </a:r>
            <a:r>
              <a:rPr lang="en-US" sz="2000" dirty="0" err="1"/>
              <a:t>szükséges</a:t>
            </a:r>
            <a:r>
              <a:rPr lang="en-US" sz="2000" dirty="0"/>
              <a:t> </a:t>
            </a:r>
            <a:r>
              <a:rPr lang="en-US" sz="2000" dirty="0" err="1"/>
              <a:t>fragmenteket</a:t>
            </a:r>
            <a:r>
              <a:rPr lang="en-US" sz="2000" dirty="0"/>
              <a:t>.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7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EF0D-92F3-409D-8177-142D81F8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Eszközök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2B8F-2783-4823-BC7A-FDDC153C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Antlr4 (parser generáláshoz)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Saját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JSONVisitor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implementáció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F3F27-2776-456A-8925-E3E7C041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84134"/>
            <a:ext cx="5357296" cy="1824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84F61-A217-4C09-9657-500501992F5C}"/>
              </a:ext>
            </a:extLst>
          </p:cNvPr>
          <p:cNvSpPr txBox="1"/>
          <p:nvPr/>
        </p:nvSpPr>
        <p:spPr>
          <a:xfrm>
            <a:off x="2523067" y="5012267"/>
            <a:ext cx="336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projekthez használt importok </a:t>
            </a:r>
            <a:r>
              <a:rPr lang="en-US" dirty="0"/>
              <a:t>-&gt;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D9275-F7FA-49C6-B113-E67B62BF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33" y="2463801"/>
            <a:ext cx="3978478" cy="12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8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D02E-0EEE-4C2E-B0AB-AD187C13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Nyelvtan értelmezése(</a:t>
            </a:r>
            <a:r>
              <a:rPr lang="en-US" b="1" i="1" dirty="0" err="1"/>
              <a:t>JSON.interp</a:t>
            </a:r>
            <a:r>
              <a:rPr lang="hu-HU" b="1" i="1" dirty="0"/>
              <a:t>)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864A-EB07-427F-9D2C-965DF09A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7"/>
            <a:ext cx="10515600" cy="5005917"/>
          </a:xfrm>
        </p:spPr>
        <p:txBody>
          <a:bodyPr/>
          <a:lstStyle/>
          <a:p>
            <a:r>
              <a:rPr lang="hu-HU" dirty="0"/>
              <a:t>Ez az automatikusan generált fájl tartalmazza a JSON.g4 alapján létrejött nyelvtani értelmezést, amely az ANTLR belső működését támogatja.</a:t>
            </a:r>
          </a:p>
          <a:p>
            <a:r>
              <a:rPr lang="en-US" dirty="0" err="1"/>
              <a:t>Tokenek</a:t>
            </a:r>
            <a:r>
              <a:rPr lang="en-US" dirty="0"/>
              <a:t>: </a:t>
            </a:r>
            <a:r>
              <a:rPr lang="en-US" dirty="0" err="1"/>
              <a:t>Listázza</a:t>
            </a:r>
            <a:r>
              <a:rPr lang="en-US" dirty="0"/>
              <a:t> a </a:t>
            </a:r>
            <a:r>
              <a:rPr lang="en-US" dirty="0" err="1"/>
              <a:t>tokeneket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szerinti</a:t>
            </a:r>
            <a:r>
              <a:rPr lang="en-US" dirty="0"/>
              <a:t> (literal names)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szimbolikus</a:t>
            </a:r>
            <a:r>
              <a:rPr lang="en-US" dirty="0"/>
              <a:t> (symbolic names) </a:t>
            </a:r>
            <a:r>
              <a:rPr lang="en-US" dirty="0" err="1"/>
              <a:t>neveikkel</a:t>
            </a:r>
            <a:r>
              <a:rPr lang="en-US" dirty="0"/>
              <a:t> </a:t>
            </a:r>
            <a:r>
              <a:rPr lang="en-US" dirty="0" err="1"/>
              <a:t>együtt</a:t>
            </a:r>
            <a:r>
              <a:rPr lang="en-US" dirty="0"/>
              <a:t>, </a:t>
            </a:r>
            <a:r>
              <a:rPr lang="en-US" dirty="0" err="1"/>
              <a:t>például</a:t>
            </a:r>
            <a:r>
              <a:rPr lang="en-US" dirty="0"/>
              <a:t> {, }, </a:t>
            </a:r>
            <a:r>
              <a:rPr lang="en-US" dirty="0" err="1"/>
              <a:t>vagy</a:t>
            </a:r>
            <a:r>
              <a:rPr lang="en-US" dirty="0"/>
              <a:t> STRING.</a:t>
            </a:r>
            <a:endParaRPr lang="hu-HU" dirty="0"/>
          </a:p>
          <a:p>
            <a:pPr marL="0" indent="0">
              <a:buNone/>
            </a:pPr>
            <a:r>
              <a:rPr lang="en-US" dirty="0" err="1"/>
              <a:t>Szabályok</a:t>
            </a:r>
            <a:r>
              <a:rPr lang="en-US" dirty="0"/>
              <a:t>: A JSON-</a:t>
            </a:r>
            <a:r>
              <a:rPr lang="en-US" dirty="0" err="1"/>
              <a:t>nyelvtan</a:t>
            </a:r>
            <a:r>
              <a:rPr lang="en-US" dirty="0"/>
              <a:t>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szabályai</a:t>
            </a:r>
            <a:r>
              <a:rPr lang="en-US" dirty="0"/>
              <a:t>, mint </a:t>
            </a:r>
            <a:r>
              <a:rPr lang="en-US" dirty="0" err="1"/>
              <a:t>például</a:t>
            </a:r>
            <a:r>
              <a:rPr lang="en-US" dirty="0"/>
              <a:t> json, obj, pair, 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value,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szerepelnek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en-US" dirty="0"/>
              <a:t>ATN: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belső</a:t>
            </a:r>
            <a:r>
              <a:rPr lang="en-US" dirty="0"/>
              <a:t> </a:t>
            </a:r>
            <a:r>
              <a:rPr lang="en-US" dirty="0" err="1"/>
              <a:t>reprezentáció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elemző</a:t>
            </a:r>
            <a:r>
              <a:rPr lang="en-US" dirty="0"/>
              <a:t> </a:t>
            </a:r>
            <a:r>
              <a:rPr lang="en-US" dirty="0" err="1"/>
              <a:t>automatájáról</a:t>
            </a:r>
            <a:r>
              <a:rPr lang="en-US" dirty="0"/>
              <a:t> (ATN - Abstract Transition Network), </a:t>
            </a:r>
            <a:r>
              <a:rPr lang="en-US" dirty="0" err="1"/>
              <a:t>amely</a:t>
            </a:r>
            <a:r>
              <a:rPr lang="en-US" dirty="0"/>
              <a:t> a JSON </a:t>
            </a:r>
            <a:r>
              <a:rPr lang="en-US" dirty="0" err="1"/>
              <a:t>bemenet</a:t>
            </a:r>
            <a:r>
              <a:rPr lang="en-US" dirty="0"/>
              <a:t> </a:t>
            </a:r>
            <a:r>
              <a:rPr lang="en-US" dirty="0" err="1"/>
              <a:t>feldolgozását</a:t>
            </a:r>
            <a:r>
              <a:rPr lang="en-US" dirty="0"/>
              <a:t> </a:t>
            </a:r>
            <a:r>
              <a:rPr lang="en-US" dirty="0" err="1"/>
              <a:t>végzi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D373-452E-49E0-91B0-B9FB3ED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 err="1"/>
              <a:t>Lexer</a:t>
            </a:r>
            <a:r>
              <a:rPr lang="hu-HU" b="1" i="1" dirty="0"/>
              <a:t> röviden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00A5-D8A4-4857-9706-D95BB271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első lépés az elemzés folyamatában.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Tokenizál</a:t>
            </a:r>
            <a:r>
              <a:rPr lang="hu-HU" dirty="0"/>
              <a:t>(zárójelek, vessző, kettőspont, </a:t>
            </a:r>
            <a:r>
              <a:rPr lang="hu-HU" dirty="0" err="1"/>
              <a:t>String</a:t>
            </a:r>
            <a:r>
              <a:rPr lang="hu-HU" dirty="0"/>
              <a:t>, számok </a:t>
            </a:r>
            <a:r>
              <a:rPr lang="hu-HU" dirty="0" err="1"/>
              <a:t>True</a:t>
            </a:r>
            <a:r>
              <a:rPr lang="hu-HU" dirty="0"/>
              <a:t>, </a:t>
            </a:r>
            <a:r>
              <a:rPr lang="hu-HU" dirty="0" err="1"/>
              <a:t>false</a:t>
            </a:r>
            <a:r>
              <a:rPr lang="hu-HU" dirty="0"/>
              <a:t>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lexer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automatikus</a:t>
            </a:r>
            <a:r>
              <a:rPr lang="en-US" dirty="0"/>
              <a:t> </a:t>
            </a:r>
            <a:r>
              <a:rPr lang="en-US" dirty="0" err="1"/>
              <a:t>állapotgép</a:t>
            </a:r>
            <a:r>
              <a:rPr lang="en-US" dirty="0"/>
              <a:t> (ATN - Abstract Transition Network)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. Az automata a </a:t>
            </a:r>
            <a:r>
              <a:rPr lang="en-US" dirty="0" err="1"/>
              <a:t>bemeneti</a:t>
            </a:r>
            <a:r>
              <a:rPr lang="en-US" dirty="0"/>
              <a:t> </a:t>
            </a:r>
            <a:r>
              <a:rPr lang="en-US" dirty="0" err="1"/>
              <a:t>szövegen</a:t>
            </a:r>
            <a:r>
              <a:rPr lang="en-US" dirty="0"/>
              <a:t> </a:t>
            </a:r>
            <a:r>
              <a:rPr lang="en-US" dirty="0" err="1"/>
              <a:t>végighaladva</a:t>
            </a:r>
            <a:r>
              <a:rPr lang="en-US" dirty="0"/>
              <a:t> </a:t>
            </a:r>
            <a:r>
              <a:rPr lang="en-US" dirty="0" err="1"/>
              <a:t>azonosítja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elemeket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tokeneket</a:t>
            </a:r>
            <a:r>
              <a:rPr lang="en-US" dirty="0"/>
              <a:t> </a:t>
            </a:r>
            <a:r>
              <a:rPr lang="en-US" dirty="0" err="1"/>
              <a:t>hoz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szabályok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Osztályozza  </a:t>
            </a:r>
            <a:r>
              <a:rPr lang="hu-HU" b="1" dirty="0"/>
              <a:t>egyszerű</a:t>
            </a:r>
            <a:r>
              <a:rPr lang="hu-HU" dirty="0"/>
              <a:t>, </a:t>
            </a:r>
            <a:r>
              <a:rPr lang="hu-HU" b="1" dirty="0"/>
              <a:t>absztrakt</a:t>
            </a:r>
            <a:r>
              <a:rPr lang="hu-HU" dirty="0"/>
              <a:t> vagy  </a:t>
            </a:r>
            <a:r>
              <a:rPr lang="hu-HU" b="1" dirty="0"/>
              <a:t>rejtett</a:t>
            </a:r>
            <a:r>
              <a:rPr lang="hu-HU" dirty="0"/>
              <a:t> osztályba,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3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6507-0FD3-42F2-A1FB-C1164DCF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Parser röviden</a:t>
            </a:r>
            <a:endParaRPr lang="en-US" b="1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D13573-5745-4FA2-9849-5E510D9F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25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</a:t>
            </a:r>
            <a:r>
              <a:rPr lang="hu-HU" dirty="0" err="1"/>
              <a:t>lexer</a:t>
            </a:r>
            <a:r>
              <a:rPr lang="hu-HU" dirty="0"/>
              <a:t> által adott </a:t>
            </a:r>
            <a:r>
              <a:rPr lang="hu-HU" dirty="0" err="1"/>
              <a:t>tokeneket</a:t>
            </a:r>
            <a:r>
              <a:rPr lang="hu-HU" dirty="0"/>
              <a:t> </a:t>
            </a:r>
            <a:r>
              <a:rPr lang="hu-HU" dirty="0" err="1"/>
              <a:t>bemeneeti</a:t>
            </a:r>
            <a:r>
              <a:rPr lang="hu-HU" dirty="0"/>
              <a:t> adatként feldolgozza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 szintaktikai szabályokkal összeveti a JSON formátum ellenőrzésére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 megfelel a szabályoknak, szintaktikai fát épít, mely a JSON szerkezetét hierarchikusan mutatja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4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17EE-2E84-4215-A827-10614984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 program m</a:t>
            </a:r>
            <a:r>
              <a:rPr lang="hu-HU" b="1" i="1" dirty="0" err="1"/>
              <a:t>űködése</a:t>
            </a:r>
            <a:endParaRPr lang="en-US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1596B-3FB4-4073-9AF4-61186CA7D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925" y="1436687"/>
            <a:ext cx="3871341" cy="51747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B0150-F187-4BFC-844E-13FAC0CD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61" y="1494806"/>
            <a:ext cx="442974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0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605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ANTLR és JSON Elemző Projekt</vt:lpstr>
      <vt:lpstr>Mi az ANTLR?</vt:lpstr>
      <vt:lpstr>PowerPoint Presentation</vt:lpstr>
      <vt:lpstr>Projektünk működése</vt:lpstr>
      <vt:lpstr>Eszközök</vt:lpstr>
      <vt:lpstr>Nyelvtan értelmezése(JSON.interp)</vt:lpstr>
      <vt:lpstr>Lexer röviden</vt:lpstr>
      <vt:lpstr>Parser röviden</vt:lpstr>
      <vt:lpstr>A program működése</vt:lpstr>
      <vt:lpstr>PowerPoint Presentation</vt:lpstr>
      <vt:lpstr>Példa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ANTLR és JSON Elemző Projekt</dc:title>
  <dc:creator>Akos</dc:creator>
  <cp:lastModifiedBy>Akos</cp:lastModifiedBy>
  <cp:revision>14</cp:revision>
  <dcterms:created xsi:type="dcterms:W3CDTF">2024-11-24T21:15:47Z</dcterms:created>
  <dcterms:modified xsi:type="dcterms:W3CDTF">2024-12-08T21:22:56Z</dcterms:modified>
</cp:coreProperties>
</file>