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os" initials="A" lastIdx="1" clrIdx="0">
    <p:extLst>
      <p:ext uri="{19B8F6BF-5375-455C-9EA6-DF929625EA0E}">
        <p15:presenceInfo xmlns:p15="http://schemas.microsoft.com/office/powerpoint/2012/main" userId="Ak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4T23:39:28.471" idx="1">
    <p:pos x="2934" y="38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7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9D79-735C-4A25-979D-D0AF28E54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831191"/>
          </a:xfrm>
        </p:spPr>
        <p:txBody>
          <a:bodyPr>
            <a:normAutofit/>
          </a:bodyPr>
          <a:lstStyle/>
          <a:p>
            <a:r>
              <a:rPr lang="en-US" b="1" i="1" dirty="0"/>
              <a:t>ANTLR </a:t>
            </a:r>
            <a:r>
              <a:rPr lang="en-US" b="1" i="1" dirty="0" err="1"/>
              <a:t>és</a:t>
            </a:r>
            <a:r>
              <a:rPr lang="en-US" b="1" i="1" dirty="0"/>
              <a:t> JSON </a:t>
            </a:r>
            <a:r>
              <a:rPr lang="en-US" b="1" i="1" dirty="0" err="1"/>
              <a:t>Elemző</a:t>
            </a:r>
            <a:r>
              <a:rPr lang="en-US" b="1" i="1" dirty="0"/>
              <a:t> </a:t>
            </a:r>
            <a:r>
              <a:rPr lang="en-US" b="1" i="1" dirty="0" err="1"/>
              <a:t>Projekt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4A9A1-372C-4D5F-86CB-5A5A8D336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7326" y="4658062"/>
            <a:ext cx="3632499" cy="1678192"/>
          </a:xfrm>
        </p:spPr>
        <p:txBody>
          <a:bodyPr>
            <a:normAutofit lnSpcReduction="1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Készítették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Bressel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árk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Bereczki-Király Rómeó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Horváth Ákos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Antlr Project · GitHub">
            <a:extLst>
              <a:ext uri="{FF2B5EF4-FFF2-40B4-BE49-F238E27FC236}">
                <a16:creationId xmlns:a16="http://schemas.microsoft.com/office/drawing/2014/main" id="{1AF5D015-0544-477D-BD94-EE88651AF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50" y="2237591"/>
            <a:ext cx="3632499" cy="36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88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34F7-D371-4FFD-8DA5-48EFAE49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b="1" i="1" dirty="0"/>
              <a:t>Mi az ANTLR?</a:t>
            </a:r>
            <a:endParaRPr lang="en-US" sz="6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51CB-A5FB-41DC-966F-3A61B250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lvl="1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Tool for Language Recognition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Funkciói</a:t>
            </a:r>
          </a:p>
          <a:p>
            <a:pPr lvl="1" algn="ctr"/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Alkalmazásai</a:t>
            </a:r>
          </a:p>
          <a:p>
            <a:pPr lvl="1" algn="ctr"/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Projektünk</a:t>
            </a:r>
            <a:b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Feltöltött kép">
            <a:extLst>
              <a:ext uri="{FF2B5EF4-FFF2-40B4-BE49-F238E27FC236}">
                <a16:creationId xmlns:a16="http://schemas.microsoft.com/office/drawing/2014/main" id="{D4FDD164-4967-42DD-9F01-D0FD952B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50" y="2305065"/>
            <a:ext cx="3247689" cy="41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4EF3F-7837-432D-BC69-119879C1E6F0}"/>
              </a:ext>
            </a:extLst>
          </p:cNvPr>
          <p:cNvSpPr txBox="1"/>
          <p:nvPr/>
        </p:nvSpPr>
        <p:spPr>
          <a:xfrm>
            <a:off x="4442908" y="5959736"/>
            <a:ext cx="324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&lt;-P</a:t>
            </a:r>
            <a:r>
              <a:rPr lang="hu-HU" dirty="0" err="1"/>
              <a:t>élda</a:t>
            </a:r>
            <a:r>
              <a:rPr lang="hu-HU" dirty="0"/>
              <a:t> egy feldolgozási fára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9B03-6583-4A84-AC43-276A5FFF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b="1" i="1" dirty="0"/>
              <a:t>Projektünk működése</a:t>
            </a:r>
            <a:endParaRPr lang="en-US" sz="6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BCDB-04EF-4AF2-B327-9BEEE0D5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Alapvető szabályok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json: A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szerkezet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belépési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értéket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(value)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követően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fájl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végét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(EOF).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obj: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objektum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kulcs-érték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párokat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tartalmazhat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tömb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értékek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listáját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tartalmazhat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value: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érték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objektum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tömb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true, false,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Fragmentek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nyelvtan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definiálja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alapvető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tokenjeit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például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STRING, NUMBER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WS (whitespace)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tokeneket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valamint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karakterláncokhoz</a:t>
            </a:r>
            <a:r>
              <a:rPr lang="en-US" sz="2000" dirty="0"/>
              <a:t>, </a:t>
            </a:r>
            <a:r>
              <a:rPr lang="en-US" sz="2000" dirty="0" err="1"/>
              <a:t>számokhoz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escape </a:t>
            </a:r>
            <a:r>
              <a:rPr lang="en-US" sz="2000" dirty="0" err="1"/>
              <a:t>karakterekhez</a:t>
            </a:r>
            <a:r>
              <a:rPr lang="en-US" sz="2000" dirty="0"/>
              <a:t> </a:t>
            </a:r>
            <a:r>
              <a:rPr lang="en-US" sz="2000" dirty="0" err="1"/>
              <a:t>szükséges</a:t>
            </a:r>
            <a:r>
              <a:rPr lang="en-US" sz="2000" dirty="0"/>
              <a:t> </a:t>
            </a:r>
            <a:r>
              <a:rPr lang="en-US" sz="2000" dirty="0" err="1"/>
              <a:t>fragmenteket</a:t>
            </a:r>
            <a:r>
              <a:rPr lang="en-US" sz="2000" dirty="0"/>
              <a:t>.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7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EF0D-92F3-409D-8177-142D81F8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Eszközök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2B8F-2783-4823-BC7A-FDDC153C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Antlr4 (parser generáláshoz)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Saját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JSONVisitor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implementáció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F3F27-2776-456A-8925-E3E7C041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84134"/>
            <a:ext cx="5357296" cy="1824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E84F61-A217-4C09-9657-500501992F5C}"/>
              </a:ext>
            </a:extLst>
          </p:cNvPr>
          <p:cNvSpPr txBox="1"/>
          <p:nvPr/>
        </p:nvSpPr>
        <p:spPr>
          <a:xfrm>
            <a:off x="2523067" y="5012267"/>
            <a:ext cx="336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projekthez használt importok </a:t>
            </a:r>
            <a:r>
              <a:rPr lang="en-US" dirty="0"/>
              <a:t>-&gt;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D9275-F7FA-49C6-B113-E67B62BF3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33" y="2463801"/>
            <a:ext cx="3978478" cy="12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8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17EE-2E84-4215-A827-10614984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 program m</a:t>
            </a:r>
            <a:r>
              <a:rPr lang="hu-HU" b="1" i="1" dirty="0" err="1"/>
              <a:t>űködése</a:t>
            </a:r>
            <a:endParaRPr lang="en-US"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1596B-3FB4-4073-9AF4-61186CA7D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925" y="1436687"/>
            <a:ext cx="3871341" cy="51747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B0150-F187-4BFC-844E-13FAC0CD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61" y="1494806"/>
            <a:ext cx="4429743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0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27DB-4F4F-4E2F-986D-18E891AD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458"/>
            <a:ext cx="10515600" cy="1325563"/>
          </a:xfrm>
        </p:spPr>
        <p:txBody>
          <a:bodyPr/>
          <a:lstStyle/>
          <a:p>
            <a:pPr algn="ctr"/>
            <a:r>
              <a:rPr lang="hu-HU" b="1" i="1" dirty="0"/>
              <a:t>Köszönjük a figyelmet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1453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176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ANTLR és JSON Elemző Projekt</vt:lpstr>
      <vt:lpstr>Mi az ANTLR?</vt:lpstr>
      <vt:lpstr>Projektünk működése</vt:lpstr>
      <vt:lpstr>Eszközök</vt:lpstr>
      <vt:lpstr>A program működése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ANTLR és JSON Elemző Projekt</dc:title>
  <dc:creator>Akos</dc:creator>
  <cp:lastModifiedBy>Akos</cp:lastModifiedBy>
  <cp:revision>8</cp:revision>
  <dcterms:created xsi:type="dcterms:W3CDTF">2024-11-24T21:15:47Z</dcterms:created>
  <dcterms:modified xsi:type="dcterms:W3CDTF">2024-12-08T20:03:20Z</dcterms:modified>
</cp:coreProperties>
</file>