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90" r:id="rId4"/>
    <p:sldId id="263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2A8575-72E3-4B21-946C-ABD4EBEFE082}">
          <p14:sldIdLst>
            <p14:sldId id="256"/>
            <p14:sldId id="259"/>
            <p14:sldId id="290"/>
            <p14:sldId id="263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Campbell" initials="MC" lastIdx="1" clrIdx="0">
    <p:extLst>
      <p:ext uri="{19B8F6BF-5375-455C-9EA6-DF929625EA0E}">
        <p15:presenceInfo xmlns:p15="http://schemas.microsoft.com/office/powerpoint/2012/main" userId="6b3ef93227589f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8548D-ECB4-4B10-9CDA-01C3165E1941}" v="32" dt="2018-12-14T08:59:0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0226" autoAdjust="0"/>
  </p:normalViewPr>
  <p:slideViewPr>
    <p:cSldViewPr snapToGrid="0">
      <p:cViewPr varScale="1">
        <p:scale>
          <a:sx n="77" d="100"/>
          <a:sy n="77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May" userId="12ca9226e8f46968" providerId="LiveId" clId="{C992E1EC-E148-4CAC-9F37-C36D2BD2D477}"/>
    <pc:docChg chg="undo custSel delSld modSld sldOrd delSection modSection">
      <pc:chgData name="Jeremy May" userId="12ca9226e8f46968" providerId="LiveId" clId="{C992E1EC-E148-4CAC-9F37-C36D2BD2D477}" dt="2018-12-13T20:30:07.419" v="144" actId="1076"/>
      <pc:docMkLst>
        <pc:docMk/>
      </pc:docMkLst>
      <pc:sldChg chg="modSp">
        <pc:chgData name="Jeremy May" userId="12ca9226e8f46968" providerId="LiveId" clId="{C992E1EC-E148-4CAC-9F37-C36D2BD2D477}" dt="2018-12-13T20:29:28.063" v="129" actId="6549"/>
        <pc:sldMkLst>
          <pc:docMk/>
          <pc:sldMk cId="1610115719" sldId="256"/>
        </pc:sldMkLst>
        <pc:spChg chg="mod">
          <ac:chgData name="Jeremy May" userId="12ca9226e8f46968" providerId="LiveId" clId="{C992E1EC-E148-4CAC-9F37-C36D2BD2D477}" dt="2018-12-13T20:29:25.204" v="128" actId="20577"/>
          <ac:spMkLst>
            <pc:docMk/>
            <pc:sldMk cId="1610115719" sldId="256"/>
            <ac:spMk id="2" creationId="{9CD5AF7D-F141-4C6D-8C37-D8F6419804C1}"/>
          </ac:spMkLst>
        </pc:spChg>
        <pc:spChg chg="mod">
          <ac:chgData name="Jeremy May" userId="12ca9226e8f46968" providerId="LiveId" clId="{C992E1EC-E148-4CAC-9F37-C36D2BD2D477}" dt="2018-12-13T20:29:28.063" v="129" actId="6549"/>
          <ac:spMkLst>
            <pc:docMk/>
            <pc:sldMk cId="1610115719" sldId="256"/>
            <ac:spMk id="3" creationId="{746E7F73-B263-40E1-9483-0CB46A963620}"/>
          </ac:spMkLst>
        </pc:spChg>
      </pc:sldChg>
      <pc:sldChg chg="modSp">
        <pc:chgData name="Jeremy May" userId="12ca9226e8f46968" providerId="LiveId" clId="{C992E1EC-E148-4CAC-9F37-C36D2BD2D477}" dt="2018-12-13T20:26:17.173" v="73" actId="1076"/>
        <pc:sldMkLst>
          <pc:docMk/>
          <pc:sldMk cId="870443758" sldId="259"/>
        </pc:sldMkLst>
        <pc:picChg chg="mod">
          <ac:chgData name="Jeremy May" userId="12ca9226e8f46968" providerId="LiveId" clId="{C992E1EC-E148-4CAC-9F37-C36D2BD2D477}" dt="2018-12-13T20:26:17.173" v="73" actId="1076"/>
          <ac:picMkLst>
            <pc:docMk/>
            <pc:sldMk cId="870443758" sldId="259"/>
            <ac:picMk id="7" creationId="{FB58545F-A629-49B5-B07B-C5A51A52B162}"/>
          </ac:picMkLst>
        </pc:picChg>
      </pc:sldChg>
      <pc:sldChg chg="del">
        <pc:chgData name="Jeremy May" userId="12ca9226e8f46968" providerId="LiveId" clId="{C992E1EC-E148-4CAC-9F37-C36D2BD2D477}" dt="2018-12-13T20:22:33.858" v="4" actId="2696"/>
        <pc:sldMkLst>
          <pc:docMk/>
          <pc:sldMk cId="1894606487" sldId="266"/>
        </pc:sldMkLst>
      </pc:sldChg>
      <pc:sldChg chg="del">
        <pc:chgData name="Jeremy May" userId="12ca9226e8f46968" providerId="LiveId" clId="{C992E1EC-E148-4CAC-9F37-C36D2BD2D477}" dt="2018-12-13T20:22:29.499" v="0" actId="2696"/>
        <pc:sldMkLst>
          <pc:docMk/>
          <pc:sldMk cId="2843492009" sldId="271"/>
        </pc:sldMkLst>
      </pc:sldChg>
      <pc:sldChg chg="del">
        <pc:chgData name="Jeremy May" userId="12ca9226e8f46968" providerId="LiveId" clId="{C992E1EC-E148-4CAC-9F37-C36D2BD2D477}" dt="2018-12-13T20:28:03.748" v="82" actId="2696"/>
        <pc:sldMkLst>
          <pc:docMk/>
          <pc:sldMk cId="35207674" sldId="281"/>
        </pc:sldMkLst>
      </pc:sldChg>
      <pc:sldChg chg="del">
        <pc:chgData name="Jeremy May" userId="12ca9226e8f46968" providerId="LiveId" clId="{C992E1EC-E148-4CAC-9F37-C36D2BD2D477}" dt="2018-12-13T20:22:35.811" v="5" actId="2696"/>
        <pc:sldMkLst>
          <pc:docMk/>
          <pc:sldMk cId="405243370" sldId="285"/>
        </pc:sldMkLst>
      </pc:sldChg>
      <pc:sldChg chg="del">
        <pc:chgData name="Jeremy May" userId="12ca9226e8f46968" providerId="LiveId" clId="{C992E1EC-E148-4CAC-9F37-C36D2BD2D477}" dt="2018-12-13T20:22:35.873" v="6" actId="2696"/>
        <pc:sldMkLst>
          <pc:docMk/>
          <pc:sldMk cId="109220331" sldId="286"/>
        </pc:sldMkLst>
      </pc:sldChg>
      <pc:sldChg chg="del">
        <pc:chgData name="Jeremy May" userId="12ca9226e8f46968" providerId="LiveId" clId="{C992E1EC-E148-4CAC-9F37-C36D2BD2D477}" dt="2018-12-13T20:22:35.951" v="7" actId="2696"/>
        <pc:sldMkLst>
          <pc:docMk/>
          <pc:sldMk cId="3753386001" sldId="287"/>
        </pc:sldMkLst>
      </pc:sldChg>
      <pc:sldChg chg="del">
        <pc:chgData name="Jeremy May" userId="12ca9226e8f46968" providerId="LiveId" clId="{C992E1EC-E148-4CAC-9F37-C36D2BD2D477}" dt="2018-12-13T20:22:36.061" v="8" actId="2696"/>
        <pc:sldMkLst>
          <pc:docMk/>
          <pc:sldMk cId="1334806228" sldId="288"/>
        </pc:sldMkLst>
      </pc:sldChg>
      <pc:sldChg chg="del">
        <pc:chgData name="Jeremy May" userId="12ca9226e8f46968" providerId="LiveId" clId="{C992E1EC-E148-4CAC-9F37-C36D2BD2D477}" dt="2018-12-13T20:22:32.670" v="3" actId="2696"/>
        <pc:sldMkLst>
          <pc:docMk/>
          <pc:sldMk cId="167878762" sldId="289"/>
        </pc:sldMkLst>
      </pc:sldChg>
      <pc:sldChg chg="addSp delSp modSp">
        <pc:chgData name="Jeremy May" userId="12ca9226e8f46968" providerId="LiveId" clId="{C992E1EC-E148-4CAC-9F37-C36D2BD2D477}" dt="2018-12-13T20:30:07.419" v="144" actId="1076"/>
        <pc:sldMkLst>
          <pc:docMk/>
          <pc:sldMk cId="4178277281" sldId="290"/>
        </pc:sldMkLst>
        <pc:spChg chg="mod">
          <ac:chgData name="Jeremy May" userId="12ca9226e8f46968" providerId="LiveId" clId="{C992E1EC-E148-4CAC-9F37-C36D2BD2D477}" dt="2018-12-13T20:22:47.388" v="18" actId="20577"/>
          <ac:spMkLst>
            <pc:docMk/>
            <pc:sldMk cId="4178277281" sldId="290"/>
            <ac:spMk id="2" creationId="{5FCBB337-9CD7-472D-BDE2-97273F45749B}"/>
          </ac:spMkLst>
        </pc:spChg>
        <pc:spChg chg="del">
          <ac:chgData name="Jeremy May" userId="12ca9226e8f46968" providerId="LiveId" clId="{C992E1EC-E148-4CAC-9F37-C36D2BD2D477}" dt="2018-12-13T20:23:06.746" v="19" actId="478"/>
          <ac:spMkLst>
            <pc:docMk/>
            <pc:sldMk cId="4178277281" sldId="290"/>
            <ac:spMk id="3" creationId="{1BE67ADE-AD99-4F05-98DE-53AD6994314F}"/>
          </ac:spMkLst>
        </pc:spChg>
        <pc:picChg chg="mod">
          <ac:chgData name="Jeremy May" userId="12ca9226e8f46968" providerId="LiveId" clId="{C992E1EC-E148-4CAC-9F37-C36D2BD2D477}" dt="2018-12-13T20:29:45.874" v="134" actId="1076"/>
          <ac:picMkLst>
            <pc:docMk/>
            <pc:sldMk cId="4178277281" sldId="290"/>
            <ac:picMk id="4" creationId="{29372936-289B-4E6E-876E-6746978B7553}"/>
          </ac:picMkLst>
        </pc:picChg>
        <pc:picChg chg="mod">
          <ac:chgData name="Jeremy May" userId="12ca9226e8f46968" providerId="LiveId" clId="{C992E1EC-E148-4CAC-9F37-C36D2BD2D477}" dt="2018-12-13T20:25:19.412" v="56" actId="1076"/>
          <ac:picMkLst>
            <pc:docMk/>
            <pc:sldMk cId="4178277281" sldId="290"/>
            <ac:picMk id="6" creationId="{EC0C305A-C846-4617-8BC5-F25479BB0E11}"/>
          </ac:picMkLst>
        </pc:picChg>
        <pc:picChg chg="del">
          <ac:chgData name="Jeremy May" userId="12ca9226e8f46968" providerId="LiveId" clId="{C992E1EC-E148-4CAC-9F37-C36D2BD2D477}" dt="2018-12-13T20:23:54.821" v="36" actId="478"/>
          <ac:picMkLst>
            <pc:docMk/>
            <pc:sldMk cId="4178277281" sldId="290"/>
            <ac:picMk id="8" creationId="{9515D444-8720-46A1-B010-030E34056930}"/>
          </ac:picMkLst>
        </pc:picChg>
        <pc:picChg chg="del mod">
          <ac:chgData name="Jeremy May" userId="12ca9226e8f46968" providerId="LiveId" clId="{C992E1EC-E148-4CAC-9F37-C36D2BD2D477}" dt="2018-12-13T20:29:39.453" v="131" actId="478"/>
          <ac:picMkLst>
            <pc:docMk/>
            <pc:sldMk cId="4178277281" sldId="290"/>
            <ac:picMk id="10" creationId="{19E2926E-CF1E-474B-9AFA-7874C73A91F9}"/>
          </ac:picMkLst>
        </pc:picChg>
        <pc:picChg chg="add mod">
          <ac:chgData name="Jeremy May" userId="12ca9226e8f46968" providerId="LiveId" clId="{C992E1EC-E148-4CAC-9F37-C36D2BD2D477}" dt="2018-12-13T20:30:05.076" v="143" actId="1076"/>
          <ac:picMkLst>
            <pc:docMk/>
            <pc:sldMk cId="4178277281" sldId="290"/>
            <ac:picMk id="11" creationId="{45E6773F-FFF5-4BE5-B8B1-FF11EEDDF3D1}"/>
          </ac:picMkLst>
        </pc:picChg>
        <pc:picChg chg="add del mod">
          <ac:chgData name="Jeremy May" userId="12ca9226e8f46968" providerId="LiveId" clId="{C992E1EC-E148-4CAC-9F37-C36D2BD2D477}" dt="2018-12-13T20:30:07.419" v="144" actId="1076"/>
          <ac:picMkLst>
            <pc:docMk/>
            <pc:sldMk cId="4178277281" sldId="290"/>
            <ac:picMk id="12" creationId="{918AC403-7AB6-4997-B8D9-5FCD5BAE5F41}"/>
          </ac:picMkLst>
        </pc:picChg>
        <pc:picChg chg="add del mod">
          <ac:chgData name="Jeremy May" userId="12ca9226e8f46968" providerId="LiveId" clId="{C992E1EC-E148-4CAC-9F37-C36D2BD2D477}" dt="2018-12-13T20:23:41.634" v="31" actId="478"/>
          <ac:picMkLst>
            <pc:docMk/>
            <pc:sldMk cId="4178277281" sldId="290"/>
            <ac:picMk id="13" creationId="{2AB8A723-8B92-481A-92CF-BDCA8801D009}"/>
          </ac:picMkLst>
        </pc:picChg>
        <pc:picChg chg="del mod">
          <ac:chgData name="Jeremy May" userId="12ca9226e8f46968" providerId="LiveId" clId="{C992E1EC-E148-4CAC-9F37-C36D2BD2D477}" dt="2018-12-13T20:29:56.170" v="139" actId="478"/>
          <ac:picMkLst>
            <pc:docMk/>
            <pc:sldMk cId="4178277281" sldId="290"/>
            <ac:picMk id="14" creationId="{F33B637B-DD9E-4D5F-B8F7-30ACB7504F1F}"/>
          </ac:picMkLst>
        </pc:picChg>
        <pc:picChg chg="add mod">
          <ac:chgData name="Jeremy May" userId="12ca9226e8f46968" providerId="LiveId" clId="{C992E1EC-E148-4CAC-9F37-C36D2BD2D477}" dt="2018-12-13T20:30:03.982" v="142" actId="1076"/>
          <ac:picMkLst>
            <pc:docMk/>
            <pc:sldMk cId="4178277281" sldId="290"/>
            <ac:picMk id="15" creationId="{4BD94555-A2EE-433E-8FC8-81903BE72075}"/>
          </ac:picMkLst>
        </pc:picChg>
        <pc:picChg chg="add mod ord">
          <ac:chgData name="Jeremy May" userId="12ca9226e8f46968" providerId="LiveId" clId="{C992E1EC-E148-4CAC-9F37-C36D2BD2D477}" dt="2018-12-13T20:29:44.077" v="133" actId="14100"/>
          <ac:picMkLst>
            <pc:docMk/>
            <pc:sldMk cId="4178277281" sldId="290"/>
            <ac:picMk id="16" creationId="{C60C5387-4C0E-4698-83D0-345F7072C1A4}"/>
          </ac:picMkLst>
        </pc:picChg>
        <pc:picChg chg="add del">
          <ac:chgData name="Jeremy May" userId="12ca9226e8f46968" providerId="LiveId" clId="{C992E1EC-E148-4CAC-9F37-C36D2BD2D477}" dt="2018-12-13T20:26:37.687" v="77" actId="478"/>
          <ac:picMkLst>
            <pc:docMk/>
            <pc:sldMk cId="4178277281" sldId="290"/>
            <ac:picMk id="17" creationId="{C9ECEBC7-9D94-4AE1-86C7-9C7F0D4A3321}"/>
          </ac:picMkLst>
        </pc:picChg>
        <pc:picChg chg="add del">
          <ac:chgData name="Jeremy May" userId="12ca9226e8f46968" providerId="LiveId" clId="{C992E1EC-E148-4CAC-9F37-C36D2BD2D477}" dt="2018-12-13T20:26:37.687" v="77" actId="478"/>
          <ac:picMkLst>
            <pc:docMk/>
            <pc:sldMk cId="4178277281" sldId="290"/>
            <ac:picMk id="18" creationId="{E266CF45-EBFB-4D84-9102-6871FB8D7CBE}"/>
          </ac:picMkLst>
        </pc:picChg>
        <pc:picChg chg="add del">
          <ac:chgData name="Jeremy May" userId="12ca9226e8f46968" providerId="LiveId" clId="{C992E1EC-E148-4CAC-9F37-C36D2BD2D477}" dt="2018-12-13T20:26:37.687" v="77" actId="478"/>
          <ac:picMkLst>
            <pc:docMk/>
            <pc:sldMk cId="4178277281" sldId="290"/>
            <ac:picMk id="19" creationId="{B20578F3-3ADA-49D0-B143-349F24DEB49D}"/>
          </ac:picMkLst>
        </pc:picChg>
        <pc:picChg chg="add del">
          <ac:chgData name="Jeremy May" userId="12ca9226e8f46968" providerId="LiveId" clId="{C992E1EC-E148-4CAC-9F37-C36D2BD2D477}" dt="2018-12-13T20:26:37.687" v="77" actId="478"/>
          <ac:picMkLst>
            <pc:docMk/>
            <pc:sldMk cId="4178277281" sldId="290"/>
            <ac:picMk id="20" creationId="{3B7FEDE6-3305-4FB9-8DD9-49936E3F4C20}"/>
          </ac:picMkLst>
        </pc:picChg>
      </pc:sldChg>
      <pc:sldChg chg="del">
        <pc:chgData name="Jeremy May" userId="12ca9226e8f46968" providerId="LiveId" clId="{C992E1EC-E148-4CAC-9F37-C36D2BD2D477}" dt="2018-12-13T20:22:30.514" v="1" actId="2696"/>
        <pc:sldMkLst>
          <pc:docMk/>
          <pc:sldMk cId="302612812" sldId="291"/>
        </pc:sldMkLst>
      </pc:sldChg>
      <pc:sldChg chg="del">
        <pc:chgData name="Jeremy May" userId="12ca9226e8f46968" providerId="LiveId" clId="{C992E1EC-E148-4CAC-9F37-C36D2BD2D477}" dt="2018-12-13T20:28:01.373" v="81" actId="2696"/>
        <pc:sldMkLst>
          <pc:docMk/>
          <pc:sldMk cId="2266353962" sldId="292"/>
        </pc:sldMkLst>
      </pc:sldChg>
      <pc:sldChg chg="del">
        <pc:chgData name="Jeremy May" userId="12ca9226e8f46968" providerId="LiveId" clId="{C992E1EC-E148-4CAC-9F37-C36D2BD2D477}" dt="2018-12-13T20:26:00.255" v="70" actId="2696"/>
        <pc:sldMkLst>
          <pc:docMk/>
          <pc:sldMk cId="3499626209" sldId="293"/>
        </pc:sldMkLst>
      </pc:sldChg>
      <pc:sldChg chg="del">
        <pc:chgData name="Jeremy May" userId="12ca9226e8f46968" providerId="LiveId" clId="{C992E1EC-E148-4CAC-9F37-C36D2BD2D477}" dt="2018-12-13T20:22:36.076" v="9" actId="2696"/>
        <pc:sldMkLst>
          <pc:docMk/>
          <pc:sldMk cId="1623599988" sldId="294"/>
        </pc:sldMkLst>
      </pc:sldChg>
      <pc:sldChg chg="del ord">
        <pc:chgData name="Jeremy May" userId="12ca9226e8f46968" providerId="LiveId" clId="{C992E1EC-E148-4CAC-9F37-C36D2BD2D477}" dt="2018-12-13T20:26:57.451" v="79" actId="2696"/>
        <pc:sldMkLst>
          <pc:docMk/>
          <pc:sldMk cId="2388356878" sldId="295"/>
        </pc:sldMkLst>
      </pc:sldChg>
      <pc:sldChg chg="ord">
        <pc:chgData name="Jeremy May" userId="12ca9226e8f46968" providerId="LiveId" clId="{C992E1EC-E148-4CAC-9F37-C36D2BD2D477}" dt="2018-12-13T20:27:58.978" v="80"/>
        <pc:sldMkLst>
          <pc:docMk/>
          <pc:sldMk cId="4095345760" sldId="296"/>
        </pc:sldMkLst>
      </pc:sldChg>
      <pc:sldChg chg="del">
        <pc:chgData name="Jeremy May" userId="12ca9226e8f46968" providerId="LiveId" clId="{C992E1EC-E148-4CAC-9F37-C36D2BD2D477}" dt="2018-12-13T20:22:31.639" v="2" actId="2696"/>
        <pc:sldMkLst>
          <pc:docMk/>
          <pc:sldMk cId="1066202338" sldId="297"/>
        </pc:sldMkLst>
      </pc:sldChg>
    </pc:docChg>
  </pc:docChgLst>
  <pc:docChgLst>
    <pc:chgData name="Jeremy May" userId="12ca9226e8f46968" providerId="LiveId" clId="{8A18548D-ECB4-4B10-9CDA-01C3165E1941}"/>
    <pc:docChg chg="modSld">
      <pc:chgData name="Jeremy May" userId="12ca9226e8f46968" providerId="LiveId" clId="{8A18548D-ECB4-4B10-9CDA-01C3165E1941}" dt="2018-12-14T08:59:55.935" v="17" actId="1076"/>
      <pc:docMkLst>
        <pc:docMk/>
      </pc:docMkLst>
      <pc:sldChg chg="modSp">
        <pc:chgData name="Jeremy May" userId="12ca9226e8f46968" providerId="LiveId" clId="{8A18548D-ECB4-4B10-9CDA-01C3165E1941}" dt="2018-12-14T08:58:27.550" v="6" actId="14100"/>
        <pc:sldMkLst>
          <pc:docMk/>
          <pc:sldMk cId="3293084352" sldId="263"/>
        </pc:sldMkLst>
        <pc:spChg chg="mod">
          <ac:chgData name="Jeremy May" userId="12ca9226e8f46968" providerId="LiveId" clId="{8A18548D-ECB4-4B10-9CDA-01C3165E1941}" dt="2018-12-14T08:58:23.212" v="5" actId="14100"/>
          <ac:spMkLst>
            <pc:docMk/>
            <pc:sldMk cId="3293084352" sldId="263"/>
            <ac:spMk id="2" creationId="{6D1C88A4-5B6F-43C7-9426-52732C453FAA}"/>
          </ac:spMkLst>
        </pc:spChg>
        <pc:spChg chg="mod">
          <ac:chgData name="Jeremy May" userId="12ca9226e8f46968" providerId="LiveId" clId="{8A18548D-ECB4-4B10-9CDA-01C3165E1941}" dt="2018-12-14T08:58:27.550" v="6" actId="14100"/>
          <ac:spMkLst>
            <pc:docMk/>
            <pc:sldMk cId="3293084352" sldId="263"/>
            <ac:spMk id="4" creationId="{1FEFC69F-52CB-4E6C-A1E6-CD32B736D8DF}"/>
          </ac:spMkLst>
        </pc:spChg>
        <pc:picChg chg="mod">
          <ac:chgData name="Jeremy May" userId="12ca9226e8f46968" providerId="LiveId" clId="{8A18548D-ECB4-4B10-9CDA-01C3165E1941}" dt="2018-12-14T08:58:15.650" v="4" actId="1076"/>
          <ac:picMkLst>
            <pc:docMk/>
            <pc:sldMk cId="3293084352" sldId="263"/>
            <ac:picMk id="8" creationId="{FE571E90-BCCA-4811-B244-6F60D96FF4E6}"/>
          </ac:picMkLst>
        </pc:picChg>
        <pc:picChg chg="mod">
          <ac:chgData name="Jeremy May" userId="12ca9226e8f46968" providerId="LiveId" clId="{8A18548D-ECB4-4B10-9CDA-01C3165E1941}" dt="2018-12-14T08:58:12.165" v="3" actId="14100"/>
          <ac:picMkLst>
            <pc:docMk/>
            <pc:sldMk cId="3293084352" sldId="263"/>
            <ac:picMk id="10" creationId="{F9D8E15F-AD11-4030-A063-9CA331F49097}"/>
          </ac:picMkLst>
        </pc:picChg>
      </pc:sldChg>
      <pc:sldChg chg="modSp">
        <pc:chgData name="Jeremy May" userId="12ca9226e8f46968" providerId="LiveId" clId="{8A18548D-ECB4-4B10-9CDA-01C3165E1941}" dt="2018-12-14T08:59:55.935" v="17" actId="1076"/>
        <pc:sldMkLst>
          <pc:docMk/>
          <pc:sldMk cId="4178277281" sldId="290"/>
        </pc:sldMkLst>
        <pc:picChg chg="mod">
          <ac:chgData name="Jeremy May" userId="12ca9226e8f46968" providerId="LiveId" clId="{8A18548D-ECB4-4B10-9CDA-01C3165E1941}" dt="2018-12-14T08:59:49.481" v="16" actId="1076"/>
          <ac:picMkLst>
            <pc:docMk/>
            <pc:sldMk cId="4178277281" sldId="290"/>
            <ac:picMk id="15" creationId="{4BD94555-A2EE-433E-8FC8-81903BE72075}"/>
          </ac:picMkLst>
        </pc:picChg>
        <pc:picChg chg="mod">
          <ac:chgData name="Jeremy May" userId="12ca9226e8f46968" providerId="LiveId" clId="{8A18548D-ECB4-4B10-9CDA-01C3165E1941}" dt="2018-12-14T08:59:55.935" v="17" actId="1076"/>
          <ac:picMkLst>
            <pc:docMk/>
            <pc:sldMk cId="4178277281" sldId="290"/>
            <ac:picMk id="16" creationId="{C60C5387-4C0E-4698-83D0-345F7072C1A4}"/>
          </ac:picMkLst>
        </pc:picChg>
      </pc:sldChg>
      <pc:sldChg chg="addSp modSp">
        <pc:chgData name="Jeremy May" userId="12ca9226e8f46968" providerId="LiveId" clId="{8A18548D-ECB4-4B10-9CDA-01C3165E1941}" dt="2018-12-14T08:59:31.331" v="15" actId="20577"/>
        <pc:sldMkLst>
          <pc:docMk/>
          <pc:sldMk cId="4095345760" sldId="296"/>
        </pc:sldMkLst>
        <pc:spChg chg="mod">
          <ac:chgData name="Jeremy May" userId="12ca9226e8f46968" providerId="LiveId" clId="{8A18548D-ECB4-4B10-9CDA-01C3165E1941}" dt="2018-12-14T08:59:31.331" v="15" actId="20577"/>
          <ac:spMkLst>
            <pc:docMk/>
            <pc:sldMk cId="4095345760" sldId="296"/>
            <ac:spMk id="7" creationId="{27BFEA5D-4364-444B-AB78-2949DE460F1C}"/>
          </ac:spMkLst>
        </pc:spChg>
        <pc:spChg chg="mod">
          <ac:chgData name="Jeremy May" userId="12ca9226e8f46968" providerId="LiveId" clId="{8A18548D-ECB4-4B10-9CDA-01C3165E1941}" dt="2018-12-14T08:57:42.655" v="0" actId="1076"/>
          <ac:spMkLst>
            <pc:docMk/>
            <pc:sldMk cId="4095345760" sldId="296"/>
            <ac:spMk id="8" creationId="{033D55A6-DC77-4C2A-8850-8E4BEE41F427}"/>
          </ac:spMkLst>
        </pc:spChg>
        <pc:grpChg chg="add mod">
          <ac:chgData name="Jeremy May" userId="12ca9226e8f46968" providerId="LiveId" clId="{8A18548D-ECB4-4B10-9CDA-01C3165E1941}" dt="2018-12-14T08:59:27.227" v="13" actId="1076"/>
          <ac:grpSpMkLst>
            <pc:docMk/>
            <pc:sldMk cId="4095345760" sldId="296"/>
            <ac:grpSpMk id="9" creationId="{0C8EC97E-0952-4C17-AE53-4F8AB38A9702}"/>
          </ac:grpSpMkLst>
        </pc:grpChg>
        <pc:picChg chg="mod">
          <ac:chgData name="Jeremy May" userId="12ca9226e8f46968" providerId="LiveId" clId="{8A18548D-ECB4-4B10-9CDA-01C3165E1941}" dt="2018-12-14T08:59:20.088" v="10" actId="1076"/>
          <ac:picMkLst>
            <pc:docMk/>
            <pc:sldMk cId="4095345760" sldId="296"/>
            <ac:picMk id="4" creationId="{8037960E-AFA8-472C-86C1-9FAB64E5622D}"/>
          </ac:picMkLst>
        </pc:picChg>
        <pc:picChg chg="mod">
          <ac:chgData name="Jeremy May" userId="12ca9226e8f46968" providerId="LiveId" clId="{8A18548D-ECB4-4B10-9CDA-01C3165E1941}" dt="2018-12-14T08:57:45.419" v="1" actId="1076"/>
          <ac:picMkLst>
            <pc:docMk/>
            <pc:sldMk cId="4095345760" sldId="296"/>
            <ac:picMk id="6" creationId="{36531FEF-8B6E-4F1B-8C5E-263CF80B95B4}"/>
          </ac:picMkLst>
        </pc:picChg>
      </pc:sldChg>
    </pc:docChg>
  </pc:docChgLst>
  <pc:docChgLst>
    <pc:chgData name="dave dave" userId="05c4178be98648ab" providerId="Windows Live" clId="Web-{248F7C93-D5FB-4395-9F6C-C8B1ADF313AC}"/>
    <pc:docChg chg="modSld">
      <pc:chgData name="dave dave" userId="05c4178be98648ab" providerId="Windows Live" clId="Web-{248F7C93-D5FB-4395-9F6C-C8B1ADF313AC}" dt="2018-12-13T22:57:32.223" v="206" actId="20577"/>
      <pc:docMkLst>
        <pc:docMk/>
      </pc:docMkLst>
      <pc:sldChg chg="modSp">
        <pc:chgData name="dave dave" userId="05c4178be98648ab" providerId="Windows Live" clId="Web-{248F7C93-D5FB-4395-9F6C-C8B1ADF313AC}" dt="2018-12-13T21:56:32.517" v="162" actId="20577"/>
        <pc:sldMkLst>
          <pc:docMk/>
          <pc:sldMk cId="3293084352" sldId="263"/>
        </pc:sldMkLst>
        <pc:spChg chg="mod">
          <ac:chgData name="dave dave" userId="05c4178be98648ab" providerId="Windows Live" clId="Web-{248F7C93-D5FB-4395-9F6C-C8B1ADF313AC}" dt="2018-12-13T21:56:32.517" v="162" actId="20577"/>
          <ac:spMkLst>
            <pc:docMk/>
            <pc:sldMk cId="3293084352" sldId="263"/>
            <ac:spMk id="4" creationId="{1FEFC69F-52CB-4E6C-A1E6-CD32B736D8DF}"/>
          </ac:spMkLst>
        </pc:spChg>
      </pc:sldChg>
      <pc:sldChg chg="addSp modSp">
        <pc:chgData name="dave dave" userId="05c4178be98648ab" providerId="Windows Live" clId="Web-{248F7C93-D5FB-4395-9F6C-C8B1ADF313AC}" dt="2018-12-13T22:57:32.223" v="206" actId="20577"/>
        <pc:sldMkLst>
          <pc:docMk/>
          <pc:sldMk cId="4095345760" sldId="296"/>
        </pc:sldMkLst>
        <pc:spChg chg="mod">
          <ac:chgData name="dave dave" userId="05c4178be98648ab" providerId="Windows Live" clId="Web-{248F7C93-D5FB-4395-9F6C-C8B1ADF313AC}" dt="2018-12-13T21:09:12.604" v="6" actId="20577"/>
          <ac:spMkLst>
            <pc:docMk/>
            <pc:sldMk cId="4095345760" sldId="296"/>
            <ac:spMk id="2" creationId="{0A4432E1-0035-40AD-B259-63C60F4CA1F7}"/>
          </ac:spMkLst>
        </pc:spChg>
        <pc:spChg chg="add mod">
          <ac:chgData name="dave dave" userId="05c4178be98648ab" providerId="Windows Live" clId="Web-{248F7C93-D5FB-4395-9F6C-C8B1ADF313AC}" dt="2018-12-13T22:57:32.223" v="206" actId="20577"/>
          <ac:spMkLst>
            <pc:docMk/>
            <pc:sldMk cId="4095345760" sldId="296"/>
            <ac:spMk id="5" creationId="{057DF033-47FE-4757-9235-22226B336F6B}"/>
          </ac:spMkLst>
        </pc:spChg>
        <pc:spChg chg="add mod">
          <ac:chgData name="dave dave" userId="05c4178be98648ab" providerId="Windows Live" clId="Web-{248F7C93-D5FB-4395-9F6C-C8B1ADF313AC}" dt="2018-12-13T22:50:08.954" v="183" actId="20577"/>
          <ac:spMkLst>
            <pc:docMk/>
            <pc:sldMk cId="4095345760" sldId="296"/>
            <ac:spMk id="7" creationId="{27BFEA5D-4364-444B-AB78-2949DE460F1C}"/>
          </ac:spMkLst>
        </pc:spChg>
        <pc:spChg chg="mod">
          <ac:chgData name="dave dave" userId="05c4178be98648ab" providerId="Windows Live" clId="Web-{248F7C93-D5FB-4395-9F6C-C8B1ADF313AC}" dt="2018-12-13T21:41:32.731" v="137" actId="1076"/>
          <ac:spMkLst>
            <pc:docMk/>
            <pc:sldMk cId="4095345760" sldId="296"/>
            <ac:spMk id="8" creationId="{033D55A6-DC77-4C2A-8850-8E4BEE41F427}"/>
          </ac:spMkLst>
        </pc:spChg>
        <pc:picChg chg="mod">
          <ac:chgData name="dave dave" userId="05c4178be98648ab" providerId="Windows Live" clId="Web-{248F7C93-D5FB-4395-9F6C-C8B1ADF313AC}" dt="2018-12-13T21:41:41.546" v="142" actId="1076"/>
          <ac:picMkLst>
            <pc:docMk/>
            <pc:sldMk cId="4095345760" sldId="296"/>
            <ac:picMk id="3" creationId="{27140D18-3EAD-479F-BB86-3E96A0A38822}"/>
          </ac:picMkLst>
        </pc:picChg>
        <pc:picChg chg="mod">
          <ac:chgData name="dave dave" userId="05c4178be98648ab" providerId="Windows Live" clId="Web-{248F7C93-D5FB-4395-9F6C-C8B1ADF313AC}" dt="2018-12-13T21:41:38.074" v="140" actId="1076"/>
          <ac:picMkLst>
            <pc:docMk/>
            <pc:sldMk cId="4095345760" sldId="296"/>
            <ac:picMk id="4" creationId="{8037960E-AFA8-472C-86C1-9FAB64E5622D}"/>
          </ac:picMkLst>
        </pc:picChg>
        <pc:picChg chg="mod">
          <ac:chgData name="dave dave" userId="05c4178be98648ab" providerId="Windows Live" clId="Web-{248F7C93-D5FB-4395-9F6C-C8B1ADF313AC}" dt="2018-12-13T21:41:43.238" v="143" actId="1076"/>
          <ac:picMkLst>
            <pc:docMk/>
            <pc:sldMk cId="4095345760" sldId="296"/>
            <ac:picMk id="6" creationId="{36531FEF-8B6E-4F1B-8C5E-263CF80B95B4}"/>
          </ac:picMkLst>
        </pc:picChg>
      </pc:sldChg>
    </pc:docChg>
  </pc:docChgLst>
  <pc:docChgLst>
    <pc:chgData name="dave dave" userId="05c4178be98648ab" providerId="Windows Live" clId="Web-{1BCA3CF5-FB85-4CA8-8AC3-6D24A615E44B}"/>
    <pc:docChg chg="modSld">
      <pc:chgData name="dave dave" userId="05c4178be98648ab" providerId="Windows Live" clId="Web-{1BCA3CF5-FB85-4CA8-8AC3-6D24A615E44B}" dt="2018-12-14T10:35:47.270" v="2"/>
      <pc:docMkLst>
        <pc:docMk/>
      </pc:docMkLst>
      <pc:sldChg chg="delSp modSp">
        <pc:chgData name="dave dave" userId="05c4178be98648ab" providerId="Windows Live" clId="Web-{1BCA3CF5-FB85-4CA8-8AC3-6D24A615E44B}" dt="2018-12-14T10:35:47.270" v="2"/>
        <pc:sldMkLst>
          <pc:docMk/>
          <pc:sldMk cId="4095345760" sldId="296"/>
        </pc:sldMkLst>
        <pc:spChg chg="del">
          <ac:chgData name="dave dave" userId="05c4178be98648ab" providerId="Windows Live" clId="Web-{1BCA3CF5-FB85-4CA8-8AC3-6D24A615E44B}" dt="2018-12-14T10:35:47.270" v="2"/>
          <ac:spMkLst>
            <pc:docMk/>
            <pc:sldMk cId="4095345760" sldId="296"/>
            <ac:spMk id="5" creationId="{057DF033-47FE-4757-9235-22226B336F6B}"/>
          </ac:spMkLst>
        </pc:spChg>
        <pc:picChg chg="mod">
          <ac:chgData name="dave dave" userId="05c4178be98648ab" providerId="Windows Live" clId="Web-{1BCA3CF5-FB85-4CA8-8AC3-6D24A615E44B}" dt="2018-12-14T10:35:42.082" v="1" actId="1076"/>
          <ac:picMkLst>
            <pc:docMk/>
            <pc:sldMk cId="4095345760" sldId="296"/>
            <ac:picMk id="3" creationId="{27140D18-3EAD-479F-BB86-3E96A0A38822}"/>
          </ac:picMkLst>
        </pc:picChg>
        <pc:picChg chg="mod">
          <ac:chgData name="dave dave" userId="05c4178be98648ab" providerId="Windows Live" clId="Web-{1BCA3CF5-FB85-4CA8-8AC3-6D24A615E44B}" dt="2018-12-14T10:35:37.973" v="0" actId="1076"/>
          <ac:picMkLst>
            <pc:docMk/>
            <pc:sldMk cId="4095345760" sldId="296"/>
            <ac:picMk id="6" creationId="{36531FEF-8B6E-4F1B-8C5E-263CF80B95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A21F-16EE-445F-99EE-540FF5D659B3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7A39C-0127-4F68-B3AB-565BA4952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6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Jeremy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A39C-0127-4F68-B3AB-565BA49527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1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Jeremy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A39C-0127-4F68-B3AB-565BA495273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1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A39C-0127-4F68-B3AB-565BA495273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3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A39C-0127-4F68-B3AB-565BA495273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9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A39C-0127-4F68-B3AB-565BA495273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1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5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7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0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3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66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4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2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813FB-ABB1-455B-9822-5194C0125B89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1579AE-7F45-458C-BD5C-1B3B12A65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4.png"/><Relationship Id="rId4" Type="http://schemas.openxmlformats.org/officeDocument/2006/relationships/video" Target="../media/media2.mp4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AF7D-F141-4C6D-8C37-D8F641980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726" y="1800225"/>
            <a:ext cx="8574622" cy="1224492"/>
          </a:xfrm>
        </p:spPr>
        <p:txBody>
          <a:bodyPr/>
          <a:lstStyle/>
          <a:p>
            <a:r>
              <a:rPr lang="en-GB" dirty="0"/>
              <a:t>Soft Guided Glider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E7F73-B263-40E1-9483-0CB46A96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525" y="3024717"/>
            <a:ext cx="7997823" cy="1388534"/>
          </a:xfrm>
        </p:spPr>
        <p:txBody>
          <a:bodyPr/>
          <a:lstStyle/>
          <a:p>
            <a:r>
              <a:rPr lang="en-GB" dirty="0"/>
              <a:t>Andrew Brown, Connor Crabb-Thompson, Jeremy May, Mark Campbell</a:t>
            </a:r>
          </a:p>
        </p:txBody>
      </p:sp>
    </p:spTree>
    <p:extLst>
      <p:ext uri="{BB962C8B-B14F-4D97-AF65-F5344CB8AC3E}">
        <p14:creationId xmlns:p14="http://schemas.microsoft.com/office/powerpoint/2010/main" val="16101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FC8-79DE-4FE5-9AD6-3FD71347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7327"/>
            <a:ext cx="10018713" cy="954464"/>
          </a:xfrm>
        </p:spPr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70B7-46BC-45FD-8A85-E80174A2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21791"/>
            <a:ext cx="10018713" cy="1077287"/>
          </a:xfrm>
        </p:spPr>
        <p:txBody>
          <a:bodyPr>
            <a:normAutofit/>
          </a:bodyPr>
          <a:lstStyle/>
          <a:p>
            <a:r>
              <a:rPr lang="en-GB" sz="2800" dirty="0"/>
              <a:t>Build a glider that can deliver vital supplies to people in need when they are in hard to reach locations</a:t>
            </a:r>
          </a:p>
        </p:txBody>
      </p:sp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B58545F-A629-49B5-B07B-C5A51A52B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r="12742"/>
          <a:stretch/>
        </p:blipFill>
        <p:spPr>
          <a:xfrm>
            <a:off x="3289987" y="2586704"/>
            <a:ext cx="6407357" cy="36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C60C5387-4C0E-4698-83D0-345F7072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243" y="3250097"/>
            <a:ext cx="4216564" cy="3731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BB337-9CD7-472D-BDE2-97273F45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27" y="-66431"/>
            <a:ext cx="10018713" cy="1752599"/>
          </a:xfrm>
        </p:spPr>
        <p:txBody>
          <a:bodyPr/>
          <a:lstStyle/>
          <a:p>
            <a:r>
              <a:rPr lang="en-US" dirty="0"/>
              <a:t>Mechanical Design</a:t>
            </a:r>
          </a:p>
        </p:txBody>
      </p:sp>
      <p:pic>
        <p:nvPicPr>
          <p:cNvPr id="4" name="Picture 4" descr="A picture containing stationary&#10;&#10;Description generated with very high confidence">
            <a:extLst>
              <a:ext uri="{FF2B5EF4-FFF2-40B4-BE49-F238E27FC236}">
                <a16:creationId xmlns:a16="http://schemas.microsoft.com/office/drawing/2014/main" id="{29372936-289B-4E6E-876E-6746978B7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658" y="1046339"/>
            <a:ext cx="1938867" cy="2006892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C0C305A-C846-4617-8BC5-F25479BB0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6" l="580" r="96812">
                        <a14:foregroundMark x1="31014" y1="52034" x2="31014" y2="52034"/>
                        <a14:foregroundMark x1="81739" y1="38116" x2="48986" y2="56531"/>
                        <a14:foregroundMark x1="48986" y1="56531" x2="14493" y2="58030"/>
                        <a14:foregroundMark x1="9565" y1="69165" x2="97391" y2="56317"/>
                        <a14:foregroundMark x1="96812" y1="7281" x2="79710" y2="25696"/>
                        <a14:foregroundMark x1="79710" y1="25696" x2="79710" y2="25910"/>
                        <a14:foregroundMark x1="92754" y1="7709" x2="94493" y2="214"/>
                        <a14:foregroundMark x1="31014" y1="50107" x2="580" y2="53961"/>
                        <a14:foregroundMark x1="580" y1="53961" x2="580" y2="53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853" y="767829"/>
            <a:ext cx="1628423" cy="213281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18AC403-7AB6-4997-B8D9-5FCD5BAE5F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29" b="92516" l="8882" r="92372">
                        <a14:foregroundMark x1="27168" y1="92675" x2="27168" y2="92675"/>
                        <a14:foregroundMark x1="8882" y1="77070" x2="8882" y2="77070"/>
                        <a14:foregroundMark x1="77220" y1="6529" x2="77220" y2="6529"/>
                        <a14:foregroundMark x1="91223" y1="15127" x2="91223" y2="15127"/>
                        <a14:foregroundMark x1="92372" y1="44586" x2="92372" y2="445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7368" y="3002462"/>
            <a:ext cx="4679941" cy="3087709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5E6773F-FFF5-4BE5-B8B1-FF11EEDDF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866" y="3053231"/>
            <a:ext cx="2402295" cy="2409884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4BD94555-A2EE-433E-8FC8-81903BE720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713" y="619321"/>
            <a:ext cx="3629625" cy="28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88A4-5B6F-43C7-9426-52732C4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451113"/>
          </a:xfrm>
        </p:spPr>
        <p:txBody>
          <a:bodyPr/>
          <a:lstStyle/>
          <a:p>
            <a:r>
              <a:rPr lang="en-GB" dirty="0"/>
              <a:t>Integrating Electronics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FC69F-52CB-4E6C-A1E6-CD32B736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5169"/>
            <a:ext cx="10018713" cy="1549066"/>
          </a:xfrm>
        </p:spPr>
        <p:txBody>
          <a:bodyPr>
            <a:normAutofit/>
          </a:bodyPr>
          <a:lstStyle/>
          <a:p>
            <a:r>
              <a:rPr lang="en-GB" dirty="0"/>
              <a:t>Servo Housing has been built into system and connected to elevators</a:t>
            </a:r>
          </a:p>
          <a:p>
            <a:r>
              <a:rPr lang="en-GB" dirty="0"/>
              <a:t>Circuitry has been miniaturised onto Veroboard</a:t>
            </a:r>
          </a:p>
          <a:p>
            <a:endParaRPr lang="en-GB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FE571E90-BCCA-4811-B244-6F60D96F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10" y="3709685"/>
            <a:ext cx="6862420" cy="2791432"/>
          </a:xfrm>
          <a:prstGeom prst="rect">
            <a:avLst/>
          </a:prstGeom>
        </p:spPr>
      </p:pic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F9D8E15F-AD11-4030-A063-9CA331F490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8" t="35652" r="23689" b="35508"/>
          <a:stretch/>
        </p:blipFill>
        <p:spPr>
          <a:xfrm>
            <a:off x="1729408" y="2484783"/>
            <a:ext cx="3041375" cy="25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32E1-0035-40AD-B259-63C60F4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407" y="-326721"/>
            <a:ext cx="10018713" cy="1752599"/>
          </a:xfrm>
        </p:spPr>
        <p:txBody>
          <a:bodyPr/>
          <a:lstStyle/>
          <a:p>
            <a:r>
              <a:rPr lang="en-US" dirty="0"/>
              <a:t>Testing and Analysis</a:t>
            </a:r>
          </a:p>
        </p:txBody>
      </p:sp>
      <p:pic>
        <p:nvPicPr>
          <p:cNvPr id="3" name="video-1543267654 (1)">
            <a:hlinkClick r:id="" action="ppaction://media"/>
            <a:extLst>
              <a:ext uri="{FF2B5EF4-FFF2-40B4-BE49-F238E27FC236}">
                <a16:creationId xmlns:a16="http://schemas.microsoft.com/office/drawing/2014/main" id="{27140D18-3EAD-479F-BB86-3E96A0A388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0821" t="28951"/>
          <a:stretch/>
        </p:blipFill>
        <p:spPr>
          <a:xfrm>
            <a:off x="5902166" y="1320399"/>
            <a:ext cx="2431932" cy="1414433"/>
          </a:xfrm>
          <a:prstGeom prst="rect">
            <a:avLst/>
          </a:prstGeom>
        </p:spPr>
      </p:pic>
      <p:pic>
        <p:nvPicPr>
          <p:cNvPr id="4" name="video-1543267654">
            <a:hlinkClick r:id="" action="ppaction://media"/>
            <a:extLst>
              <a:ext uri="{FF2B5EF4-FFF2-40B4-BE49-F238E27FC236}">
                <a16:creationId xmlns:a16="http://schemas.microsoft.com/office/drawing/2014/main" id="{8037960E-AFA8-472C-86C1-9FAB64E5622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27596" t="12643"/>
          <a:stretch/>
        </p:blipFill>
        <p:spPr>
          <a:xfrm>
            <a:off x="8542886" y="3694167"/>
            <a:ext cx="2430870" cy="1580033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6531FEF-8B6E-4F1B-8C5E-263CF80B95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420" y="1497703"/>
            <a:ext cx="2433457" cy="206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D55A6-DC77-4C2A-8850-8E4BEE41F427}"/>
              </a:ext>
            </a:extLst>
          </p:cNvPr>
          <p:cNvSpPr txBox="1"/>
          <p:nvPr/>
        </p:nvSpPr>
        <p:spPr>
          <a:xfrm>
            <a:off x="8782536" y="497180"/>
            <a:ext cx="256298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Analysis:</a:t>
            </a:r>
            <a:br>
              <a:rPr lang="en-US" dirty="0"/>
            </a:br>
            <a:r>
              <a:rPr lang="en-US" dirty="0"/>
              <a:t>Finite element analysis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FEA5D-4364-444B-AB78-2949DE460F1C}"/>
              </a:ext>
            </a:extLst>
          </p:cNvPr>
          <p:cNvSpPr txBox="1"/>
          <p:nvPr/>
        </p:nvSpPr>
        <p:spPr>
          <a:xfrm>
            <a:off x="1294957" y="3293518"/>
            <a:ext cx="256298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Testing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Gliding testing</a:t>
            </a:r>
          </a:p>
          <a:p>
            <a:r>
              <a:rPr lang="en-US" dirty="0"/>
              <a:t>Compliancy testing </a:t>
            </a:r>
          </a:p>
          <a:p>
            <a:r>
              <a:rPr lang="en-US" dirty="0"/>
              <a:t>Steering testing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EC97E-0952-4C17-AE53-4F8AB38A9702}"/>
              </a:ext>
            </a:extLst>
          </p:cNvPr>
          <p:cNvGrpSpPr/>
          <p:nvPr/>
        </p:nvGrpSpPr>
        <p:grpSpPr>
          <a:xfrm>
            <a:off x="1206143" y="831256"/>
            <a:ext cx="3823057" cy="2597744"/>
            <a:chOff x="3918626" y="989815"/>
            <a:chExt cx="8055616" cy="55389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D8A97E-DDD1-474A-AE7C-F17AE846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8626" y="989815"/>
              <a:ext cx="8055616" cy="520561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D398DD0-566B-46F7-8248-C7841FB4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97842" y="5862055"/>
              <a:ext cx="167640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3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77</Words>
  <Application>Microsoft Office PowerPoint</Application>
  <PresentationFormat>Widescreen</PresentationFormat>
  <Paragraphs>24</Paragraphs>
  <Slides>5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Soft Guided Glider</vt:lpstr>
      <vt:lpstr>Introduction </vt:lpstr>
      <vt:lpstr>Mechanical Design</vt:lpstr>
      <vt:lpstr>Integrating Electronics</vt:lpstr>
      <vt:lpstr>Testing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Demonstration</dc:title>
  <dc:creator>Jeremy May</dc:creator>
  <cp:lastModifiedBy>Jeremy May</cp:lastModifiedBy>
  <cp:revision>66</cp:revision>
  <dcterms:created xsi:type="dcterms:W3CDTF">2018-10-18T14:55:31Z</dcterms:created>
  <dcterms:modified xsi:type="dcterms:W3CDTF">2018-12-14T10:48:09Z</dcterms:modified>
</cp:coreProperties>
</file>