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2C74A-D775-034D-D278-F56215A3C463}" v="494" dt="2022-01-10T03:10:49.424"/>
    <p1510:client id="{52D8EA3B-D248-52B4-03D1-55BE1A7E6EB7}" v="53" dt="2022-01-03T21:27:55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09" autoAdjust="0"/>
  </p:normalViewPr>
  <p:slideViewPr>
    <p:cSldViewPr snapToGrid="0">
      <p:cViewPr varScale="1">
        <p:scale>
          <a:sx n="123" d="100"/>
          <a:sy n="123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hoffer, Amy (koshofae)" userId="S::koshofae@ucmail.uc.edu::fc4c1c93-06d4-4620-9bf7-c7e1df1b3dae" providerId="AD" clId="Web-{52D8EA3B-D248-52B4-03D1-55BE1A7E6EB7}"/>
    <pc:docChg chg="modSld">
      <pc:chgData name="Koshoffer, Amy (koshofae)" userId="S::koshofae@ucmail.uc.edu::fc4c1c93-06d4-4620-9bf7-c7e1df1b3dae" providerId="AD" clId="Web-{52D8EA3B-D248-52B4-03D1-55BE1A7E6EB7}" dt="2022-01-03T21:27:55.807" v="31" actId="14100"/>
      <pc:docMkLst>
        <pc:docMk/>
      </pc:docMkLst>
      <pc:sldChg chg="modSp">
        <pc:chgData name="Koshoffer, Amy (koshofae)" userId="S::koshofae@ucmail.uc.edu::fc4c1c93-06d4-4620-9bf7-c7e1df1b3dae" providerId="AD" clId="Web-{52D8EA3B-D248-52B4-03D1-55BE1A7E6EB7}" dt="2022-01-03T18:52:33.963" v="1" actId="20577"/>
        <pc:sldMkLst>
          <pc:docMk/>
          <pc:sldMk cId="2779560064" sldId="265"/>
        </pc:sldMkLst>
        <pc:spChg chg="mod">
          <ac:chgData name="Koshoffer, Amy (koshofae)" userId="S::koshofae@ucmail.uc.edu::fc4c1c93-06d4-4620-9bf7-c7e1df1b3dae" providerId="AD" clId="Web-{52D8EA3B-D248-52B4-03D1-55BE1A7E6EB7}" dt="2022-01-03T18:52:33.963" v="1" actId="20577"/>
          <ac:spMkLst>
            <pc:docMk/>
            <pc:sldMk cId="2779560064" sldId="265"/>
            <ac:spMk id="3" creationId="{00000000-0000-0000-0000-000000000000}"/>
          </ac:spMkLst>
        </pc:spChg>
        <pc:spChg chg="mod">
          <ac:chgData name="Koshoffer, Amy (koshofae)" userId="S::koshofae@ucmail.uc.edu::fc4c1c93-06d4-4620-9bf7-c7e1df1b3dae" providerId="AD" clId="Web-{52D8EA3B-D248-52B4-03D1-55BE1A7E6EB7}" dt="2022-01-03T18:52:22.791" v="0" actId="20577"/>
          <ac:spMkLst>
            <pc:docMk/>
            <pc:sldMk cId="2779560064" sldId="265"/>
            <ac:spMk id="5" creationId="{00000000-0000-0000-0000-000000000000}"/>
          </ac:spMkLst>
        </pc:spChg>
      </pc:sldChg>
      <pc:sldChg chg="modSp">
        <pc:chgData name="Koshoffer, Amy (koshofae)" userId="S::koshofae@ucmail.uc.edu::fc4c1c93-06d4-4620-9bf7-c7e1df1b3dae" providerId="AD" clId="Web-{52D8EA3B-D248-52B4-03D1-55BE1A7E6EB7}" dt="2022-01-03T21:26:43.603" v="26" actId="20577"/>
        <pc:sldMkLst>
          <pc:docMk/>
          <pc:sldMk cId="1403446396" sldId="266"/>
        </pc:sldMkLst>
        <pc:spChg chg="mod">
          <ac:chgData name="Koshoffer, Amy (koshofae)" userId="S::koshofae@ucmail.uc.edu::fc4c1c93-06d4-4620-9bf7-c7e1df1b3dae" providerId="AD" clId="Web-{52D8EA3B-D248-52B4-03D1-55BE1A7E6EB7}" dt="2022-01-03T21:26:43.603" v="26" actId="20577"/>
          <ac:spMkLst>
            <pc:docMk/>
            <pc:sldMk cId="1403446396" sldId="266"/>
            <ac:spMk id="2" creationId="{00000000-0000-0000-0000-000000000000}"/>
          </ac:spMkLst>
        </pc:spChg>
        <pc:spChg chg="mod">
          <ac:chgData name="Koshoffer, Amy (koshofae)" userId="S::koshofae@ucmail.uc.edu::fc4c1c93-06d4-4620-9bf7-c7e1df1b3dae" providerId="AD" clId="Web-{52D8EA3B-D248-52B4-03D1-55BE1A7E6EB7}" dt="2022-01-03T18:53:40.118" v="4" actId="1076"/>
          <ac:spMkLst>
            <pc:docMk/>
            <pc:sldMk cId="1403446396" sldId="266"/>
            <ac:spMk id="3" creationId="{00000000-0000-0000-0000-000000000000}"/>
          </ac:spMkLst>
        </pc:spChg>
      </pc:sldChg>
      <pc:sldChg chg="modSp">
        <pc:chgData name="Koshoffer, Amy (koshofae)" userId="S::koshofae@ucmail.uc.edu::fc4c1c93-06d4-4620-9bf7-c7e1df1b3dae" providerId="AD" clId="Web-{52D8EA3B-D248-52B4-03D1-55BE1A7E6EB7}" dt="2022-01-03T18:53:30.899" v="3" actId="1076"/>
        <pc:sldMkLst>
          <pc:docMk/>
          <pc:sldMk cId="2629145935" sldId="267"/>
        </pc:sldMkLst>
        <pc:spChg chg="mod">
          <ac:chgData name="Koshoffer, Amy (koshofae)" userId="S::koshofae@ucmail.uc.edu::fc4c1c93-06d4-4620-9bf7-c7e1df1b3dae" providerId="AD" clId="Web-{52D8EA3B-D248-52B4-03D1-55BE1A7E6EB7}" dt="2022-01-03T18:53:27.868" v="2" actId="1076"/>
          <ac:spMkLst>
            <pc:docMk/>
            <pc:sldMk cId="2629145935" sldId="267"/>
            <ac:spMk id="2" creationId="{00000000-0000-0000-0000-000000000000}"/>
          </ac:spMkLst>
        </pc:spChg>
        <pc:spChg chg="mod">
          <ac:chgData name="Koshoffer, Amy (koshofae)" userId="S::koshofae@ucmail.uc.edu::fc4c1c93-06d4-4620-9bf7-c7e1df1b3dae" providerId="AD" clId="Web-{52D8EA3B-D248-52B4-03D1-55BE1A7E6EB7}" dt="2022-01-03T18:53:30.899" v="3" actId="1076"/>
          <ac:spMkLst>
            <pc:docMk/>
            <pc:sldMk cId="2629145935" sldId="267"/>
            <ac:spMk id="3" creationId="{00000000-0000-0000-0000-000000000000}"/>
          </ac:spMkLst>
        </pc:spChg>
      </pc:sldChg>
      <pc:sldChg chg="addSp modSp">
        <pc:chgData name="Koshoffer, Amy (koshofae)" userId="S::koshofae@ucmail.uc.edu::fc4c1c93-06d4-4620-9bf7-c7e1df1b3dae" providerId="AD" clId="Web-{52D8EA3B-D248-52B4-03D1-55BE1A7E6EB7}" dt="2022-01-03T21:27:55.807" v="31" actId="14100"/>
        <pc:sldMkLst>
          <pc:docMk/>
          <pc:sldMk cId="906757915" sldId="275"/>
        </pc:sldMkLst>
        <pc:picChg chg="mod">
          <ac:chgData name="Koshoffer, Amy (koshofae)" userId="S::koshofae@ucmail.uc.edu::fc4c1c93-06d4-4620-9bf7-c7e1df1b3dae" providerId="AD" clId="Web-{52D8EA3B-D248-52B4-03D1-55BE1A7E6EB7}" dt="2022-01-03T21:27:15.978" v="28" actId="1076"/>
          <ac:picMkLst>
            <pc:docMk/>
            <pc:sldMk cId="906757915" sldId="275"/>
            <ac:picMk id="2" creationId="{00000000-0000-0000-0000-000000000000}"/>
          </ac:picMkLst>
        </pc:picChg>
        <pc:picChg chg="add mod">
          <ac:chgData name="Koshoffer, Amy (koshofae)" userId="S::koshofae@ucmail.uc.edu::fc4c1c93-06d4-4620-9bf7-c7e1df1b3dae" providerId="AD" clId="Web-{52D8EA3B-D248-52B4-03D1-55BE1A7E6EB7}" dt="2022-01-03T21:27:55.807" v="31" actId="14100"/>
          <ac:picMkLst>
            <pc:docMk/>
            <pc:sldMk cId="906757915" sldId="275"/>
            <ac:picMk id="4" creationId="{482E26A1-3308-46E6-8FAC-5B0ACA65B2B3}"/>
          </ac:picMkLst>
        </pc:picChg>
      </pc:sldChg>
    </pc:docChg>
  </pc:docChgLst>
  <pc:docChgLst>
    <pc:chgData name="Koshoffer, Amy (koshofae)" userId="S::koshofae@ucmail.uc.edu::fc4c1c93-06d4-4620-9bf7-c7e1df1b3dae" providerId="AD" clId="Web-{2202C74A-D775-034D-D278-F56215A3C463}"/>
    <pc:docChg chg="addSld modSld sldOrd">
      <pc:chgData name="Koshoffer, Amy (koshofae)" userId="S::koshofae@ucmail.uc.edu::fc4c1c93-06d4-4620-9bf7-c7e1df1b3dae" providerId="AD" clId="Web-{2202C74A-D775-034D-D278-F56215A3C463}" dt="2022-01-10T03:10:49.424" v="364" actId="20577"/>
      <pc:docMkLst>
        <pc:docMk/>
      </pc:docMkLst>
      <pc:sldChg chg="modSp">
        <pc:chgData name="Koshoffer, Amy (koshofae)" userId="S::koshofae@ucmail.uc.edu::fc4c1c93-06d4-4620-9bf7-c7e1df1b3dae" providerId="AD" clId="Web-{2202C74A-D775-034D-D278-F56215A3C463}" dt="2022-01-10T03:00:17.993" v="295" actId="20577"/>
        <pc:sldMkLst>
          <pc:docMk/>
          <pc:sldMk cId="391673852" sldId="268"/>
        </pc:sldMkLst>
        <pc:spChg chg="mod">
          <ac:chgData name="Koshoffer, Amy (koshofae)" userId="S::koshofae@ucmail.uc.edu::fc4c1c93-06d4-4620-9bf7-c7e1df1b3dae" providerId="AD" clId="Web-{2202C74A-D775-034D-D278-F56215A3C463}" dt="2022-01-10T03:00:17.993" v="295" actId="20577"/>
          <ac:spMkLst>
            <pc:docMk/>
            <pc:sldMk cId="391673852" sldId="268"/>
            <ac:spMk id="2" creationId="{00000000-0000-0000-0000-000000000000}"/>
          </ac:spMkLst>
        </pc:spChg>
      </pc:sldChg>
      <pc:sldChg chg="modSp">
        <pc:chgData name="Koshoffer, Amy (koshofae)" userId="S::koshofae@ucmail.uc.edu::fc4c1c93-06d4-4620-9bf7-c7e1df1b3dae" providerId="AD" clId="Web-{2202C74A-D775-034D-D278-F56215A3C463}" dt="2022-01-10T03:06:04.915" v="349" actId="20577"/>
        <pc:sldMkLst>
          <pc:docMk/>
          <pc:sldMk cId="148325062" sldId="272"/>
        </pc:sldMkLst>
        <pc:spChg chg="mod">
          <ac:chgData name="Koshoffer, Amy (koshofae)" userId="S::koshofae@ucmail.uc.edu::fc4c1c93-06d4-4620-9bf7-c7e1df1b3dae" providerId="AD" clId="Web-{2202C74A-D775-034D-D278-F56215A3C463}" dt="2022-01-10T03:06:04.915" v="349" actId="20577"/>
          <ac:spMkLst>
            <pc:docMk/>
            <pc:sldMk cId="148325062" sldId="272"/>
            <ac:spMk id="3" creationId="{00000000-0000-0000-0000-000000000000}"/>
          </ac:spMkLst>
        </pc:spChg>
      </pc:sldChg>
      <pc:sldChg chg="modSp">
        <pc:chgData name="Koshoffer, Amy (koshofae)" userId="S::koshofae@ucmail.uc.edu::fc4c1c93-06d4-4620-9bf7-c7e1df1b3dae" providerId="AD" clId="Web-{2202C74A-D775-034D-D278-F56215A3C463}" dt="2022-01-10T03:10:49.424" v="364" actId="20577"/>
        <pc:sldMkLst>
          <pc:docMk/>
          <pc:sldMk cId="3738622680" sldId="277"/>
        </pc:sldMkLst>
        <pc:spChg chg="mod">
          <ac:chgData name="Koshoffer, Amy (koshofae)" userId="S::koshofae@ucmail.uc.edu::fc4c1c93-06d4-4620-9bf7-c7e1df1b3dae" providerId="AD" clId="Web-{2202C74A-D775-034D-D278-F56215A3C463}" dt="2022-01-10T03:10:49.424" v="364" actId="20577"/>
          <ac:spMkLst>
            <pc:docMk/>
            <pc:sldMk cId="3738622680" sldId="277"/>
            <ac:spMk id="3" creationId="{00000000-0000-0000-0000-000000000000}"/>
          </ac:spMkLst>
        </pc:spChg>
      </pc:sldChg>
      <pc:sldChg chg="addSp modSp new ord">
        <pc:chgData name="Koshoffer, Amy (koshofae)" userId="S::koshofae@ucmail.uc.edu::fc4c1c93-06d4-4620-9bf7-c7e1df1b3dae" providerId="AD" clId="Web-{2202C74A-D775-034D-D278-F56215A3C463}" dt="2022-01-10T02:43:21.659" v="188" actId="20577"/>
        <pc:sldMkLst>
          <pc:docMk/>
          <pc:sldMk cId="3564276841" sldId="281"/>
        </pc:sldMkLst>
        <pc:spChg chg="add">
          <ac:chgData name="Koshoffer, Amy (koshofae)" userId="S::koshofae@ucmail.uc.edu::fc4c1c93-06d4-4620-9bf7-c7e1df1b3dae" providerId="AD" clId="Web-{2202C74A-D775-034D-D278-F56215A3C463}" dt="2022-01-10T02:33:18.812" v="2"/>
          <ac:spMkLst>
            <pc:docMk/>
            <pc:sldMk cId="3564276841" sldId="281"/>
            <ac:spMk id="3" creationId="{28ACC4D5-D227-45E4-B1E8-123C191D03A1}"/>
          </ac:spMkLst>
        </pc:spChg>
        <pc:spChg chg="add mod">
          <ac:chgData name="Koshoffer, Amy (koshofae)" userId="S::koshofae@ucmail.uc.edu::fc4c1c93-06d4-4620-9bf7-c7e1df1b3dae" providerId="AD" clId="Web-{2202C74A-D775-034D-D278-F56215A3C463}" dt="2022-01-10T02:43:21.659" v="188" actId="20577"/>
          <ac:spMkLst>
            <pc:docMk/>
            <pc:sldMk cId="3564276841" sldId="281"/>
            <ac:spMk id="5" creationId="{EC5E2B3A-A698-48C8-B32E-B61863B3CBBC}"/>
          </ac:spMkLst>
        </pc:spChg>
        <pc:spChg chg="add mod">
          <ac:chgData name="Koshoffer, Amy (koshofae)" userId="S::koshofae@ucmail.uc.edu::fc4c1c93-06d4-4620-9bf7-c7e1df1b3dae" providerId="AD" clId="Web-{2202C74A-D775-034D-D278-F56215A3C463}" dt="2022-01-10T02:36:54.100" v="121" actId="20577"/>
          <ac:spMkLst>
            <pc:docMk/>
            <pc:sldMk cId="3564276841" sldId="281"/>
            <ac:spMk id="6" creationId="{4CFFD53E-FCF7-4216-85FE-A039252241C1}"/>
          </ac:spMkLst>
        </pc:spChg>
        <pc:grpChg chg="add mod">
          <ac:chgData name="Koshoffer, Amy (koshofae)" userId="S::koshofae@ucmail.uc.edu::fc4c1c93-06d4-4620-9bf7-c7e1df1b3dae" providerId="AD" clId="Web-{2202C74A-D775-034D-D278-F56215A3C463}" dt="2022-01-10T02:41:06.999" v="143" actId="1076"/>
          <ac:grpSpMkLst>
            <pc:docMk/>
            <pc:sldMk cId="3564276841" sldId="281"/>
            <ac:grpSpMk id="11" creationId="{719CF824-156E-4354-BDC9-0B654217D6A0}"/>
          </ac:grpSpMkLst>
        </pc:grpChg>
        <pc:picChg chg="add mod">
          <ac:chgData name="Koshoffer, Amy (koshofae)" userId="S::koshofae@ucmail.uc.edu::fc4c1c93-06d4-4620-9bf7-c7e1df1b3dae" providerId="AD" clId="Web-{2202C74A-D775-034D-D278-F56215A3C463}" dt="2022-01-10T02:39:52.934" v="134" actId="1076"/>
          <ac:picMkLst>
            <pc:docMk/>
            <pc:sldMk cId="3564276841" sldId="281"/>
            <ac:picMk id="7" creationId="{6098EA71-4E8B-4993-BAC0-55ADFEC3C930}"/>
          </ac:picMkLst>
        </pc:picChg>
        <pc:picChg chg="add mod">
          <ac:chgData name="Koshoffer, Amy (koshofae)" userId="S::koshofae@ucmail.uc.edu::fc4c1c93-06d4-4620-9bf7-c7e1df1b3dae" providerId="AD" clId="Web-{2202C74A-D775-034D-D278-F56215A3C463}" dt="2022-01-10T02:39:38.746" v="132" actId="1076"/>
          <ac:picMkLst>
            <pc:docMk/>
            <pc:sldMk cId="3564276841" sldId="281"/>
            <ac:picMk id="8" creationId="{B3852DD0-0027-4400-A25C-3ABBD78E4028}"/>
          </ac:picMkLst>
        </pc:picChg>
        <pc:picChg chg="add mod">
          <ac:chgData name="Koshoffer, Amy (koshofae)" userId="S::koshofae@ucmail.uc.edu::fc4c1c93-06d4-4620-9bf7-c7e1df1b3dae" providerId="AD" clId="Web-{2202C74A-D775-034D-D278-F56215A3C463}" dt="2022-01-10T02:38:44.619" v="128" actId="1076"/>
          <ac:picMkLst>
            <pc:docMk/>
            <pc:sldMk cId="3564276841" sldId="281"/>
            <ac:picMk id="9" creationId="{16912445-04F2-473E-BC61-BFFF46ACBCFB}"/>
          </ac:picMkLst>
        </pc:picChg>
        <pc:picChg chg="add mod">
          <ac:chgData name="Koshoffer, Amy (koshofae)" userId="S::koshofae@ucmail.uc.edu::fc4c1c93-06d4-4620-9bf7-c7e1df1b3dae" providerId="AD" clId="Web-{2202C74A-D775-034D-D278-F56215A3C463}" dt="2022-01-10T02:39:31.308" v="131" actId="1076"/>
          <ac:picMkLst>
            <pc:docMk/>
            <pc:sldMk cId="3564276841" sldId="281"/>
            <ac:picMk id="10" creationId="{33161881-BF43-4470-B849-712AA3C40C86}"/>
          </ac:picMkLst>
        </pc:picChg>
      </pc:sldChg>
      <pc:sldChg chg="addSp delSp modSp add replId">
        <pc:chgData name="Koshoffer, Amy (koshofae)" userId="S::koshofae@ucmail.uc.edu::fc4c1c93-06d4-4620-9bf7-c7e1df1b3dae" providerId="AD" clId="Web-{2202C74A-D775-034D-D278-F56215A3C463}" dt="2022-01-10T02:50:56.923" v="249" actId="14100"/>
        <pc:sldMkLst>
          <pc:docMk/>
          <pc:sldMk cId="3127740077" sldId="282"/>
        </pc:sldMkLst>
        <pc:spChg chg="mod">
          <ac:chgData name="Koshoffer, Amy (koshofae)" userId="S::koshofae@ucmail.uc.edu::fc4c1c93-06d4-4620-9bf7-c7e1df1b3dae" providerId="AD" clId="Web-{2202C74A-D775-034D-D278-F56215A3C463}" dt="2022-01-10T02:43:56.051" v="191" actId="20577"/>
          <ac:spMkLst>
            <pc:docMk/>
            <pc:sldMk cId="3127740077" sldId="282"/>
            <ac:spMk id="3" creationId="{28ACC4D5-D227-45E4-B1E8-123C191D03A1}"/>
          </ac:spMkLst>
        </pc:spChg>
        <pc:spChg chg="mod">
          <ac:chgData name="Koshoffer, Amy (koshofae)" userId="S::koshofae@ucmail.uc.edu::fc4c1c93-06d4-4620-9bf7-c7e1df1b3dae" providerId="AD" clId="Web-{2202C74A-D775-034D-D278-F56215A3C463}" dt="2022-01-10T02:50:56.923" v="249" actId="14100"/>
          <ac:spMkLst>
            <pc:docMk/>
            <pc:sldMk cId="3127740077" sldId="282"/>
            <ac:spMk id="5" creationId="{EC5E2B3A-A698-48C8-B32E-B61863B3CBBC}"/>
          </ac:spMkLst>
        </pc:spChg>
        <pc:grpChg chg="del">
          <ac:chgData name="Koshoffer, Amy (koshofae)" userId="S::koshofae@ucmail.uc.edu::fc4c1c93-06d4-4620-9bf7-c7e1df1b3dae" providerId="AD" clId="Web-{2202C74A-D775-034D-D278-F56215A3C463}" dt="2022-01-10T02:43:58.582" v="192"/>
          <ac:grpSpMkLst>
            <pc:docMk/>
            <pc:sldMk cId="3127740077" sldId="282"/>
            <ac:grpSpMk id="11" creationId="{719CF824-156E-4354-BDC9-0B654217D6A0}"/>
          </ac:grpSpMkLst>
        </pc:grpChg>
        <pc:picChg chg="add mod">
          <ac:chgData name="Koshoffer, Amy (koshofae)" userId="S::koshofae@ucmail.uc.edu::fc4c1c93-06d4-4620-9bf7-c7e1df1b3dae" providerId="AD" clId="Web-{2202C74A-D775-034D-D278-F56215A3C463}" dt="2022-01-10T02:49:42.077" v="247" actId="1076"/>
          <ac:picMkLst>
            <pc:docMk/>
            <pc:sldMk cId="3127740077" sldId="282"/>
            <ac:picMk id="2" creationId="{96728476-22C2-47D2-B9C9-9FE1AA34CA7D}"/>
          </ac:picMkLst>
        </pc:picChg>
      </pc:sldChg>
      <pc:sldChg chg="modSp add replId">
        <pc:chgData name="Koshoffer, Amy (koshofae)" userId="S::koshofae@ucmail.uc.edu::fc4c1c93-06d4-4620-9bf7-c7e1df1b3dae" providerId="AD" clId="Web-{2202C74A-D775-034D-D278-F56215A3C463}" dt="2022-01-10T03:00:41.280" v="306" actId="20577"/>
        <pc:sldMkLst>
          <pc:docMk/>
          <pc:sldMk cId="818336521" sldId="283"/>
        </pc:sldMkLst>
        <pc:spChg chg="mod">
          <ac:chgData name="Koshoffer, Amy (koshofae)" userId="S::koshofae@ucmail.uc.edu::fc4c1c93-06d4-4620-9bf7-c7e1df1b3dae" providerId="AD" clId="Web-{2202C74A-D775-034D-D278-F56215A3C463}" dt="2022-01-10T03:00:41.280" v="306" actId="20577"/>
          <ac:spMkLst>
            <pc:docMk/>
            <pc:sldMk cId="818336521" sldId="28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9A472-8EFF-440F-A691-567E8936F9F1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43ABC-6A17-4650-965F-4F82462B1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2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989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7390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7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3816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83491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70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>
                <a:solidFill>
                  <a:prstClr val="black"/>
                </a:solidFill>
              </a:rPr>
              <a:pPr/>
              <a:t>‹#›</a:t>
            </a:fld>
            <a:endParaRPr lang="e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46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" y="0"/>
            <a:ext cx="12189705" cy="685929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562898" y="6215033"/>
            <a:ext cx="3246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www.libraries.uc.edu</a:t>
            </a:r>
          </a:p>
        </p:txBody>
      </p:sp>
    </p:spTree>
    <p:extLst>
      <p:ext uri="{BB962C8B-B14F-4D97-AF65-F5344CB8AC3E}">
        <p14:creationId xmlns:p14="http://schemas.microsoft.com/office/powerpoint/2010/main" val="212117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5458"/>
            <a:ext cx="9144000" cy="537171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Politics and Power of Data</a:t>
            </a:r>
            <a:br>
              <a:rPr lang="en-US" sz="4800" b="1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8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48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8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Class </a:t>
            </a:r>
            <a:r>
              <a:rPr lang="en-US" sz="48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13</a:t>
            </a:r>
            <a:r>
              <a:rPr lang="en-US" sz="48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48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000" dirty="0">
                <a:ea typeface="Open Sans" panose="020B0606030504020204" pitchFamily="34" charset="0"/>
                <a:cs typeface="Open Sans" panose="020B0606030504020204" pitchFamily="34" charset="0"/>
              </a:rPr>
              <a:t>Building a data set from Twitter using the API and Python 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#</a:t>
            </a:r>
            <a:r>
              <a:rPr lang="en-US" sz="40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openscience</a:t>
            </a:r>
            <a:r>
              <a:rPr lang="en-US" sz="40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48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8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48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20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20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8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4800" dirty="0" smtClean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4800" dirty="0"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778" y="6522720"/>
            <a:ext cx="2909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Part </a:t>
            </a:r>
            <a:r>
              <a:rPr lang="en-US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2: Data Creation and Documentation </a:t>
            </a:r>
            <a:r>
              <a:rPr lang="en-US" sz="1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108960" y="4000500"/>
            <a:ext cx="2298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Amy Koshoffer</a:t>
            </a:r>
            <a:b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Assistant Director, RDS</a:t>
            </a:r>
            <a:b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UC Libraries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85560" y="4000500"/>
            <a:ext cx="3341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Mark Chalmers</a:t>
            </a:r>
            <a:b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Science and Engineering Librarian</a:t>
            </a:r>
            <a:b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UC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2161" y="662572"/>
            <a:ext cx="100893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Lato"/>
              </a:rPr>
              <a:t>Class </a:t>
            </a:r>
            <a:r>
              <a:rPr lang="en-US" dirty="0" smtClean="0">
                <a:solidFill>
                  <a:srgbClr val="333333"/>
                </a:solidFill>
                <a:latin typeface="Lato"/>
              </a:rPr>
              <a:t>13</a:t>
            </a:r>
            <a:r>
              <a:rPr lang="en-US" dirty="0">
                <a:solidFill>
                  <a:srgbClr val="333333"/>
                </a:solidFill>
                <a:latin typeface="Lato"/>
              </a:rPr>
              <a:t>: Building a data set from Twitter using the API and Python #</a:t>
            </a:r>
            <a:r>
              <a:rPr lang="en-US" dirty="0" err="1">
                <a:solidFill>
                  <a:srgbClr val="333333"/>
                </a:solidFill>
                <a:latin typeface="Lato"/>
              </a:rPr>
              <a:t>openscience</a:t>
            </a:r>
            <a:r>
              <a:rPr lang="en-US" dirty="0">
                <a:solidFill>
                  <a:srgbClr val="333333"/>
                </a:solidFill>
                <a:latin typeface="Lato"/>
              </a:rPr>
              <a:t> </a:t>
            </a:r>
            <a:endParaRPr lang="en-US" dirty="0" smtClean="0">
              <a:solidFill>
                <a:srgbClr val="333333"/>
              </a:solidFill>
              <a:latin typeface="Lato"/>
            </a:endParaRPr>
          </a:p>
          <a:p>
            <a:endParaRPr lang="en-US" dirty="0">
              <a:solidFill>
                <a:srgbClr val="333333"/>
              </a:solidFill>
              <a:latin typeface="Lato"/>
            </a:endParaRP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Learning 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Outcomes: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Learn the basics of a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Lato"/>
              </a:rPr>
              <a:t>Jupyter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 Notebook</a:t>
            </a:r>
            <a:endParaRPr lang="en-US" b="0" i="0" dirty="0" smtClean="0">
              <a:solidFill>
                <a:srgbClr val="333333"/>
              </a:solidFill>
              <a:effectLst/>
              <a:latin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Understand how to get access to the Twitter API</a:t>
            </a:r>
            <a:endParaRPr lang="en-US" b="0" i="0" dirty="0">
              <a:solidFill>
                <a:srgbClr val="333333"/>
              </a:solidFill>
              <a:effectLst/>
              <a:latin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Learn how to use Python and the </a:t>
            </a:r>
            <a:r>
              <a:rPr lang="en-US" dirty="0" err="1" smtClean="0">
                <a:solidFill>
                  <a:srgbClr val="333333"/>
                </a:solidFill>
                <a:latin typeface="Lato"/>
              </a:rPr>
              <a:t>Tweepy</a:t>
            </a:r>
            <a:r>
              <a:rPr lang="en-US" dirty="0" smtClean="0">
                <a:solidFill>
                  <a:srgbClr val="333333"/>
                </a:solidFill>
                <a:latin typeface="Lato"/>
              </a:rPr>
              <a:t> library to generate a dataset from Twitter</a:t>
            </a:r>
            <a:endParaRPr lang="en-US" b="0" i="0" dirty="0">
              <a:solidFill>
                <a:srgbClr val="333333"/>
              </a:solidFill>
              <a:effectLst/>
              <a:latin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Lato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Today's class agenda: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Greetings, reflection on guest speaker and </a:t>
            </a:r>
            <a:r>
              <a:rPr lang="en-US" dirty="0" smtClean="0">
                <a:solidFill>
                  <a:srgbClr val="333333"/>
                </a:solidFill>
                <a:latin typeface="Lato"/>
              </a:rPr>
              <a:t>general discussion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(5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mins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 err="1" smtClean="0">
                <a:solidFill>
                  <a:srgbClr val="333333"/>
                </a:solidFill>
                <a:effectLst/>
                <a:latin typeface="Lato"/>
              </a:rPr>
              <a:t>Jupyter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 notebooks (10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mins</a:t>
            </a:r>
            <a:r>
              <a:rPr lang="en-US" b="0" i="0" dirty="0">
                <a:solidFill>
                  <a:srgbClr val="333333"/>
                </a:solidFill>
                <a:effectLst/>
                <a:latin typeface="Lato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Getting API access (15 </a:t>
            </a:r>
            <a:r>
              <a:rPr lang="en-US" dirty="0" err="1">
                <a:solidFill>
                  <a:srgbClr val="333333"/>
                </a:solidFill>
                <a:latin typeface="Lato"/>
              </a:rPr>
              <a:t>mins</a:t>
            </a:r>
            <a:r>
              <a:rPr lang="en-US" dirty="0" smtClean="0">
                <a:solidFill>
                  <a:srgbClr val="333333"/>
                </a:solidFill>
                <a:latin typeface="Lato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Break (5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Lato"/>
              </a:rPr>
              <a:t>mins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)</a:t>
            </a:r>
            <a:endParaRPr lang="en-US" b="0" i="0" dirty="0">
              <a:solidFill>
                <a:srgbClr val="333333"/>
              </a:solidFill>
              <a:effectLst/>
              <a:latin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Connecting, Querying, and Exporting from Twitter API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(10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/>
              </a:rPr>
              <a:t>mins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Lato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Introduce Technical Assignment # 2 – Due March 3rd</a:t>
            </a:r>
            <a:endParaRPr lang="en-US" b="0" i="0" dirty="0">
              <a:solidFill>
                <a:srgbClr val="333333"/>
              </a:solidFill>
              <a:effectLst/>
              <a:latin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Lato"/>
              </a:rPr>
              <a:t>Wrap </a:t>
            </a:r>
            <a:r>
              <a:rPr lang="en-US" dirty="0">
                <a:solidFill>
                  <a:srgbClr val="333333"/>
                </a:solidFill>
                <a:latin typeface="Lato"/>
              </a:rPr>
              <a:t>up – the so what (5 </a:t>
            </a:r>
            <a:r>
              <a:rPr lang="en-US" dirty="0" err="1">
                <a:solidFill>
                  <a:srgbClr val="333333"/>
                </a:solidFill>
                <a:latin typeface="Lato"/>
              </a:rPr>
              <a:t>mins</a:t>
            </a:r>
            <a:r>
              <a:rPr lang="en-US" dirty="0">
                <a:solidFill>
                  <a:srgbClr val="333333"/>
                </a:solidFill>
                <a:latin typeface="Lato"/>
              </a:rPr>
              <a:t>)</a:t>
            </a:r>
            <a:endParaRPr lang="en-US" b="0" i="0" dirty="0">
              <a:solidFill>
                <a:srgbClr val="333333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979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0AE2BC36B11F45AA56C59F5847FCC3" ma:contentTypeVersion="21" ma:contentTypeDescription="Create a new document." ma:contentTypeScope="" ma:versionID="4198bed15f6402fb34278479a9177c19">
  <xsd:schema xmlns:xsd="http://www.w3.org/2001/XMLSchema" xmlns:xs="http://www.w3.org/2001/XMLSchema" xmlns:p="http://schemas.microsoft.com/office/2006/metadata/properties" xmlns:ns1="http://schemas.microsoft.com/sharepoint/v3" xmlns:ns3="7b10212a-d75f-4923-a5b1-98c0aaee0ebd" xmlns:ns4="5f39ae9d-1796-450a-b287-c9826c460469" targetNamespace="http://schemas.microsoft.com/office/2006/metadata/properties" ma:root="true" ma:fieldsID="c8d461f11c1359e36cf8dae9eb3ed6a4" ns1:_="" ns3:_="" ns4:_="">
    <xsd:import namespace="http://schemas.microsoft.com/sharepoint/v3"/>
    <xsd:import namespace="7b10212a-d75f-4923-a5b1-98c0aaee0ebd"/>
    <xsd:import namespace="5f39ae9d-1796-450a-b287-c9826c460469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10212a-d75f-4923-a5b1-98c0aaee0ebd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0" nillable="true" ma:displayName="Tags" ma:internalName="MediaServiceAutoTags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4" nillable="true" ma:displayName="Location" ma:internalName="MediaServiceLocation" ma:readOnly="true">
      <xsd:simpleType>
        <xsd:restriction base="dms:Text"/>
      </xsd:simpleType>
    </xsd:element>
    <xsd:element name="MediaServiceOCR" ma:index="2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9ae9d-1796-450a-b287-c9826c46046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igrationWizIdPermissions xmlns="7b10212a-d75f-4923-a5b1-98c0aaee0ebd" xsi:nil="true"/>
    <MigrationWizIdSecurityGroups xmlns="7b10212a-d75f-4923-a5b1-98c0aaee0ebd" xsi:nil="true"/>
    <MigrationWizIdPermissionLevels xmlns="7b10212a-d75f-4923-a5b1-98c0aaee0ebd" xsi:nil="true"/>
    <_ip_UnifiedCompliancePolicyProperties xmlns="http://schemas.microsoft.com/sharepoint/v3" xsi:nil="true"/>
    <MigrationWizId xmlns="7b10212a-d75f-4923-a5b1-98c0aaee0ebd" xsi:nil="true"/>
    <MigrationWizIdDocumentLibraryPermissions xmlns="7b10212a-d75f-4923-a5b1-98c0aaee0ebd" xsi:nil="true"/>
  </documentManagement>
</p:properties>
</file>

<file path=customXml/itemProps1.xml><?xml version="1.0" encoding="utf-8"?>
<ds:datastoreItem xmlns:ds="http://schemas.openxmlformats.org/officeDocument/2006/customXml" ds:itemID="{9D22744D-10FB-4566-9B86-F5916CB494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09FECF-7099-4B86-97F4-30EE29681A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b10212a-d75f-4923-a5b1-98c0aaee0ebd"/>
    <ds:schemaRef ds:uri="5f39ae9d-1796-450a-b287-c9826c4604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6BF762-4350-4E26-A7B6-7DC30D99A52B}">
  <ds:schemaRefs>
    <ds:schemaRef ds:uri="http://purl.org/dc/elements/1.1/"/>
    <ds:schemaRef ds:uri="http://schemas.microsoft.com/office/2006/metadata/properties"/>
    <ds:schemaRef ds:uri="5f39ae9d-1796-450a-b287-c9826c460469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b10212a-d75f-4923-a5b1-98c0aaee0ebd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15236</TotalTime>
  <Words>172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Open Sans</vt:lpstr>
      <vt:lpstr>1_Office Theme</vt:lpstr>
      <vt:lpstr>Politics and Power of Data  Class 13 Building a data set from Twitter using the API and Python #openscience      </vt:lpstr>
      <vt:lpstr>PowerPoint Presentation</vt:lpstr>
    </vt:vector>
  </TitlesOfParts>
  <Company>Universit of Cincinnati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Politics and Power of Data  Class 2 Presentation   the What of Data  Amy Koshoffer Assistant Director, RDS UC Libraries</dc:title>
  <dc:creator>Koshoffer, Amy (koshofae)</dc:creator>
  <cp:lastModifiedBy>Chalmers, Mark (chalmemk)</cp:lastModifiedBy>
  <cp:revision>238</cp:revision>
  <dcterms:created xsi:type="dcterms:W3CDTF">2020-01-07T17:49:08Z</dcterms:created>
  <dcterms:modified xsi:type="dcterms:W3CDTF">2022-02-21T18:23:08Z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0x010100DA0AE2BC36B11F45AA56C59F5847FCC3</vt:lpwstr>
  </property>
</Properties>
</file>