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69" r:id="rId3"/>
  </p:sldMasterIdLst>
  <p:notesMasterIdLst>
    <p:notesMasterId r:id="rId18"/>
  </p:notesMasterIdLst>
  <p:sldIdLst>
    <p:sldId id="711" r:id="rId4"/>
    <p:sldId id="709" r:id="rId5"/>
    <p:sldId id="724" r:id="rId6"/>
    <p:sldId id="716" r:id="rId7"/>
    <p:sldId id="717" r:id="rId8"/>
    <p:sldId id="718" r:id="rId9"/>
    <p:sldId id="719" r:id="rId10"/>
    <p:sldId id="720" r:id="rId11"/>
    <p:sldId id="721" r:id="rId12"/>
    <p:sldId id="715" r:id="rId13"/>
    <p:sldId id="723" r:id="rId14"/>
    <p:sldId id="725" r:id="rId15"/>
    <p:sldId id="722" r:id="rId16"/>
    <p:sldId id="726" r:id="rId17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1"/>
            <p14:sldId id="709"/>
            <p14:sldId id="724"/>
            <p14:sldId id="716"/>
            <p14:sldId id="717"/>
            <p14:sldId id="718"/>
            <p14:sldId id="719"/>
            <p14:sldId id="720"/>
            <p14:sldId id="721"/>
            <p14:sldId id="715"/>
            <p14:sldId id="723"/>
            <p14:sldId id="725"/>
            <p14:sldId id="722"/>
            <p14:sldId id="7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 autoAdjust="0"/>
    <p:restoredTop sz="90979" autoAdjust="0"/>
  </p:normalViewPr>
  <p:slideViewPr>
    <p:cSldViewPr>
      <p:cViewPr varScale="1">
        <p:scale>
          <a:sx n="137" d="100"/>
          <a:sy n="137" d="100"/>
        </p:scale>
        <p:origin x="912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12/10/18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Mark, see this http://</a:t>
            </a:r>
            <a:r>
              <a:rPr lang="en-US" dirty="0" err="1"/>
              <a:t>www.stat.columbia.edu</a:t>
            </a:r>
            <a:r>
              <a:rPr lang="en-US" dirty="0"/>
              <a:t>/~</a:t>
            </a:r>
            <a:r>
              <a:rPr lang="en-US" dirty="0" err="1"/>
              <a:t>gelman</a:t>
            </a:r>
            <a:r>
              <a:rPr lang="en-US" dirty="0"/>
              <a:t>/presentations/</a:t>
            </a:r>
            <a:r>
              <a:rPr lang="en-US" dirty="0" err="1"/>
              <a:t>cuips_presentation.pdf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9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478"/>
            <a:ext cx="6324600" cy="857250"/>
          </a:xfrm>
        </p:spPr>
        <p:txBody>
          <a:bodyPr>
            <a:no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6324600" cy="291465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1EF2B-9FD0-0E49-A059-8596773822D5}"/>
              </a:ext>
            </a:extLst>
          </p:cNvPr>
          <p:cNvSpPr txBox="1"/>
          <p:nvPr userDrawn="1"/>
        </p:nvSpPr>
        <p:spPr>
          <a:xfrm>
            <a:off x="6858000" y="777478"/>
            <a:ext cx="2209800" cy="39088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Mark Clayton Hand 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PhD Student,</a:t>
            </a:r>
            <a:r>
              <a:rPr lang="en-US" sz="1050" baseline="0" dirty="0"/>
              <a:t> The University of Texas at Austin • </a:t>
            </a:r>
            <a:r>
              <a:rPr lang="en-US" sz="1050" b="1" baseline="0" dirty="0"/>
              <a:t>@</a:t>
            </a:r>
            <a:r>
              <a:rPr lang="en-US" sz="1050" b="1" baseline="0" dirty="0" err="1"/>
              <a:t>markchand</a:t>
            </a:r>
            <a:r>
              <a:rPr lang="en-US" sz="1050" b="1" baseline="0" dirty="0"/>
              <a:t> </a:t>
            </a:r>
            <a:r>
              <a:rPr lang="en-US" sz="1050" baseline="0" dirty="0"/>
              <a:t>• mark.hand@utexas.edu 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January </a:t>
            </a:r>
            <a:r>
              <a:rPr lang="en-US" sz="1200" cap="all" dirty="0">
                <a:latin typeface="Arial Black" charset="0"/>
              </a:rPr>
              <a:t>2018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/>
              <a:t>Campaign contribution limits and corruption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Evidence from the 50 states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Mark Clayton Hand 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PhD Student,</a:t>
            </a:r>
            <a:r>
              <a:rPr lang="en-US" sz="1050" baseline="0" dirty="0"/>
              <a:t> The University of Texas at Austin • @</a:t>
            </a:r>
            <a:r>
              <a:rPr lang="en-US" sz="1050" baseline="0" dirty="0" err="1"/>
              <a:t>markchand</a:t>
            </a:r>
            <a:r>
              <a:rPr lang="en-US" sz="1050" baseline="0" dirty="0"/>
              <a:t> • mark.hand@utexas.edu 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January </a:t>
            </a:r>
            <a:r>
              <a:rPr lang="en-US" sz="1200" cap="all" dirty="0">
                <a:latin typeface="Arial Black" charset="0"/>
              </a:rPr>
              <a:t>2018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/>
              <a:t>Campaign contribution limits and corruption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Evidence from the 50 states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0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27AA-2D61-7247-96D7-87DBA507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A271-CB6A-4947-BEA5-0C74FC274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slides here with details and summary statistics of each data set</a:t>
            </a:r>
          </a:p>
        </p:txBody>
      </p:sp>
    </p:spTree>
    <p:extLst>
      <p:ext uri="{BB962C8B-B14F-4D97-AF65-F5344CB8AC3E}">
        <p14:creationId xmlns:p14="http://schemas.microsoft.com/office/powerpoint/2010/main" val="386984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27AA-2D61-7247-96D7-87DBA507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A271-CB6A-4947-BEA5-0C74FC274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Formula? </a:t>
            </a:r>
          </a:p>
        </p:txBody>
      </p:sp>
    </p:spTree>
    <p:extLst>
      <p:ext uri="{BB962C8B-B14F-4D97-AF65-F5344CB8AC3E}">
        <p14:creationId xmlns:p14="http://schemas.microsoft.com/office/powerpoint/2010/main" val="1942434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27AA-2D61-7247-96D7-87DBA507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A271-CB6A-4947-BEA5-0C74FC274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tables </a:t>
            </a:r>
          </a:p>
        </p:txBody>
      </p:sp>
    </p:spTree>
    <p:extLst>
      <p:ext uri="{BB962C8B-B14F-4D97-AF65-F5344CB8AC3E}">
        <p14:creationId xmlns:p14="http://schemas.microsoft.com/office/powerpoint/2010/main" val="51222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27AA-2D61-7247-96D7-87DBA507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A271-CB6A-4947-BEA5-0C74FC274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2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along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@</a:t>
            </a:r>
            <a:r>
              <a:rPr lang="en-US" dirty="0" err="1"/>
              <a:t>markchand</a:t>
            </a:r>
            <a:r>
              <a:rPr lang="en-US" dirty="0"/>
              <a:t> for </a:t>
            </a:r>
          </a:p>
          <a:p>
            <a:pPr lvl="1"/>
            <a:r>
              <a:rPr lang="en-US" dirty="0"/>
              <a:t>This presentation</a:t>
            </a:r>
          </a:p>
          <a:p>
            <a:pPr lvl="1"/>
            <a:r>
              <a:rPr lang="en-US" dirty="0"/>
              <a:t>Link to GitHub repo</a:t>
            </a:r>
          </a:p>
          <a:p>
            <a:pPr lvl="2"/>
            <a:r>
              <a:rPr lang="en-US" dirty="0"/>
              <a:t>Most of the data </a:t>
            </a:r>
          </a:p>
          <a:p>
            <a:pPr lvl="2"/>
            <a:r>
              <a:rPr lang="en-US" dirty="0"/>
              <a:t>Code </a:t>
            </a:r>
          </a:p>
        </p:txBody>
      </p:sp>
    </p:spTree>
    <p:extLst>
      <p:ext uri="{BB962C8B-B14F-4D97-AF65-F5344CB8AC3E}">
        <p14:creationId xmlns:p14="http://schemas.microsoft.com/office/powerpoint/2010/main" val="8670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little history </a:t>
            </a:r>
          </a:p>
          <a:p>
            <a:r>
              <a:rPr lang="en-US" dirty="0"/>
              <a:t>Why this matters </a:t>
            </a:r>
          </a:p>
          <a:p>
            <a:r>
              <a:rPr lang="en-US" dirty="0"/>
              <a:t>How informal can I be here? Can I include Jim Bopp? </a:t>
            </a:r>
          </a:p>
        </p:txBody>
      </p:sp>
    </p:spTree>
    <p:extLst>
      <p:ext uri="{BB962C8B-B14F-4D97-AF65-F5344CB8AC3E}">
        <p14:creationId xmlns:p14="http://schemas.microsoft.com/office/powerpoint/2010/main" val="89066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04F9-4DD2-124E-8F74-C4B27E56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BA8C-0D1C-8442-8205-E7859DF0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campaign finance</a:t>
            </a:r>
          </a:p>
          <a:p>
            <a:r>
              <a:rPr lang="en-US" dirty="0"/>
              <a:t>On corruption</a:t>
            </a:r>
          </a:p>
          <a:p>
            <a:r>
              <a:rPr lang="en-US" dirty="0"/>
              <a:t>On state-level comparative work </a:t>
            </a:r>
          </a:p>
        </p:txBody>
      </p:sp>
    </p:spTree>
    <p:extLst>
      <p:ext uri="{BB962C8B-B14F-4D97-AF65-F5344CB8AC3E}">
        <p14:creationId xmlns:p14="http://schemas.microsoft.com/office/powerpoint/2010/main" val="50756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5F64-2E93-A948-BFCA-CAC577E0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442EA-3BB2-BC44-8366-72F72EEFD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Well, does it? </a:t>
            </a:r>
          </a:p>
        </p:txBody>
      </p:sp>
    </p:spTree>
    <p:extLst>
      <p:ext uri="{BB962C8B-B14F-4D97-AF65-F5344CB8AC3E}">
        <p14:creationId xmlns:p14="http://schemas.microsoft.com/office/powerpoint/2010/main" val="338651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27AA-2D61-7247-96D7-87DBA507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A271-CB6A-4947-BEA5-0C74FC274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Corruption Convictions</a:t>
            </a:r>
          </a:p>
          <a:p>
            <a:r>
              <a:rPr lang="en-US" dirty="0"/>
              <a:t>Corruption Reflections</a:t>
            </a:r>
          </a:p>
          <a:p>
            <a:r>
              <a:rPr lang="en-US" dirty="0"/>
              <a:t>State-Level Campaign Finance </a:t>
            </a:r>
          </a:p>
          <a:p>
            <a:r>
              <a:rPr lang="en-US" dirty="0"/>
              <a:t>Controls </a:t>
            </a:r>
          </a:p>
        </p:txBody>
      </p:sp>
    </p:spTree>
    <p:extLst>
      <p:ext uri="{BB962C8B-B14F-4D97-AF65-F5344CB8AC3E}">
        <p14:creationId xmlns:p14="http://schemas.microsoft.com/office/powerpoint/2010/main" val="222176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27AA-2D61-7247-96D7-87DBA507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Design(s)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A271-CB6A-4947-BEA5-0C74FC274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Panel</a:t>
            </a:r>
          </a:p>
          <a:p>
            <a:r>
              <a:rPr lang="en-US" dirty="0"/>
              <a:t>Difference-in-difference </a:t>
            </a:r>
          </a:p>
        </p:txBody>
      </p:sp>
    </p:spTree>
    <p:extLst>
      <p:ext uri="{BB962C8B-B14F-4D97-AF65-F5344CB8AC3E}">
        <p14:creationId xmlns:p14="http://schemas.microsoft.com/office/powerpoint/2010/main" val="420279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27AA-2D61-7247-96D7-87DBA507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A271-CB6A-4947-BEA5-0C74FC274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Panel</a:t>
            </a:r>
          </a:p>
          <a:p>
            <a:r>
              <a:rPr lang="en-US" dirty="0"/>
              <a:t>Difference-in-difference </a:t>
            </a:r>
          </a:p>
        </p:txBody>
      </p:sp>
    </p:spTree>
    <p:extLst>
      <p:ext uri="{BB962C8B-B14F-4D97-AF65-F5344CB8AC3E}">
        <p14:creationId xmlns:p14="http://schemas.microsoft.com/office/powerpoint/2010/main" val="199380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27AA-2D61-7247-96D7-87DBA507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A271-CB6A-4947-BEA5-0C74FC274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explanations </a:t>
            </a:r>
          </a:p>
          <a:p>
            <a:r>
              <a:rPr lang="en-US" dirty="0"/>
              <a:t>My explanation </a:t>
            </a:r>
          </a:p>
        </p:txBody>
      </p:sp>
    </p:spTree>
    <p:extLst>
      <p:ext uri="{BB962C8B-B14F-4D97-AF65-F5344CB8AC3E}">
        <p14:creationId xmlns:p14="http://schemas.microsoft.com/office/powerpoint/2010/main" val="351940928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5661</TotalTime>
  <Words>193</Words>
  <Application>Microsoft Macintosh PowerPoint</Application>
  <PresentationFormat>On-screen Show (16:9)</PresentationFormat>
  <Paragraphs>50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ヒラギノ角ゴ Pro W3</vt:lpstr>
      <vt:lpstr>Arial</vt:lpstr>
      <vt:lpstr>Arial Black</vt:lpstr>
      <vt:lpstr>Calibri</vt:lpstr>
      <vt:lpstr>16-9 Cover</vt:lpstr>
      <vt:lpstr>16-9 Light Background</vt:lpstr>
      <vt:lpstr>16-9 White Backgroud</vt:lpstr>
      <vt:lpstr>PowerPoint Presentation</vt:lpstr>
      <vt:lpstr>Follow along </vt:lpstr>
      <vt:lpstr>Background</vt:lpstr>
      <vt:lpstr>Prior Work</vt:lpstr>
      <vt:lpstr>Question </vt:lpstr>
      <vt:lpstr>Data</vt:lpstr>
      <vt:lpstr>Design(s) </vt:lpstr>
      <vt:lpstr>Results</vt:lpstr>
      <vt:lpstr>Discussion</vt:lpstr>
      <vt:lpstr>PowerPoint Presentation</vt:lpstr>
      <vt:lpstr>Data</vt:lpstr>
      <vt:lpstr>Models </vt:lpstr>
      <vt:lpstr>Results</vt:lpstr>
      <vt:lpstr>Code? 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Mark Hand</cp:lastModifiedBy>
  <cp:revision>399</cp:revision>
  <cp:lastPrinted>2011-01-24T02:49:42Z</cp:lastPrinted>
  <dcterms:created xsi:type="dcterms:W3CDTF">2011-06-30T15:04:08Z</dcterms:created>
  <dcterms:modified xsi:type="dcterms:W3CDTF">2018-12-11T00:01:09Z</dcterms:modified>
  <cp:category/>
</cp:coreProperties>
</file>