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9E5DFA-7727-4CED-B5C2-D529D2C81956}" type="doc">
      <dgm:prSet loTypeId="urn:microsoft.com/office/officeart/2005/8/layout/bList2" loCatId="list" qsTypeId="urn:microsoft.com/office/officeart/2005/8/quickstyle/3d6" qsCatId="3D" csTypeId="urn:microsoft.com/office/officeart/2005/8/colors/accent1_2" csCatId="accent1" phldr="1"/>
      <dgm:spPr/>
    </dgm:pt>
    <dgm:pt modelId="{DBA5CCAB-B605-48FA-8DCD-C06495FB0AA9}">
      <dgm:prSet phldrT="[Text]"/>
      <dgm:spPr/>
      <dgm:t>
        <a:bodyPr/>
        <a:lstStyle/>
        <a:p>
          <a:r>
            <a:rPr lang="en-SG" b="1" dirty="0" err="1"/>
            <a:t>STHeadlines</a:t>
          </a:r>
          <a:endParaRPr lang="en-SG" b="1" dirty="0"/>
        </a:p>
      </dgm:t>
    </dgm:pt>
    <dgm:pt modelId="{D81D1754-42A3-4784-B84D-CEE35AFD98CC}" type="parTrans" cxnId="{0BCE3A82-4F70-4497-BDB5-F055BACF4261}">
      <dgm:prSet/>
      <dgm:spPr/>
      <dgm:t>
        <a:bodyPr/>
        <a:lstStyle/>
        <a:p>
          <a:endParaRPr lang="en-SG"/>
        </a:p>
      </dgm:t>
    </dgm:pt>
    <dgm:pt modelId="{C6592A6D-DEB9-4EED-B6F8-5A06EFB0C96B}" type="sibTrans" cxnId="{0BCE3A82-4F70-4497-BDB5-F055BACF4261}">
      <dgm:prSet/>
      <dgm:spPr/>
      <dgm:t>
        <a:bodyPr/>
        <a:lstStyle/>
        <a:p>
          <a:endParaRPr lang="en-SG"/>
        </a:p>
      </dgm:t>
    </dgm:pt>
    <dgm:pt modelId="{908C184F-605A-4347-A2A5-FCBAB4E85D61}">
      <dgm:prSet phldrT="[Text]"/>
      <dgm:spPr/>
      <dgm:t>
        <a:bodyPr/>
        <a:lstStyle/>
        <a:p>
          <a:r>
            <a:rPr lang="en-SG" b="1" dirty="0" err="1"/>
            <a:t>STSubHeadlines</a:t>
          </a:r>
          <a:endParaRPr lang="en-SG" b="1" dirty="0"/>
        </a:p>
      </dgm:t>
    </dgm:pt>
    <dgm:pt modelId="{AE474112-0D8C-4815-9120-D979DC483D56}" type="parTrans" cxnId="{B7421DB8-B4B3-43FA-827C-E716D2565265}">
      <dgm:prSet/>
      <dgm:spPr/>
      <dgm:t>
        <a:bodyPr/>
        <a:lstStyle/>
        <a:p>
          <a:endParaRPr lang="en-SG"/>
        </a:p>
      </dgm:t>
    </dgm:pt>
    <dgm:pt modelId="{2EA407C0-423C-4F5B-8202-D0D72DD0FE6B}" type="sibTrans" cxnId="{B7421DB8-B4B3-43FA-827C-E716D2565265}">
      <dgm:prSet/>
      <dgm:spPr/>
      <dgm:t>
        <a:bodyPr/>
        <a:lstStyle/>
        <a:p>
          <a:endParaRPr lang="en-SG"/>
        </a:p>
      </dgm:t>
    </dgm:pt>
    <dgm:pt modelId="{297DDF0C-2393-4AAD-9371-FA5F73BDD537}">
      <dgm:prSet phldrT="[Text]"/>
      <dgm:spPr/>
      <dgm:t>
        <a:bodyPr/>
        <a:lstStyle/>
        <a:p>
          <a:r>
            <a:rPr lang="en-SG" b="1" dirty="0"/>
            <a:t>links</a:t>
          </a:r>
        </a:p>
      </dgm:t>
    </dgm:pt>
    <dgm:pt modelId="{BB03B5EB-2BDE-416F-B7FF-613D40A283BF}" type="parTrans" cxnId="{DAC3E95D-E464-43CD-973A-9ADAA30186C7}">
      <dgm:prSet/>
      <dgm:spPr/>
      <dgm:t>
        <a:bodyPr/>
        <a:lstStyle/>
        <a:p>
          <a:endParaRPr lang="en-SG"/>
        </a:p>
      </dgm:t>
    </dgm:pt>
    <dgm:pt modelId="{0F9F7BB2-943D-40F6-8708-BCCFE3E9D963}" type="sibTrans" cxnId="{DAC3E95D-E464-43CD-973A-9ADAA30186C7}">
      <dgm:prSet/>
      <dgm:spPr/>
      <dgm:t>
        <a:bodyPr/>
        <a:lstStyle/>
        <a:p>
          <a:endParaRPr lang="en-SG"/>
        </a:p>
      </dgm:t>
    </dgm:pt>
    <dgm:pt modelId="{CCC8E5CE-72F2-4AAD-9639-D772AAC5A770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EAB707D8-7712-4679-9D07-65ACB2225735}" type="parTrans" cxnId="{86E7C83A-9E6C-48CF-9D32-AA17EFA28646}">
      <dgm:prSet/>
      <dgm:spPr/>
      <dgm:t>
        <a:bodyPr/>
        <a:lstStyle/>
        <a:p>
          <a:endParaRPr lang="en-SG"/>
        </a:p>
      </dgm:t>
    </dgm:pt>
    <dgm:pt modelId="{5DF2ACA8-A762-4CD3-AD90-185DE8974B6F}" type="sibTrans" cxnId="{86E7C83A-9E6C-48CF-9D32-AA17EFA28646}">
      <dgm:prSet/>
      <dgm:spPr/>
      <dgm:t>
        <a:bodyPr/>
        <a:lstStyle/>
        <a:p>
          <a:endParaRPr lang="en-SG"/>
        </a:p>
      </dgm:t>
    </dgm:pt>
    <dgm:pt modelId="{8FF08AEA-7708-4FB6-88D8-06961FF5D2F9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18476D83-7A7F-40D5-B81E-6FCDA6001FB7}" type="parTrans" cxnId="{FDCC5288-3DA2-47CD-A986-CCCE2B09BAF6}">
      <dgm:prSet/>
      <dgm:spPr/>
      <dgm:t>
        <a:bodyPr/>
        <a:lstStyle/>
        <a:p>
          <a:endParaRPr lang="en-SG"/>
        </a:p>
      </dgm:t>
    </dgm:pt>
    <dgm:pt modelId="{98C148A7-AC03-4237-98C6-220FB608A3A5}" type="sibTrans" cxnId="{FDCC5288-3DA2-47CD-A986-CCCE2B09BAF6}">
      <dgm:prSet/>
      <dgm:spPr/>
      <dgm:t>
        <a:bodyPr/>
        <a:lstStyle/>
        <a:p>
          <a:endParaRPr lang="en-SG"/>
        </a:p>
      </dgm:t>
    </dgm:pt>
    <dgm:pt modelId="{7A3D9F41-138E-46F7-8F36-3AFDD0D50D6F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2655800A-239F-4077-A79D-2D258C0D5C10}" type="parTrans" cxnId="{4B5C8EED-559A-43D8-84A6-9C37C32A4C9C}">
      <dgm:prSet/>
      <dgm:spPr/>
      <dgm:t>
        <a:bodyPr/>
        <a:lstStyle/>
        <a:p>
          <a:endParaRPr lang="en-SG"/>
        </a:p>
      </dgm:t>
    </dgm:pt>
    <dgm:pt modelId="{FCA1E0D0-5EFB-47B2-AC0B-E176FA7A48C0}" type="sibTrans" cxnId="{4B5C8EED-559A-43D8-84A6-9C37C32A4C9C}">
      <dgm:prSet/>
      <dgm:spPr/>
      <dgm:t>
        <a:bodyPr/>
        <a:lstStyle/>
        <a:p>
          <a:endParaRPr lang="en-SG"/>
        </a:p>
      </dgm:t>
    </dgm:pt>
    <dgm:pt modelId="{433180FF-7B88-47C6-AC9C-2F8F2095A695}">
      <dgm:prSet custT="1"/>
      <dgm:spPr/>
      <dgm:t>
        <a:bodyPr/>
        <a:lstStyle/>
        <a:p>
          <a:r>
            <a:rPr lang="en-SG" sz="1600" dirty="0" err="1"/>
            <a:t>ValueList</a:t>
          </a:r>
          <a:r>
            <a:rPr lang="en-SG" sz="1600" dirty="0"/>
            <a:t> VARCHAR(1024)</a:t>
          </a:r>
        </a:p>
      </dgm:t>
    </dgm:pt>
    <dgm:pt modelId="{7E0EB3C4-86B3-44A3-A51E-20DD9BF7AD82}" type="parTrans" cxnId="{F35AC48D-5FB9-4F4A-BA1C-2C4034E112D3}">
      <dgm:prSet/>
      <dgm:spPr/>
      <dgm:t>
        <a:bodyPr/>
        <a:lstStyle/>
        <a:p>
          <a:endParaRPr lang="en-SG"/>
        </a:p>
      </dgm:t>
    </dgm:pt>
    <dgm:pt modelId="{BE2D5971-0912-449F-850E-905A824579E5}" type="sibTrans" cxnId="{F35AC48D-5FB9-4F4A-BA1C-2C4034E112D3}">
      <dgm:prSet/>
      <dgm:spPr/>
      <dgm:t>
        <a:bodyPr/>
        <a:lstStyle/>
        <a:p>
          <a:endParaRPr lang="en-SG"/>
        </a:p>
      </dgm:t>
    </dgm:pt>
    <dgm:pt modelId="{50EB02C0-88A6-4D79-A607-A81B420D8D09}">
      <dgm:prSet phldrT="[Text]"/>
      <dgm:spPr/>
      <dgm:t>
        <a:bodyPr/>
        <a:lstStyle/>
        <a:p>
          <a:r>
            <a:rPr lang="en-SG" b="1" dirty="0"/>
            <a:t>Header1</a:t>
          </a:r>
        </a:p>
      </dgm:t>
    </dgm:pt>
    <dgm:pt modelId="{7909DE61-6F51-4684-AB22-282AD24E462C}" type="sibTrans" cxnId="{BDC0D52E-6FFC-4868-9926-FE201BA00427}">
      <dgm:prSet/>
      <dgm:spPr/>
      <dgm:t>
        <a:bodyPr/>
        <a:lstStyle/>
        <a:p>
          <a:endParaRPr lang="en-SG"/>
        </a:p>
      </dgm:t>
    </dgm:pt>
    <dgm:pt modelId="{E4161533-A50C-46F1-B043-DCB7DE6A3766}" type="parTrans" cxnId="{BDC0D52E-6FFC-4868-9926-FE201BA00427}">
      <dgm:prSet/>
      <dgm:spPr/>
      <dgm:t>
        <a:bodyPr/>
        <a:lstStyle/>
        <a:p>
          <a:endParaRPr lang="en-SG"/>
        </a:p>
      </dgm:t>
    </dgm:pt>
    <dgm:pt modelId="{D9E50517-D113-4601-9878-45EAB02649F9}" type="pres">
      <dgm:prSet presAssocID="{D09E5DFA-7727-4CED-B5C2-D529D2C81956}" presName="diagram" presStyleCnt="0">
        <dgm:presLayoutVars>
          <dgm:dir/>
          <dgm:animLvl val="lvl"/>
          <dgm:resizeHandles val="exact"/>
        </dgm:presLayoutVars>
      </dgm:prSet>
      <dgm:spPr/>
    </dgm:pt>
    <dgm:pt modelId="{9F21CE20-C9A8-4EA9-9A13-BF27869D98C1}" type="pres">
      <dgm:prSet presAssocID="{50EB02C0-88A6-4D79-A607-A81B420D8D09}" presName="compNode" presStyleCnt="0"/>
      <dgm:spPr/>
    </dgm:pt>
    <dgm:pt modelId="{08C993DA-A95D-40E6-B5E2-C11482B815B1}" type="pres">
      <dgm:prSet presAssocID="{50EB02C0-88A6-4D79-A607-A81B420D8D09}" presName="childRect" presStyleLbl="bgAcc1" presStyleIdx="0" presStyleCnt="4" custLinFactY="60420" custLinFactNeighborX="46795" custLinFactNeighborY="100000">
        <dgm:presLayoutVars>
          <dgm:bulletEnabled val="1"/>
        </dgm:presLayoutVars>
      </dgm:prSet>
      <dgm:spPr/>
    </dgm:pt>
    <dgm:pt modelId="{02CFDB4C-1CB3-4FF5-AB78-E135C0DA65CE}" type="pres">
      <dgm:prSet presAssocID="{50EB02C0-88A6-4D79-A607-A81B420D8D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D28E104-30EB-4F08-9562-54707F54B234}" type="pres">
      <dgm:prSet presAssocID="{50EB02C0-88A6-4D79-A607-A81B420D8D09}" presName="parentRect" presStyleLbl="alignNode1" presStyleIdx="0" presStyleCnt="4" custLinFactY="173071" custLinFactNeighborX="46795" custLinFactNeighborY="200000"/>
      <dgm:spPr/>
    </dgm:pt>
    <dgm:pt modelId="{E4E05E7A-98ED-45C3-87B7-528F1F61D606}" type="pres">
      <dgm:prSet presAssocID="{50EB02C0-88A6-4D79-A607-A81B420D8D09}" presName="adorn" presStyleLbl="fgAccFollowNode1" presStyleIdx="0" presStyleCnt="4" custLinFactX="33701" custLinFactY="142144" custLinFactNeighborX="100000" custLinFactNeighborY="200000"/>
      <dgm:spPr>
        <a:noFill/>
      </dgm:spPr>
    </dgm:pt>
    <dgm:pt modelId="{7FB7BCE4-2393-4E20-8CF6-FD3146E6E774}" type="pres">
      <dgm:prSet presAssocID="{7909DE61-6F51-4684-AB22-282AD24E462C}" presName="sibTrans" presStyleLbl="sibTrans2D1" presStyleIdx="0" presStyleCnt="0"/>
      <dgm:spPr/>
    </dgm:pt>
    <dgm:pt modelId="{A18D438F-05D3-4387-82D8-B7EAA841BCE9}" type="pres">
      <dgm:prSet presAssocID="{DBA5CCAB-B605-48FA-8DCD-C06495FB0AA9}" presName="compNode" presStyleCnt="0"/>
      <dgm:spPr/>
    </dgm:pt>
    <dgm:pt modelId="{14D0C7E3-4CD5-44DD-9D9E-B7456E4ADB63}" type="pres">
      <dgm:prSet presAssocID="{DBA5CCAB-B605-48FA-8DCD-C06495FB0AA9}" presName="childRect" presStyleLbl="bgAcc1" presStyleIdx="1" presStyleCnt="4">
        <dgm:presLayoutVars>
          <dgm:bulletEnabled val="1"/>
        </dgm:presLayoutVars>
      </dgm:prSet>
      <dgm:spPr/>
    </dgm:pt>
    <dgm:pt modelId="{8ACD429C-3E0A-410C-988A-525BE98C859B}" type="pres">
      <dgm:prSet presAssocID="{DBA5CCAB-B605-48FA-8DCD-C06495FB0AA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81AC2F8-2B4E-4B5F-9B80-DB6FE2144728}" type="pres">
      <dgm:prSet presAssocID="{DBA5CCAB-B605-48FA-8DCD-C06495FB0AA9}" presName="parentRect" presStyleLbl="alignNode1" presStyleIdx="1" presStyleCnt="4"/>
      <dgm:spPr/>
    </dgm:pt>
    <dgm:pt modelId="{96AAA5F5-3DA5-4D63-AE52-FF06FDE0493C}" type="pres">
      <dgm:prSet presAssocID="{DBA5CCAB-B605-48FA-8DCD-C06495FB0AA9}" presName="adorn" presStyleLbl="fgAccFollowNode1" presStyleIdx="1" presStyleCnt="4"/>
      <dgm:spPr>
        <a:noFill/>
      </dgm:spPr>
    </dgm:pt>
    <dgm:pt modelId="{A86D3265-3715-4225-9D9F-D2DF6FA70D19}" type="pres">
      <dgm:prSet presAssocID="{C6592A6D-DEB9-4EED-B6F8-5A06EFB0C96B}" presName="sibTrans" presStyleLbl="sibTrans2D1" presStyleIdx="0" presStyleCnt="0"/>
      <dgm:spPr/>
    </dgm:pt>
    <dgm:pt modelId="{5463DB97-74E7-49DB-A67D-924CF4DD2E8C}" type="pres">
      <dgm:prSet presAssocID="{908C184F-605A-4347-A2A5-FCBAB4E85D61}" presName="compNode" presStyleCnt="0"/>
      <dgm:spPr/>
    </dgm:pt>
    <dgm:pt modelId="{D03F8DF6-4283-4372-AF4D-217B8C47E7CB}" type="pres">
      <dgm:prSet presAssocID="{908C184F-605A-4347-A2A5-FCBAB4E85D61}" presName="childRect" presStyleLbl="bgAcc1" presStyleIdx="2" presStyleCnt="4">
        <dgm:presLayoutVars>
          <dgm:bulletEnabled val="1"/>
        </dgm:presLayoutVars>
      </dgm:prSet>
      <dgm:spPr/>
    </dgm:pt>
    <dgm:pt modelId="{BFE55B30-7EE6-47C6-8C38-5047C3FDB5B8}" type="pres">
      <dgm:prSet presAssocID="{908C184F-605A-4347-A2A5-FCBAB4E85D6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B630954-718D-471B-B893-92DE57FBD0D1}" type="pres">
      <dgm:prSet presAssocID="{908C184F-605A-4347-A2A5-FCBAB4E85D61}" presName="parentRect" presStyleLbl="alignNode1" presStyleIdx="2" presStyleCnt="4"/>
      <dgm:spPr/>
    </dgm:pt>
    <dgm:pt modelId="{610E64D7-1F65-454E-A744-A25B33117A22}" type="pres">
      <dgm:prSet presAssocID="{908C184F-605A-4347-A2A5-FCBAB4E85D61}" presName="adorn" presStyleLbl="fgAccFollowNode1" presStyleIdx="2" presStyleCnt="4"/>
      <dgm:spPr>
        <a:noFill/>
      </dgm:spPr>
    </dgm:pt>
    <dgm:pt modelId="{114A0D21-1FFC-4E68-B278-35108B9477B1}" type="pres">
      <dgm:prSet presAssocID="{2EA407C0-423C-4F5B-8202-D0D72DD0FE6B}" presName="sibTrans" presStyleLbl="sibTrans2D1" presStyleIdx="0" presStyleCnt="0"/>
      <dgm:spPr/>
    </dgm:pt>
    <dgm:pt modelId="{0F1CB92A-8091-4B26-8C4A-942329937D35}" type="pres">
      <dgm:prSet presAssocID="{297DDF0C-2393-4AAD-9371-FA5F73BDD537}" presName="compNode" presStyleCnt="0"/>
      <dgm:spPr/>
    </dgm:pt>
    <dgm:pt modelId="{F737FD04-C4ED-4706-AA6F-21AD828B8575}" type="pres">
      <dgm:prSet presAssocID="{297DDF0C-2393-4AAD-9371-FA5F73BDD537}" presName="childRect" presStyleLbl="bgAcc1" presStyleIdx="3" presStyleCnt="4" custLinFactNeighborX="45535" custLinFactNeighborY="-16519">
        <dgm:presLayoutVars>
          <dgm:bulletEnabled val="1"/>
        </dgm:presLayoutVars>
      </dgm:prSet>
      <dgm:spPr/>
    </dgm:pt>
    <dgm:pt modelId="{DBB5AACB-EC95-413F-8825-316992F80A5F}" type="pres">
      <dgm:prSet presAssocID="{297DDF0C-2393-4AAD-9371-FA5F73BDD53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1EE513-AF7E-4C3D-85C5-DB002DFA01EC}" type="pres">
      <dgm:prSet presAssocID="{297DDF0C-2393-4AAD-9371-FA5F73BDD537}" presName="parentRect" presStyleLbl="alignNode1" presStyleIdx="3" presStyleCnt="4" custLinFactNeighborX="45535" custLinFactNeighborY="-38412"/>
      <dgm:spPr/>
    </dgm:pt>
    <dgm:pt modelId="{C81B8651-E836-45BD-865E-9B698F6D1B9E}" type="pres">
      <dgm:prSet presAssocID="{297DDF0C-2393-4AAD-9371-FA5F73BDD537}" presName="adorn" presStyleLbl="fgAccFollowNode1" presStyleIdx="3" presStyleCnt="4"/>
      <dgm:spPr>
        <a:noFill/>
      </dgm:spPr>
    </dgm:pt>
  </dgm:ptLst>
  <dgm:cxnLst>
    <dgm:cxn modelId="{D9D6440C-F192-48BF-B5E4-F289ADB054E8}" type="presOf" srcId="{7A3D9F41-138E-46F7-8F36-3AFDD0D50D6F}" destId="{D03F8DF6-4283-4372-AF4D-217B8C47E7CB}" srcOrd="0" destOrd="0" presId="urn:microsoft.com/office/officeart/2005/8/layout/bList2"/>
    <dgm:cxn modelId="{FC116217-9A05-479C-80F5-716208C2A571}" type="presOf" srcId="{908C184F-605A-4347-A2A5-FCBAB4E85D61}" destId="{DB630954-718D-471B-B893-92DE57FBD0D1}" srcOrd="1" destOrd="0" presId="urn:microsoft.com/office/officeart/2005/8/layout/bList2"/>
    <dgm:cxn modelId="{7DB24420-5308-44F8-8212-DE0712D77A93}" type="presOf" srcId="{DBA5CCAB-B605-48FA-8DCD-C06495FB0AA9}" destId="{8ACD429C-3E0A-410C-988A-525BE98C859B}" srcOrd="0" destOrd="0" presId="urn:microsoft.com/office/officeart/2005/8/layout/bList2"/>
    <dgm:cxn modelId="{6F4F822A-7356-4215-9D9D-2E203274E6B8}" type="presOf" srcId="{50EB02C0-88A6-4D79-A607-A81B420D8D09}" destId="{5D28E104-30EB-4F08-9562-54707F54B234}" srcOrd="1" destOrd="0" presId="urn:microsoft.com/office/officeart/2005/8/layout/bList2"/>
    <dgm:cxn modelId="{BDC0D52E-6FFC-4868-9926-FE201BA00427}" srcId="{D09E5DFA-7727-4CED-B5C2-D529D2C81956}" destId="{50EB02C0-88A6-4D79-A607-A81B420D8D09}" srcOrd="0" destOrd="0" parTransId="{E4161533-A50C-46F1-B043-DCB7DE6A3766}" sibTransId="{7909DE61-6F51-4684-AB22-282AD24E462C}"/>
    <dgm:cxn modelId="{C66B6E30-F676-421B-B5F7-532666E2F3F4}" type="presOf" srcId="{433180FF-7B88-47C6-AC9C-2F8F2095A695}" destId="{F737FD04-C4ED-4706-AA6F-21AD828B8575}" srcOrd="0" destOrd="0" presId="urn:microsoft.com/office/officeart/2005/8/layout/bList2"/>
    <dgm:cxn modelId="{86E7C83A-9E6C-48CF-9D32-AA17EFA28646}" srcId="{50EB02C0-88A6-4D79-A607-A81B420D8D09}" destId="{CCC8E5CE-72F2-4AAD-9639-D772AAC5A770}" srcOrd="0" destOrd="0" parTransId="{EAB707D8-7712-4679-9D07-65ACB2225735}" sibTransId="{5DF2ACA8-A762-4CD3-AD90-185DE8974B6F}"/>
    <dgm:cxn modelId="{DAC3E95D-E464-43CD-973A-9ADAA30186C7}" srcId="{D09E5DFA-7727-4CED-B5C2-D529D2C81956}" destId="{297DDF0C-2393-4AAD-9371-FA5F73BDD537}" srcOrd="3" destOrd="0" parTransId="{BB03B5EB-2BDE-416F-B7FF-613D40A283BF}" sibTransId="{0F9F7BB2-943D-40F6-8708-BCCFE3E9D963}"/>
    <dgm:cxn modelId="{CC6BBB6B-FC7A-4F83-9579-9130C39F6F50}" type="presOf" srcId="{C6592A6D-DEB9-4EED-B6F8-5A06EFB0C96B}" destId="{A86D3265-3715-4225-9D9F-D2DF6FA70D19}" srcOrd="0" destOrd="0" presId="urn:microsoft.com/office/officeart/2005/8/layout/bList2"/>
    <dgm:cxn modelId="{40F05F56-64B3-4940-B156-2B5225DE5551}" type="presOf" srcId="{297DDF0C-2393-4AAD-9371-FA5F73BDD537}" destId="{CB1EE513-AF7E-4C3D-85C5-DB002DFA01EC}" srcOrd="1" destOrd="0" presId="urn:microsoft.com/office/officeart/2005/8/layout/bList2"/>
    <dgm:cxn modelId="{0BCE3A82-4F70-4497-BDB5-F055BACF4261}" srcId="{D09E5DFA-7727-4CED-B5C2-D529D2C81956}" destId="{DBA5CCAB-B605-48FA-8DCD-C06495FB0AA9}" srcOrd="1" destOrd="0" parTransId="{D81D1754-42A3-4784-B84D-CEE35AFD98CC}" sibTransId="{C6592A6D-DEB9-4EED-B6F8-5A06EFB0C96B}"/>
    <dgm:cxn modelId="{FDCC5288-3DA2-47CD-A986-CCCE2B09BAF6}" srcId="{DBA5CCAB-B605-48FA-8DCD-C06495FB0AA9}" destId="{8FF08AEA-7708-4FB6-88D8-06961FF5D2F9}" srcOrd="0" destOrd="0" parTransId="{18476D83-7A7F-40D5-B81E-6FCDA6001FB7}" sibTransId="{98C148A7-AC03-4237-98C6-220FB608A3A5}"/>
    <dgm:cxn modelId="{F35AC48D-5FB9-4F4A-BA1C-2C4034E112D3}" srcId="{297DDF0C-2393-4AAD-9371-FA5F73BDD537}" destId="{433180FF-7B88-47C6-AC9C-2F8F2095A695}" srcOrd="0" destOrd="0" parTransId="{7E0EB3C4-86B3-44A3-A51E-20DD9BF7AD82}" sibTransId="{BE2D5971-0912-449F-850E-905A824579E5}"/>
    <dgm:cxn modelId="{262EFD95-1F92-4B4F-80BC-8C65CCB0098D}" type="presOf" srcId="{D09E5DFA-7727-4CED-B5C2-D529D2C81956}" destId="{D9E50517-D113-4601-9878-45EAB02649F9}" srcOrd="0" destOrd="0" presId="urn:microsoft.com/office/officeart/2005/8/layout/bList2"/>
    <dgm:cxn modelId="{69F77799-F4E7-40BF-B46A-F70E07019AEF}" type="presOf" srcId="{CCC8E5CE-72F2-4AAD-9639-D772AAC5A770}" destId="{08C993DA-A95D-40E6-B5E2-C11482B815B1}" srcOrd="0" destOrd="0" presId="urn:microsoft.com/office/officeart/2005/8/layout/bList2"/>
    <dgm:cxn modelId="{C82564AB-E046-46CA-AFC5-73E65E936324}" type="presOf" srcId="{8FF08AEA-7708-4FB6-88D8-06961FF5D2F9}" destId="{14D0C7E3-4CD5-44DD-9D9E-B7456E4ADB63}" srcOrd="0" destOrd="0" presId="urn:microsoft.com/office/officeart/2005/8/layout/bList2"/>
    <dgm:cxn modelId="{B7421DB8-B4B3-43FA-827C-E716D2565265}" srcId="{D09E5DFA-7727-4CED-B5C2-D529D2C81956}" destId="{908C184F-605A-4347-A2A5-FCBAB4E85D61}" srcOrd="2" destOrd="0" parTransId="{AE474112-0D8C-4815-9120-D979DC483D56}" sibTransId="{2EA407C0-423C-4F5B-8202-D0D72DD0FE6B}"/>
    <dgm:cxn modelId="{4F3B64BC-CFD8-438D-A09E-0DAC3CA7D2B9}" type="presOf" srcId="{297DDF0C-2393-4AAD-9371-FA5F73BDD537}" destId="{DBB5AACB-EC95-413F-8825-316992F80A5F}" srcOrd="0" destOrd="0" presId="urn:microsoft.com/office/officeart/2005/8/layout/bList2"/>
    <dgm:cxn modelId="{DB910CCA-5A0A-46E7-B760-D613B04EDDCF}" type="presOf" srcId="{2EA407C0-423C-4F5B-8202-D0D72DD0FE6B}" destId="{114A0D21-1FFC-4E68-B278-35108B9477B1}" srcOrd="0" destOrd="0" presId="urn:microsoft.com/office/officeart/2005/8/layout/bList2"/>
    <dgm:cxn modelId="{3D0368D2-ED11-47D2-AE7E-D8762AEF5DE4}" type="presOf" srcId="{908C184F-605A-4347-A2A5-FCBAB4E85D61}" destId="{BFE55B30-7EE6-47C6-8C38-5047C3FDB5B8}" srcOrd="0" destOrd="0" presId="urn:microsoft.com/office/officeart/2005/8/layout/bList2"/>
    <dgm:cxn modelId="{FE980FD6-3BDE-4330-987C-0F3866C9775E}" type="presOf" srcId="{DBA5CCAB-B605-48FA-8DCD-C06495FB0AA9}" destId="{281AC2F8-2B4E-4B5F-9B80-DB6FE2144728}" srcOrd="1" destOrd="0" presId="urn:microsoft.com/office/officeart/2005/8/layout/bList2"/>
    <dgm:cxn modelId="{C1785EDA-F6AA-4014-97DF-A74B26127534}" type="presOf" srcId="{50EB02C0-88A6-4D79-A607-A81B420D8D09}" destId="{02CFDB4C-1CB3-4FF5-AB78-E135C0DA65CE}" srcOrd="0" destOrd="0" presId="urn:microsoft.com/office/officeart/2005/8/layout/bList2"/>
    <dgm:cxn modelId="{E5050FE7-B393-402D-85F5-F3813D152C22}" type="presOf" srcId="{7909DE61-6F51-4684-AB22-282AD24E462C}" destId="{7FB7BCE4-2393-4E20-8CF6-FD3146E6E774}" srcOrd="0" destOrd="0" presId="urn:microsoft.com/office/officeart/2005/8/layout/bList2"/>
    <dgm:cxn modelId="{4B5C8EED-559A-43D8-84A6-9C37C32A4C9C}" srcId="{908C184F-605A-4347-A2A5-FCBAB4E85D61}" destId="{7A3D9F41-138E-46F7-8F36-3AFDD0D50D6F}" srcOrd="0" destOrd="0" parTransId="{2655800A-239F-4077-A79D-2D258C0D5C10}" sibTransId="{FCA1E0D0-5EFB-47B2-AC0B-E176FA7A48C0}"/>
    <dgm:cxn modelId="{1307A8A1-21D5-4E9B-B7DF-56BE8010F9EA}" type="presParOf" srcId="{D9E50517-D113-4601-9878-45EAB02649F9}" destId="{9F21CE20-C9A8-4EA9-9A13-BF27869D98C1}" srcOrd="0" destOrd="0" presId="urn:microsoft.com/office/officeart/2005/8/layout/bList2"/>
    <dgm:cxn modelId="{514738F6-7346-4D4A-854E-B27926D0C381}" type="presParOf" srcId="{9F21CE20-C9A8-4EA9-9A13-BF27869D98C1}" destId="{08C993DA-A95D-40E6-B5E2-C11482B815B1}" srcOrd="0" destOrd="0" presId="urn:microsoft.com/office/officeart/2005/8/layout/bList2"/>
    <dgm:cxn modelId="{ACA79DD9-6B96-4489-9B7C-A22A707AC1ED}" type="presParOf" srcId="{9F21CE20-C9A8-4EA9-9A13-BF27869D98C1}" destId="{02CFDB4C-1CB3-4FF5-AB78-E135C0DA65CE}" srcOrd="1" destOrd="0" presId="urn:microsoft.com/office/officeart/2005/8/layout/bList2"/>
    <dgm:cxn modelId="{BD73242D-6EDD-4FF3-A70B-5DD252F62827}" type="presParOf" srcId="{9F21CE20-C9A8-4EA9-9A13-BF27869D98C1}" destId="{5D28E104-30EB-4F08-9562-54707F54B234}" srcOrd="2" destOrd="0" presId="urn:microsoft.com/office/officeart/2005/8/layout/bList2"/>
    <dgm:cxn modelId="{03B88491-8D8D-4C41-8AA8-4E4BBE6B2198}" type="presParOf" srcId="{9F21CE20-C9A8-4EA9-9A13-BF27869D98C1}" destId="{E4E05E7A-98ED-45C3-87B7-528F1F61D606}" srcOrd="3" destOrd="0" presId="urn:microsoft.com/office/officeart/2005/8/layout/bList2"/>
    <dgm:cxn modelId="{D33ADA35-6B5A-4007-B2A9-0AF728C6038C}" type="presParOf" srcId="{D9E50517-D113-4601-9878-45EAB02649F9}" destId="{7FB7BCE4-2393-4E20-8CF6-FD3146E6E774}" srcOrd="1" destOrd="0" presId="urn:microsoft.com/office/officeart/2005/8/layout/bList2"/>
    <dgm:cxn modelId="{9256F0AE-39D6-4F2B-93BD-1BD392223DEE}" type="presParOf" srcId="{D9E50517-D113-4601-9878-45EAB02649F9}" destId="{A18D438F-05D3-4387-82D8-B7EAA841BCE9}" srcOrd="2" destOrd="0" presId="urn:microsoft.com/office/officeart/2005/8/layout/bList2"/>
    <dgm:cxn modelId="{824F3DD8-F42F-47FF-8CFB-15C3564F6BEF}" type="presParOf" srcId="{A18D438F-05D3-4387-82D8-B7EAA841BCE9}" destId="{14D0C7E3-4CD5-44DD-9D9E-B7456E4ADB63}" srcOrd="0" destOrd="0" presId="urn:microsoft.com/office/officeart/2005/8/layout/bList2"/>
    <dgm:cxn modelId="{041FB42C-E316-4DCC-9AA9-BAD13D110FA2}" type="presParOf" srcId="{A18D438F-05D3-4387-82D8-B7EAA841BCE9}" destId="{8ACD429C-3E0A-410C-988A-525BE98C859B}" srcOrd="1" destOrd="0" presId="urn:microsoft.com/office/officeart/2005/8/layout/bList2"/>
    <dgm:cxn modelId="{FD45740D-EACE-43E5-B6DC-D939A2C62FE1}" type="presParOf" srcId="{A18D438F-05D3-4387-82D8-B7EAA841BCE9}" destId="{281AC2F8-2B4E-4B5F-9B80-DB6FE2144728}" srcOrd="2" destOrd="0" presId="urn:microsoft.com/office/officeart/2005/8/layout/bList2"/>
    <dgm:cxn modelId="{6A1FAB83-D2C4-45E7-9F68-C8EFDF1D0087}" type="presParOf" srcId="{A18D438F-05D3-4387-82D8-B7EAA841BCE9}" destId="{96AAA5F5-3DA5-4D63-AE52-FF06FDE0493C}" srcOrd="3" destOrd="0" presId="urn:microsoft.com/office/officeart/2005/8/layout/bList2"/>
    <dgm:cxn modelId="{6BCD3656-E97A-411D-8A90-8B1E47AAE244}" type="presParOf" srcId="{D9E50517-D113-4601-9878-45EAB02649F9}" destId="{A86D3265-3715-4225-9D9F-D2DF6FA70D19}" srcOrd="3" destOrd="0" presId="urn:microsoft.com/office/officeart/2005/8/layout/bList2"/>
    <dgm:cxn modelId="{DCF932E3-7969-4718-A47A-98830E45EBFE}" type="presParOf" srcId="{D9E50517-D113-4601-9878-45EAB02649F9}" destId="{5463DB97-74E7-49DB-A67D-924CF4DD2E8C}" srcOrd="4" destOrd="0" presId="urn:microsoft.com/office/officeart/2005/8/layout/bList2"/>
    <dgm:cxn modelId="{15A3606A-0CA1-400D-89E3-0E022013627F}" type="presParOf" srcId="{5463DB97-74E7-49DB-A67D-924CF4DD2E8C}" destId="{D03F8DF6-4283-4372-AF4D-217B8C47E7CB}" srcOrd="0" destOrd="0" presId="urn:microsoft.com/office/officeart/2005/8/layout/bList2"/>
    <dgm:cxn modelId="{F8674A45-50ED-4AA0-A442-1C4299833712}" type="presParOf" srcId="{5463DB97-74E7-49DB-A67D-924CF4DD2E8C}" destId="{BFE55B30-7EE6-47C6-8C38-5047C3FDB5B8}" srcOrd="1" destOrd="0" presId="urn:microsoft.com/office/officeart/2005/8/layout/bList2"/>
    <dgm:cxn modelId="{91ECF8A9-B305-4789-8F96-6A712FA8B02B}" type="presParOf" srcId="{5463DB97-74E7-49DB-A67D-924CF4DD2E8C}" destId="{DB630954-718D-471B-B893-92DE57FBD0D1}" srcOrd="2" destOrd="0" presId="urn:microsoft.com/office/officeart/2005/8/layout/bList2"/>
    <dgm:cxn modelId="{77757A90-F6C8-4B5E-8233-E442ED62503C}" type="presParOf" srcId="{5463DB97-74E7-49DB-A67D-924CF4DD2E8C}" destId="{610E64D7-1F65-454E-A744-A25B33117A22}" srcOrd="3" destOrd="0" presId="urn:microsoft.com/office/officeart/2005/8/layout/bList2"/>
    <dgm:cxn modelId="{944764F7-78BB-4510-B06B-C16555BA4184}" type="presParOf" srcId="{D9E50517-D113-4601-9878-45EAB02649F9}" destId="{114A0D21-1FFC-4E68-B278-35108B9477B1}" srcOrd="5" destOrd="0" presId="urn:microsoft.com/office/officeart/2005/8/layout/bList2"/>
    <dgm:cxn modelId="{D0917176-C25B-4713-9629-71BB9BF969C9}" type="presParOf" srcId="{D9E50517-D113-4601-9878-45EAB02649F9}" destId="{0F1CB92A-8091-4B26-8C4A-942329937D35}" srcOrd="6" destOrd="0" presId="urn:microsoft.com/office/officeart/2005/8/layout/bList2"/>
    <dgm:cxn modelId="{FD2E534D-1A09-4949-8055-6B1B14F79461}" type="presParOf" srcId="{0F1CB92A-8091-4B26-8C4A-942329937D35}" destId="{F737FD04-C4ED-4706-AA6F-21AD828B8575}" srcOrd="0" destOrd="0" presId="urn:microsoft.com/office/officeart/2005/8/layout/bList2"/>
    <dgm:cxn modelId="{BDDC0311-673D-4AF3-91E0-B7C389FF554E}" type="presParOf" srcId="{0F1CB92A-8091-4B26-8C4A-942329937D35}" destId="{DBB5AACB-EC95-413F-8825-316992F80A5F}" srcOrd="1" destOrd="0" presId="urn:microsoft.com/office/officeart/2005/8/layout/bList2"/>
    <dgm:cxn modelId="{B0353C75-6514-4FE9-94BF-86CAAACFFAC8}" type="presParOf" srcId="{0F1CB92A-8091-4B26-8C4A-942329937D35}" destId="{CB1EE513-AF7E-4C3D-85C5-DB002DFA01EC}" srcOrd="2" destOrd="0" presId="urn:microsoft.com/office/officeart/2005/8/layout/bList2"/>
    <dgm:cxn modelId="{15EFBF47-E0C1-4C9A-8609-0DBEE17C3994}" type="presParOf" srcId="{0F1CB92A-8091-4B26-8C4A-942329937D35}" destId="{C81B8651-E836-45BD-865E-9B698F6D1B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993DA-A95D-40E6-B5E2-C11482B815B1}">
      <dsp:nvSpPr>
        <dsp:cNvPr id="0" name=""/>
        <dsp:cNvSpPr/>
      </dsp:nvSpPr>
      <dsp:spPr>
        <a:xfrm>
          <a:off x="1338745" y="2628977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1377108" y="2667340"/>
        <a:ext cx="2116583" cy="1598895"/>
      </dsp:txXfrm>
    </dsp:sp>
    <dsp:sp modelId="{5D28E104-30EB-4F08-9562-54707F54B234}">
      <dsp:nvSpPr>
        <dsp:cNvPr id="0" name=""/>
        <dsp:cNvSpPr/>
      </dsp:nvSpPr>
      <dsp:spPr>
        <a:xfrm>
          <a:off x="1338745" y="4266244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/>
            <a:t>Header1</a:t>
          </a:r>
        </a:p>
      </dsp:txBody>
      <dsp:txXfrm>
        <a:off x="1338745" y="4266244"/>
        <a:ext cx="1544583" cy="704021"/>
      </dsp:txXfrm>
    </dsp:sp>
    <dsp:sp modelId="{E4E05E7A-98ED-45C3-87B7-528F1F61D606}">
      <dsp:nvSpPr>
        <dsp:cNvPr id="0" name=""/>
        <dsp:cNvSpPr/>
      </dsp:nvSpPr>
      <dsp:spPr>
        <a:xfrm>
          <a:off x="2945382" y="4378069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D0C7E3-4CD5-44DD-9D9E-B7456E4ADB63}">
      <dsp:nvSpPr>
        <dsp:cNvPr id="0" name=""/>
        <dsp:cNvSpPr/>
      </dsp:nvSpPr>
      <dsp:spPr>
        <a:xfrm>
          <a:off x="287685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2915219" y="40849"/>
        <a:ext cx="2116583" cy="1598895"/>
      </dsp:txXfrm>
    </dsp:sp>
    <dsp:sp modelId="{281AC2F8-2B4E-4B5F-9B80-DB6FE2144728}">
      <dsp:nvSpPr>
        <dsp:cNvPr id="0" name=""/>
        <dsp:cNvSpPr/>
      </dsp:nvSpPr>
      <dsp:spPr>
        <a:xfrm>
          <a:off x="2876856" y="1639745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 err="1"/>
            <a:t>STHeadlines</a:t>
          </a:r>
          <a:endParaRPr lang="en-SG" sz="1500" b="1" kern="1200" dirty="0"/>
        </a:p>
      </dsp:txBody>
      <dsp:txXfrm>
        <a:off x="2876856" y="1639745"/>
        <a:ext cx="1544583" cy="704021"/>
      </dsp:txXfrm>
    </dsp:sp>
    <dsp:sp modelId="{96AAA5F5-3DA5-4D63-AE52-FF06FDE0493C}">
      <dsp:nvSpPr>
        <dsp:cNvPr id="0" name=""/>
        <dsp:cNvSpPr/>
      </dsp:nvSpPr>
      <dsp:spPr>
        <a:xfrm>
          <a:off x="4483485" y="175157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3F8DF6-4283-4372-AF4D-217B8C47E7CB}">
      <dsp:nvSpPr>
        <dsp:cNvPr id="0" name=""/>
        <dsp:cNvSpPr/>
      </dsp:nvSpPr>
      <dsp:spPr>
        <a:xfrm>
          <a:off x="5441326" y="2486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5479689" y="40849"/>
        <a:ext cx="2116583" cy="1598895"/>
      </dsp:txXfrm>
    </dsp:sp>
    <dsp:sp modelId="{DB630954-718D-471B-B893-92DE57FBD0D1}">
      <dsp:nvSpPr>
        <dsp:cNvPr id="0" name=""/>
        <dsp:cNvSpPr/>
      </dsp:nvSpPr>
      <dsp:spPr>
        <a:xfrm>
          <a:off x="5441326" y="1639745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 err="1"/>
            <a:t>STSubHeadlines</a:t>
          </a:r>
          <a:endParaRPr lang="en-SG" sz="1500" b="1" kern="1200" dirty="0"/>
        </a:p>
      </dsp:txBody>
      <dsp:txXfrm>
        <a:off x="5441326" y="1639745"/>
        <a:ext cx="1544583" cy="704021"/>
      </dsp:txXfrm>
    </dsp:sp>
    <dsp:sp modelId="{610E64D7-1F65-454E-A744-A25B33117A22}">
      <dsp:nvSpPr>
        <dsp:cNvPr id="0" name=""/>
        <dsp:cNvSpPr/>
      </dsp:nvSpPr>
      <dsp:spPr>
        <a:xfrm>
          <a:off x="7047955" y="175157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37FD04-C4ED-4706-AA6F-21AD828B8575}">
      <dsp:nvSpPr>
        <dsp:cNvPr id="0" name=""/>
        <dsp:cNvSpPr/>
      </dsp:nvSpPr>
      <dsp:spPr>
        <a:xfrm>
          <a:off x="3875579" y="2628977"/>
          <a:ext cx="2193309" cy="163725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 err="1"/>
            <a:t>ValueList</a:t>
          </a:r>
          <a:r>
            <a:rPr lang="en-SG" sz="1600" kern="1200" dirty="0"/>
            <a:t> VARCHAR(1024)</a:t>
          </a:r>
        </a:p>
      </dsp:txBody>
      <dsp:txXfrm>
        <a:off x="3913942" y="2667340"/>
        <a:ext cx="2116583" cy="1598895"/>
      </dsp:txXfrm>
    </dsp:sp>
    <dsp:sp modelId="{CB1EE513-AF7E-4C3D-85C5-DB002DFA01EC}">
      <dsp:nvSpPr>
        <dsp:cNvPr id="0" name=""/>
        <dsp:cNvSpPr/>
      </dsp:nvSpPr>
      <dsp:spPr>
        <a:xfrm>
          <a:off x="3875579" y="4266266"/>
          <a:ext cx="2193309" cy="704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 dirty="0"/>
            <a:t>links</a:t>
          </a:r>
        </a:p>
      </dsp:txBody>
      <dsp:txXfrm>
        <a:off x="3875579" y="4266266"/>
        <a:ext cx="1544583" cy="704021"/>
      </dsp:txXfrm>
    </dsp:sp>
    <dsp:sp modelId="{C81B8651-E836-45BD-865E-9B698F6D1B9E}">
      <dsp:nvSpPr>
        <dsp:cNvPr id="0" name=""/>
        <dsp:cNvSpPr/>
      </dsp:nvSpPr>
      <dsp:spPr>
        <a:xfrm>
          <a:off x="4483485" y="4648522"/>
          <a:ext cx="767658" cy="767658"/>
        </a:xfrm>
        <a:prstGeom prst="ellipse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 z="5008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1255-5E6F-48F8-BECF-03147290E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1FDD-DCF5-469D-B6E6-A1808B4AA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/>
              <a:t>Final Project</a:t>
            </a:r>
          </a:p>
          <a:p>
            <a:r>
              <a:rPr lang="en-SG" dirty="0" err="1"/>
              <a:t>markchanec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35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Use requests to connect</a:t>
            </a:r>
          </a:p>
        </p:txBody>
      </p:sp>
    </p:spTree>
    <p:extLst>
      <p:ext uri="{BB962C8B-B14F-4D97-AF65-F5344CB8AC3E}">
        <p14:creationId xmlns:p14="http://schemas.microsoft.com/office/powerpoint/2010/main" val="33731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Contents parsed via Beautiful Soup 4 using HTML parser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BB3E1-13DB-43C7-912A-948C4210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52" y="1076325"/>
            <a:ext cx="4914900" cy="4476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4C5E5C-C0FD-4DCD-B10D-AB62012FD29A}"/>
              </a:ext>
            </a:extLst>
          </p:cNvPr>
          <p:cNvGrpSpPr/>
          <p:nvPr/>
        </p:nvGrpSpPr>
        <p:grpSpPr>
          <a:xfrm>
            <a:off x="3987164" y="791544"/>
            <a:ext cx="6117888" cy="1274300"/>
            <a:chOff x="3987164" y="791544"/>
            <a:chExt cx="6117888" cy="12743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108A0F-4979-4CA8-8982-5968C0DBBB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7522" y="1401148"/>
              <a:ext cx="587144" cy="29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1CE21-1AD3-4A96-BDF7-F1EFCE44C11E}"/>
                </a:ext>
              </a:extLst>
            </p:cNvPr>
            <p:cNvSpPr/>
            <p:nvPr/>
          </p:nvSpPr>
          <p:spPr>
            <a:xfrm>
              <a:off x="4904665" y="791544"/>
              <a:ext cx="5200387" cy="906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01011-CFD0-454A-A063-D32DD3497887}"/>
                </a:ext>
              </a:extLst>
            </p:cNvPr>
            <p:cNvSpPr/>
            <p:nvPr/>
          </p:nvSpPr>
          <p:spPr>
            <a:xfrm>
              <a:off x="3987164" y="1665734"/>
              <a:ext cx="6543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7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News Website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4D00AA1-9998-4D4E-B0F3-BFAA47158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252" y="1552126"/>
            <a:ext cx="6510337" cy="3753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Results stored in list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86CEC-C273-4847-8646-4BB0C9C842CD}"/>
              </a:ext>
            </a:extLst>
          </p:cNvPr>
          <p:cNvGrpSpPr/>
          <p:nvPr/>
        </p:nvGrpSpPr>
        <p:grpSpPr>
          <a:xfrm>
            <a:off x="5735965" y="957309"/>
            <a:ext cx="3918197" cy="1015337"/>
            <a:chOff x="5735965" y="957309"/>
            <a:chExt cx="3918197" cy="10153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108A0F-4979-4CA8-8982-5968C0DBBB4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757" y="1219563"/>
              <a:ext cx="715436" cy="339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1CE21-1AD3-4A96-BDF7-F1EFCE44C11E}"/>
                </a:ext>
              </a:extLst>
            </p:cNvPr>
            <p:cNvSpPr/>
            <p:nvPr/>
          </p:nvSpPr>
          <p:spPr>
            <a:xfrm>
              <a:off x="6892301" y="1423696"/>
              <a:ext cx="2761861" cy="54895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01011-CFD0-454A-A063-D32DD3497887}"/>
                </a:ext>
              </a:extLst>
            </p:cNvPr>
            <p:cNvSpPr/>
            <p:nvPr/>
          </p:nvSpPr>
          <p:spPr>
            <a:xfrm>
              <a:off x="5735965" y="957309"/>
              <a:ext cx="72007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>
                  <a:ln/>
                  <a:solidFill>
                    <a:schemeClr val="accent3"/>
                  </a:solidFill>
                  <a:effectLst/>
                </a:rPr>
                <a:t>1 H1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77AB7-2BF1-4DF2-8FC5-BDFBABF025EC}"/>
              </a:ext>
            </a:extLst>
          </p:cNvPr>
          <p:cNvCxnSpPr>
            <a:cxnSpLocks/>
          </p:cNvCxnSpPr>
          <p:nvPr/>
        </p:nvCxnSpPr>
        <p:spPr>
          <a:xfrm>
            <a:off x="4170784" y="4213730"/>
            <a:ext cx="731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A936D70-69A8-4BDF-877E-FE67A4B01849}"/>
              </a:ext>
            </a:extLst>
          </p:cNvPr>
          <p:cNvSpPr/>
          <p:nvPr/>
        </p:nvSpPr>
        <p:spPr>
          <a:xfrm>
            <a:off x="5004252" y="3659517"/>
            <a:ext cx="818050" cy="1108426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157E7-FCC9-4667-B28D-8414E0846604}"/>
              </a:ext>
            </a:extLst>
          </p:cNvPr>
          <p:cNvSpPr/>
          <p:nvPr/>
        </p:nvSpPr>
        <p:spPr>
          <a:xfrm>
            <a:off x="2944166" y="4013675"/>
            <a:ext cx="12266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206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03196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scraping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https://www.straitstimes.com/global</a:t>
            </a:r>
          </a:p>
          <a:p>
            <a:r>
              <a:rPr lang="en-SG" dirty="0"/>
              <a:t>6 Jan 2021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Results stored in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795D-3FA5-4AB2-8CE0-3B52333B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2101522"/>
            <a:ext cx="6535269" cy="26549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83CFE59-D983-43E3-9664-BFF7A8C0B70D}"/>
              </a:ext>
            </a:extLst>
          </p:cNvPr>
          <p:cNvGrpSpPr/>
          <p:nvPr/>
        </p:nvGrpSpPr>
        <p:grpSpPr>
          <a:xfrm>
            <a:off x="3592483" y="1415330"/>
            <a:ext cx="3634206" cy="1864764"/>
            <a:chOff x="3592483" y="1415330"/>
            <a:chExt cx="3634206" cy="186476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02945B3-C198-45DE-834C-CB582063AA57}"/>
                </a:ext>
              </a:extLst>
            </p:cNvPr>
            <p:cNvCxnSpPr>
              <a:cxnSpLocks/>
            </p:cNvCxnSpPr>
            <p:nvPr/>
          </p:nvCxnSpPr>
          <p:spPr>
            <a:xfrm>
              <a:off x="4413380" y="1800808"/>
              <a:ext cx="571232" cy="3773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FDEA56-22F7-4DCB-B0A9-22A8C536362D}"/>
                </a:ext>
              </a:extLst>
            </p:cNvPr>
            <p:cNvSpPr/>
            <p:nvPr/>
          </p:nvSpPr>
          <p:spPr>
            <a:xfrm>
              <a:off x="4739953" y="1929467"/>
              <a:ext cx="2486736" cy="1350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D2B208-D4FC-493A-B7C4-69BEB4487E7D}"/>
                </a:ext>
              </a:extLst>
            </p:cNvPr>
            <p:cNvSpPr/>
            <p:nvPr/>
          </p:nvSpPr>
          <p:spPr>
            <a:xfrm>
              <a:off x="3592483" y="1415330"/>
              <a:ext cx="164179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67 headline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81E10-B4BE-4839-943D-31C307098070}"/>
              </a:ext>
            </a:extLst>
          </p:cNvPr>
          <p:cNvGrpSpPr/>
          <p:nvPr/>
        </p:nvGrpSpPr>
        <p:grpSpPr>
          <a:xfrm>
            <a:off x="3117663" y="3124197"/>
            <a:ext cx="4169673" cy="1274300"/>
            <a:chOff x="3117663" y="3124197"/>
            <a:chExt cx="4169673" cy="12743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721375-CE03-427F-B292-3D47E90C3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456" y="3733801"/>
              <a:ext cx="587144" cy="297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CB65C-8A81-4884-AF7B-71D4F764E546}"/>
                </a:ext>
              </a:extLst>
            </p:cNvPr>
            <p:cNvSpPr/>
            <p:nvPr/>
          </p:nvSpPr>
          <p:spPr>
            <a:xfrm>
              <a:off x="4800600" y="3124197"/>
              <a:ext cx="2486736" cy="906627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421E74-FA1F-42F5-B981-4059EF6DC529}"/>
                </a:ext>
              </a:extLst>
            </p:cNvPr>
            <p:cNvSpPr/>
            <p:nvPr/>
          </p:nvSpPr>
          <p:spPr>
            <a:xfrm>
              <a:off x="3117663" y="3998387"/>
              <a:ext cx="218521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>
                  <a:ln/>
                  <a:solidFill>
                    <a:schemeClr val="accent3"/>
                  </a:solidFill>
                </a:rPr>
                <a:t>13 sub-headline</a:t>
              </a:r>
              <a:endParaRPr lang="en-US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7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A416-8F62-45B6-9DD3-7739F1AF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MySQL schema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E651D-2B88-454F-B63C-D03269A66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dirty="0"/>
              <a:t>Simple example pushing scrapped data to MySQL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list item is saved individually as a record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42E4C5A-35C2-44BC-8BA7-2F654E41C0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300239"/>
              </p:ext>
            </p:extLst>
          </p:nvPr>
        </p:nvGraphicFramePr>
        <p:xfrm>
          <a:off x="4199497" y="80001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39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F2E8-0135-4A30-90A3-31C129433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99573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</TotalTime>
  <Words>127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Data Engineering</vt:lpstr>
      <vt:lpstr>News Website</vt:lpstr>
      <vt:lpstr>News Website</vt:lpstr>
      <vt:lpstr>News Website</vt:lpstr>
      <vt:lpstr>Web scraping</vt:lpstr>
      <vt:lpstr>MySQL schema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Mark Chan</dc:creator>
  <cp:lastModifiedBy>Mark Chan</cp:lastModifiedBy>
  <cp:revision>10</cp:revision>
  <dcterms:created xsi:type="dcterms:W3CDTF">2021-01-06T15:34:23Z</dcterms:created>
  <dcterms:modified xsi:type="dcterms:W3CDTF">2021-01-26T18:22:36Z</dcterms:modified>
</cp:coreProperties>
</file>