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5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3792" autoAdjust="0"/>
  </p:normalViewPr>
  <p:slideViewPr>
    <p:cSldViewPr snapToGrid="0">
      <p:cViewPr varScale="1">
        <p:scale>
          <a:sx n="68" d="100"/>
          <a:sy n="68" d="100"/>
        </p:scale>
        <p:origin x="76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4D81-25A3-4034-87D5-A2D346DF9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C50A4-1F7A-4FC7-9FD1-BE114D75B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Bourne</a:t>
            </a:r>
            <a:r>
              <a:rPr lang="en-US" dirty="0"/>
              <a:t> Again Shell</a:t>
            </a:r>
          </a:p>
        </p:txBody>
      </p:sp>
    </p:spTree>
    <p:extLst>
      <p:ext uri="{BB962C8B-B14F-4D97-AF65-F5344CB8AC3E}">
        <p14:creationId xmlns:p14="http://schemas.microsoft.com/office/powerpoint/2010/main" val="338429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0192-714D-4666-BCE0-5A5A6EE9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40A9-42B7-4EA0-AFE4-6FDA69ABD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Shell? Bash?</a:t>
            </a:r>
          </a:p>
          <a:p>
            <a:r>
              <a:rPr lang="en-US" dirty="0"/>
              <a:t>How can we use bash in windows?</a:t>
            </a:r>
          </a:p>
          <a:p>
            <a:r>
              <a:rPr lang="en-US" dirty="0"/>
              <a:t>What are some commands in bash?</a:t>
            </a:r>
          </a:p>
          <a:p>
            <a:r>
              <a:rPr lang="en-US" dirty="0"/>
              <a:t>Diff between . , .. , ~ , and / ?</a:t>
            </a:r>
          </a:p>
          <a:p>
            <a:r>
              <a:rPr lang="en-US" dirty="0"/>
              <a:t>What is path? Absolute vs relative?</a:t>
            </a:r>
          </a:p>
          <a:p>
            <a:r>
              <a:rPr lang="en-US" dirty="0"/>
              <a:t>What are flags? Examples?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3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DF0F-C15B-44E4-8016-23529A9B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3FD8-F9B4-4EBF-88C0-0656E881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the days of Graphical User Interface people interacted with computers via entering text commands</a:t>
            </a:r>
          </a:p>
          <a:p>
            <a:r>
              <a:rPr lang="en-US" dirty="0"/>
              <a:t>Everyday operations such as opening a file, navigating to a folder, running a program, was all done via what we call terminal or command line</a:t>
            </a:r>
          </a:p>
          <a:p>
            <a:r>
              <a:rPr lang="en-US" dirty="0"/>
              <a:t>Shell is an umbrella term for command line interface for Unix/Linux system</a:t>
            </a:r>
          </a:p>
          <a:p>
            <a:r>
              <a:rPr lang="en-US" dirty="0"/>
              <a:t>Bash is one of the most popular flavors of shell</a:t>
            </a:r>
          </a:p>
        </p:txBody>
      </p:sp>
    </p:spTree>
    <p:extLst>
      <p:ext uri="{BB962C8B-B14F-4D97-AF65-F5344CB8AC3E}">
        <p14:creationId xmlns:p14="http://schemas.microsoft.com/office/powerpoint/2010/main" val="263850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DF84-9221-46C1-94E2-83B7CA60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in bash?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33D0-CC45-4F1F-9FD7-DB87F3ADE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59012"/>
            <a:ext cx="9905999" cy="3541714"/>
          </a:xfrm>
        </p:spPr>
        <p:txBody>
          <a:bodyPr/>
          <a:lstStyle/>
          <a:p>
            <a:r>
              <a:rPr lang="en-US" dirty="0"/>
              <a:t>Everything you would do with GUI</a:t>
            </a:r>
          </a:p>
          <a:p>
            <a:pPr lvl="1"/>
            <a:r>
              <a:rPr lang="en-US" dirty="0"/>
              <a:t>Things like reading and writing a file, creating a folder, navigating to a folder, running various software, and more</a:t>
            </a:r>
          </a:p>
          <a:p>
            <a:r>
              <a:rPr lang="en-US" dirty="0"/>
              <a:t>Certain software do not provide GUI</a:t>
            </a:r>
          </a:p>
          <a:p>
            <a:pPr lvl="1"/>
            <a:r>
              <a:rPr lang="en-US" dirty="0"/>
              <a:t>Even when they do sometimes their cli (command line interface) offers more robust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240371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8D76-7C15-47BD-A066-2BF5FEA6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in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5015-EA43-4C81-8C02-1BE26154A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is cli in Linux</a:t>
            </a:r>
          </a:p>
          <a:p>
            <a:r>
              <a:rPr lang="en-US" dirty="0"/>
              <a:t>So… how do we use it in windows?</a:t>
            </a:r>
          </a:p>
          <a:p>
            <a:r>
              <a:rPr lang="en-US" dirty="0"/>
              <a:t>Windows Subsystem Linux</a:t>
            </a:r>
          </a:p>
          <a:p>
            <a:r>
              <a:rPr lang="en-US" dirty="0"/>
              <a:t>Or… Git Bash</a:t>
            </a:r>
          </a:p>
          <a:p>
            <a:pPr lvl="1"/>
            <a:r>
              <a:rPr lang="en-US" dirty="0"/>
              <a:t>Note that git is a software and git bash is an emulated bash terminal that git for windows provide for windows users to be able to use git cli commands</a:t>
            </a:r>
          </a:p>
          <a:p>
            <a:pPr lvl="1"/>
            <a:r>
              <a:rPr lang="en-US" dirty="0"/>
              <a:t>It supports most of the commonly used bash commands</a:t>
            </a:r>
          </a:p>
        </p:txBody>
      </p:sp>
    </p:spTree>
    <p:extLst>
      <p:ext uri="{BB962C8B-B14F-4D97-AF65-F5344CB8AC3E}">
        <p14:creationId xmlns:p14="http://schemas.microsoft.com/office/powerpoint/2010/main" val="303699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9F46-8F13-48F2-B6BA-93E7E9E4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1A32F0-787D-4442-848D-8FF6D788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8066"/>
            <a:ext cx="9905999" cy="4729075"/>
          </a:xfrm>
        </p:spPr>
        <p:txBody>
          <a:bodyPr>
            <a:normAutofit/>
          </a:bodyPr>
          <a:lstStyle/>
          <a:p>
            <a:pPr lvl="1"/>
            <a:r>
              <a:rPr lang="en-US" sz="1400" dirty="0"/>
              <a:t>cd: Change Directory</a:t>
            </a:r>
          </a:p>
          <a:p>
            <a:pPr lvl="1"/>
            <a:r>
              <a:rPr lang="en-US" sz="1400" dirty="0"/>
              <a:t>ls: </a:t>
            </a:r>
            <a:r>
              <a:rPr lang="en-US" sz="1400" dirty="0" err="1"/>
              <a:t>LiSt</a:t>
            </a:r>
            <a:r>
              <a:rPr lang="en-US" sz="1400" dirty="0"/>
              <a:t> content</a:t>
            </a:r>
          </a:p>
          <a:p>
            <a:pPr lvl="1"/>
            <a:r>
              <a:rPr lang="en-US" sz="1400" dirty="0" err="1"/>
              <a:t>mkdir</a:t>
            </a:r>
            <a:r>
              <a:rPr lang="en-US" sz="1400" dirty="0"/>
              <a:t>: </a:t>
            </a:r>
            <a:r>
              <a:rPr lang="en-US" sz="1400" dirty="0" err="1"/>
              <a:t>MaKe</a:t>
            </a:r>
            <a:r>
              <a:rPr lang="en-US" sz="1400" dirty="0"/>
              <a:t> new </a:t>
            </a:r>
            <a:r>
              <a:rPr lang="en-US" sz="1400" dirty="0" err="1"/>
              <a:t>DIRectory</a:t>
            </a:r>
            <a:endParaRPr lang="en-US" sz="1400" dirty="0"/>
          </a:p>
          <a:p>
            <a:pPr lvl="1"/>
            <a:r>
              <a:rPr lang="en-US" sz="1400" dirty="0"/>
              <a:t>Touch: create a new file </a:t>
            </a:r>
          </a:p>
          <a:p>
            <a:pPr lvl="1"/>
            <a:r>
              <a:rPr lang="en-US" sz="1400" dirty="0" err="1"/>
              <a:t>pwd</a:t>
            </a:r>
            <a:r>
              <a:rPr lang="en-US" sz="1400" dirty="0"/>
              <a:t>: Present Working Directory</a:t>
            </a:r>
          </a:p>
          <a:p>
            <a:pPr lvl="1"/>
            <a:r>
              <a:rPr lang="en-US" sz="1400" dirty="0"/>
              <a:t>cat: </a:t>
            </a:r>
            <a:r>
              <a:rPr lang="en-US" sz="1400" dirty="0" err="1"/>
              <a:t>conCATenate</a:t>
            </a:r>
            <a:endParaRPr lang="en-US" sz="1400" dirty="0"/>
          </a:p>
          <a:p>
            <a:pPr lvl="1"/>
            <a:r>
              <a:rPr lang="en-US" sz="1400" dirty="0"/>
              <a:t>rm: </a:t>
            </a:r>
            <a:r>
              <a:rPr lang="en-US" sz="1400" dirty="0" err="1"/>
              <a:t>ReMove</a:t>
            </a:r>
            <a:r>
              <a:rPr lang="en-US" sz="1400" dirty="0"/>
              <a:t> file/folder</a:t>
            </a:r>
          </a:p>
          <a:p>
            <a:pPr lvl="1"/>
            <a:r>
              <a:rPr lang="en-US" sz="1400" dirty="0"/>
              <a:t>Echo</a:t>
            </a:r>
          </a:p>
          <a:p>
            <a:pPr lvl="1"/>
            <a:r>
              <a:rPr lang="en-US" sz="1400" dirty="0"/>
              <a:t>Nano: a command line text editor</a:t>
            </a:r>
          </a:p>
          <a:p>
            <a:pPr lvl="1"/>
            <a:r>
              <a:rPr lang="en-US" sz="1400" dirty="0"/>
              <a:t>Echo $VARNAME :show the value of a variable.</a:t>
            </a:r>
          </a:p>
          <a:p>
            <a:pPr lvl="1"/>
            <a:r>
              <a:rPr lang="en-US" sz="1400" dirty="0"/>
              <a:t>Export VARNAME=value : set the value of a variable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000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3A8D-3DF0-4BF7-B5FF-BFEE32A8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C0386-5C68-436C-AD39-279B74DB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is the address of a certain file or directory in a file system.</a:t>
            </a:r>
          </a:p>
          <a:p>
            <a:r>
              <a:rPr lang="en-US" dirty="0"/>
              <a:t>Two types: Absolute and Relative</a:t>
            </a:r>
          </a:p>
          <a:p>
            <a:r>
              <a:rPr lang="en-US" dirty="0"/>
              <a:t>Absolute path to directory A gives you the full address starting from the upper most directory (aka root directory) in your file system.</a:t>
            </a:r>
          </a:p>
          <a:p>
            <a:r>
              <a:rPr lang="en-US" dirty="0"/>
              <a:t>Relative path to directory A gives you how you can go from your current location to directory A</a:t>
            </a:r>
          </a:p>
        </p:txBody>
      </p:sp>
    </p:spTree>
    <p:extLst>
      <p:ext uri="{BB962C8B-B14F-4D97-AF65-F5344CB8AC3E}">
        <p14:creationId xmlns:p14="http://schemas.microsoft.com/office/powerpoint/2010/main" val="20052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821C-6054-46D0-ABFB-96A83ACF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120F-B021-4C6D-B957-F09B4DEA2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Root directory: /</a:t>
            </a:r>
          </a:p>
          <a:p>
            <a:r>
              <a:rPr lang="en-US" dirty="0"/>
              <a:t>Current directory: .</a:t>
            </a:r>
          </a:p>
          <a:p>
            <a:r>
              <a:rPr lang="en-US" dirty="0"/>
              <a:t>Parent directory: ..</a:t>
            </a:r>
          </a:p>
          <a:p>
            <a:r>
              <a:rPr lang="en-US" dirty="0"/>
              <a:t>Home directory: ~</a:t>
            </a:r>
          </a:p>
        </p:txBody>
      </p:sp>
    </p:spTree>
    <p:extLst>
      <p:ext uri="{BB962C8B-B14F-4D97-AF65-F5344CB8AC3E}">
        <p14:creationId xmlns:p14="http://schemas.microsoft.com/office/powerpoint/2010/main" val="132848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881A-EEEA-4857-AF52-903A50CA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E3C3-9C41-4785-A72A-D0EEEC95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options you can pass to a cli command</a:t>
            </a:r>
          </a:p>
          <a:p>
            <a:r>
              <a:rPr lang="en-US" dirty="0"/>
              <a:t>Use --help option to display all the options/flags for the command as well as how to use them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ls –a: displays all files and folders, including the hidden ones</a:t>
            </a:r>
          </a:p>
          <a:p>
            <a:pPr lvl="1"/>
            <a:r>
              <a:rPr lang="en-US" dirty="0"/>
              <a:t>ls –l: displays files and folders in a long form</a:t>
            </a:r>
          </a:p>
          <a:p>
            <a:pPr lvl="1"/>
            <a:r>
              <a:rPr lang="en-US" dirty="0"/>
              <a:t>rm –r: recursively removes all files/folders. Necessary flag if you want to delete a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9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D8C84AD2-B33F-490D-BF2D-E70D251BC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D8E6E98-D5AE-4FF0-ABF6-B6B08F482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5016678-F061-4CDB-8D2E-9BB23CF29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F977FE0-43E5-40E1-9557-1769EF0F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2A35B29-7FC2-43A0-8E9D-6EAC64CA8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2FA10A2-9F1A-44AC-A180-9DD1A6261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597CBA1-5AC7-4A6D-B3BD-2E2854081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05FD527-79EB-43FE-99C4-DC858F4C3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B61741F5-B72E-48B0-B7CB-6D0AE506A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FA97DCE-EF57-4F09-81AB-0A7B70D47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0A69359-0B3B-4343-A332-D79E39F3A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F767C1C-3044-4287-A7DC-CDE99E2B2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B382D5D-CDFB-4E6A-8B92-D00D417E7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C735E7D-D06D-486A-992A-CFFC25AE5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A04D837-E161-41B4-8C04-47A6F0EDC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C49A735-A691-4798-8898-5EDD11061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15803F3-2E80-4C97-93F5-1B673055D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D1FF530-1442-4BBB-9796-929E007F9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2703C0F-DD80-448B-9B1F-70DC09C5A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C5DD3DD-6EDA-4B8C-949D-25E71220E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BA8D6293-79AB-4F6F-8CC6-EE7CFF8DD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C24CA45A-B954-45F4-9FF3-9384955E7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2827053-1DA4-44DF-B094-D87740A8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663213D9-7B3D-4961-A934-4CB4F4BF2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39D70833-8994-4B6D-882F-3675F1BF3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EC5B48EA-2FC2-4C42-AD04-A9365B88D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46E9C570-9EF1-4384-B4EC-60F32BB52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A1D023F-5B77-4068-AE8C-796E2A7F0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5717E79-B521-42F5-98DD-601CD5AB7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6E713F00-DAF1-4D51-A57F-E18AD7AFD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101E3FEC-072F-4B39-B8AF-679B596F3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6F43352-9BD3-400E-9CD5-FB0CCBF2F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80C2FE71-F649-4FFF-9D36-357A3D643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ABC03F0B-090C-4EA1-8E48-EA17FB89F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B29CDF6F-AD1E-4258-9F31-322B1E535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285EF5B6-B1D2-489E-9E47-D3EDD8C3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D279579C-B885-4139-AD4F-E1DD12429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A81A84EF-423E-475A-AC7B-8D55E337A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028AA9C5-392B-49BF-B503-208CA3055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AEA8D02-8804-4060-B966-1B18FDFCA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2AF8B2-37F5-41AF-9BAA-174873AFD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3BC248F9-40FB-4214-AF6F-A2FE15B4E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F90832C5-84E1-4547-AB00-530C4DA3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78B52A6F-2715-41A7-98CC-5D7B27DBB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B64CED29-8C8F-4C70-BD43-24E6E5C8A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E9C16B4-97F1-46B9-BB2C-4272C6D9C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F026EEF-1171-4EA2-9128-34C19DCA5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4183042E-C1E5-497D-9900-A46A026BE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AD619A-DBEC-4B85-A8A1-3B2D174BE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5836FB6B-D1AE-4ABB-ACB2-6CAEF7722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965312E0-6238-4837-9964-910E0C8A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73276C87-9A0F-4752-91CF-AB90B0EE8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E5938DD-18F9-4E7B-9985-C26BBA030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A98B9DE5-1930-45D5-A9B6-AC2B1EAC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33E0629A-1DC1-4873-B670-CB357617A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A2B200B-2E81-4BD5-A8B2-ED3ABD198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9008D1-A7AE-4516-800B-F6ED30DE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8" y="1215496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B1DDB483-DA0B-48FB-B61C-096BBF744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304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440</TotalTime>
  <Words>471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Bash</vt:lpstr>
      <vt:lpstr>Before GUI</vt:lpstr>
      <vt:lpstr>What can we do in bash?</vt:lpstr>
      <vt:lpstr>Bash in windows</vt:lpstr>
      <vt:lpstr>basic commands</vt:lpstr>
      <vt:lpstr>Path</vt:lpstr>
      <vt:lpstr>Path</vt:lpstr>
      <vt:lpstr>Flags</vt:lpstr>
      <vt:lpstr>Questions?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</dc:title>
  <dc:creator>Juniper Song</dc:creator>
  <cp:lastModifiedBy>Mark Moore</cp:lastModifiedBy>
  <cp:revision>6</cp:revision>
  <dcterms:created xsi:type="dcterms:W3CDTF">2021-11-30T17:18:07Z</dcterms:created>
  <dcterms:modified xsi:type="dcterms:W3CDTF">2023-06-01T14:03:43Z</dcterms:modified>
</cp:coreProperties>
</file>