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60" r:id="rId4"/>
    <p:sldId id="259" r:id="rId5"/>
    <p:sldId id="28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937BD1-991C-41A5-AB05-D2F420EA7A6D}" v="48" dt="2020-07-31T17:22:03.2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61" autoAdjust="0"/>
    <p:restoredTop sz="94660"/>
  </p:normalViewPr>
  <p:slideViewPr>
    <p:cSldViewPr snapToGrid="0">
      <p:cViewPr varScale="1">
        <p:scale>
          <a:sx n="72" d="100"/>
          <a:sy n="72" d="100"/>
        </p:scale>
        <p:origin x="343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6/5/2023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6/5/2023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6/5/2023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6/5/2023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bm.com/cloud/learn/containerization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blog/containers-and-vms-together/" TargetMode="External"/><Relationship Id="rId2" Type="http://schemas.openxmlformats.org/officeDocument/2006/relationships/hyperlink" Target="https://en.wikipedia.org/wiki/Virtualization#Hardware_virtualiz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cloud/learn/containerization" TargetMode="External"/><Relationship Id="rId2" Type="http://schemas.openxmlformats.org/officeDocument/2006/relationships/hyperlink" Target="https://hackernoon.com/what-is-containerization-83ae53a709a6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n.wikipedia.org/wiki/Virtualiza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3" y="1455766"/>
            <a:ext cx="6497363" cy="2869346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tx1"/>
                </a:solidFill>
              </a:rPr>
              <a:t>Containerization</a:t>
            </a:r>
            <a:br>
              <a:rPr lang="en-US" sz="6000" dirty="0">
                <a:solidFill>
                  <a:schemeClr val="tx1"/>
                </a:solidFill>
              </a:rPr>
            </a:br>
            <a:r>
              <a:rPr lang="en-US" sz="6000" dirty="0">
                <a:solidFill>
                  <a:schemeClr val="tx1"/>
                </a:solidFill>
              </a:rPr>
              <a:t>and</a:t>
            </a:r>
            <a:br>
              <a:rPr lang="en-US" sz="6000" dirty="0">
                <a:solidFill>
                  <a:schemeClr val="tx1"/>
                </a:solidFill>
              </a:rPr>
            </a:br>
            <a:r>
              <a:rPr lang="en-US" sz="6000" dirty="0">
                <a:solidFill>
                  <a:schemeClr val="tx1"/>
                </a:solidFill>
              </a:rPr>
              <a:t>Virtualization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.NET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7832" y="0"/>
            <a:ext cx="7736773" cy="4953000"/>
          </a:xfrm>
        </p:spPr>
        <p:txBody>
          <a:bodyPr anchor="ctr">
            <a:noAutofit/>
          </a:bodyPr>
          <a:lstStyle/>
          <a:p>
            <a:pPr lvl="0"/>
            <a:r>
              <a:rPr lang="en-US" sz="3600" i="1" dirty="0">
                <a:solidFill>
                  <a:schemeClr val="bg1"/>
                </a:solidFill>
              </a:rPr>
              <a:t>Containerization is the packaging of software along with the libraries and dependencies required to run the code. The lightweight executable (a container) runs on any infrastructure. 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953000"/>
            <a:ext cx="12192000" cy="1905000"/>
          </a:xfrm>
        </p:spPr>
        <p:txBody>
          <a:bodyPr anchor="ctr">
            <a:normAutofit/>
          </a:bodyPr>
          <a:lstStyle/>
          <a:p>
            <a:pPr algn="ctr"/>
            <a:r>
              <a:rPr lang="en-US" sz="1400" dirty="0">
                <a:hlinkClick r:id="rId2"/>
              </a:rPr>
              <a:t>https://www.ibm.com/cloud/learn/containerization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39CAC-6D3A-44CE-BD90-97735910D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470606" cy="1450757"/>
          </a:xfrm>
        </p:spPr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</a:rPr>
              <a:t>Containerization is not Virtualization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https://en.wikipedia.org/wiki/Virtualization#Hardware_virtualization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https://www.docker.com/blog/containers-and-vms-together/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06822-71C9-411A-9153-B603F39EA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3316514"/>
            <a:ext cx="3192696" cy="2633910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tx1"/>
                </a:solidFill>
              </a:rPr>
              <a:t>Software executed on a Virtual Machine is isolated from the underlying hardware resources. 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1B6B95B7-B69B-4C11-A843-0337CFA3E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238" y="3429000"/>
            <a:ext cx="6536972" cy="2759298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00E1F45-4603-435C-BFC9-1C2B950B3660}"/>
              </a:ext>
            </a:extLst>
          </p:cNvPr>
          <p:cNvSpPr/>
          <p:nvPr/>
        </p:nvSpPr>
        <p:spPr>
          <a:xfrm>
            <a:off x="1097280" y="1965630"/>
            <a:ext cx="10086061" cy="138499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2800" dirty="0"/>
              <a:t>V</a:t>
            </a:r>
            <a:r>
              <a:rPr lang="en-US" sz="2800" b="1" i="1" dirty="0"/>
              <a:t>irtualization</a:t>
            </a:r>
            <a:r>
              <a:rPr lang="en-US" sz="2800" dirty="0"/>
              <a:t> refers to the creation of a Virtual Machine. A virtual machine is an application that </a:t>
            </a:r>
            <a:r>
              <a:rPr lang="en-US" sz="2800" u="sng" dirty="0"/>
              <a:t>simulates</a:t>
            </a:r>
            <a:r>
              <a:rPr lang="en-US" sz="2800" dirty="0"/>
              <a:t> a computer within an existing operating system and hardware.</a:t>
            </a:r>
          </a:p>
        </p:txBody>
      </p:sp>
    </p:spTree>
    <p:extLst>
      <p:ext uri="{BB962C8B-B14F-4D97-AF65-F5344CB8AC3E}">
        <p14:creationId xmlns:p14="http://schemas.microsoft.com/office/powerpoint/2010/main" val="3617069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D7D34-26B0-4B1D-9A61-0681B379A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What is Containerization?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https://hackernoon.com/what-is-containerization-83ae53a709a6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https://www.ibm.com/cloud/learn/containerization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DE624-2DD6-46A4-B5A7-0C927AB1F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36186"/>
            <a:ext cx="4862269" cy="4022947"/>
          </a:xfrm>
        </p:spPr>
        <p:txBody>
          <a:bodyPr anchor="ctr">
            <a:normAutofit lnSpcReduction="10000"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Containerization</a:t>
            </a:r>
            <a:r>
              <a:rPr lang="en-US" sz="2000" dirty="0">
                <a:solidFill>
                  <a:schemeClr val="tx1"/>
                </a:solidFill>
              </a:rPr>
              <a:t> is the bundling of everything an application needs to run inside a single package. </a:t>
            </a:r>
          </a:p>
          <a:p>
            <a:r>
              <a:rPr lang="en-US" sz="2000" dirty="0">
                <a:solidFill>
                  <a:schemeClr val="tx1"/>
                </a:solidFill>
              </a:rPr>
              <a:t>When the needed configuration files, libraries, and dependencies an application requires are included in one package, it can be run in any environment.</a:t>
            </a:r>
          </a:p>
          <a:p>
            <a:r>
              <a:rPr lang="en-US" sz="2000" b="1" i="1" dirty="0">
                <a:solidFill>
                  <a:schemeClr val="tx1"/>
                </a:solidFill>
              </a:rPr>
              <a:t>Containers</a:t>
            </a:r>
            <a:r>
              <a:rPr lang="en-US" sz="2000" dirty="0">
                <a:solidFill>
                  <a:schemeClr val="tx1"/>
                </a:solidFill>
              </a:rPr>
              <a:t> are more portable and resource-efficient than virtual machines (VMs). Containers are the de facto compute units of modern cloud-native applications.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BF13310-4DC9-4431-94B9-8F5B03AE2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4736" y="2218278"/>
            <a:ext cx="5228489" cy="3337234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61AFFB-010D-D521-5194-CA9B32F86D47}"/>
              </a:ext>
            </a:extLst>
          </p:cNvPr>
          <p:cNvSpPr txBox="1"/>
          <p:nvPr/>
        </p:nvSpPr>
        <p:spPr>
          <a:xfrm>
            <a:off x="1097280" y="5934943"/>
            <a:ext cx="102610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The most popular </a:t>
            </a:r>
            <a:r>
              <a:rPr lang="en-US" sz="2000" b="1" dirty="0">
                <a:solidFill>
                  <a:schemeClr val="tx1"/>
                </a:solidFill>
              </a:rPr>
              <a:t>containerization</a:t>
            </a:r>
            <a:r>
              <a:rPr lang="en-US" sz="2000" dirty="0">
                <a:solidFill>
                  <a:schemeClr val="tx1"/>
                </a:solidFill>
              </a:rPr>
              <a:t> ecosystems are </a:t>
            </a:r>
            <a:r>
              <a:rPr lang="en-US" sz="2000" b="1" dirty="0">
                <a:solidFill>
                  <a:schemeClr val="tx1"/>
                </a:solidFill>
              </a:rPr>
              <a:t>Docker</a:t>
            </a:r>
            <a:r>
              <a:rPr lang="en-US" sz="2000" dirty="0">
                <a:solidFill>
                  <a:schemeClr val="tx1"/>
                </a:solidFill>
              </a:rPr>
              <a:t> and </a:t>
            </a:r>
            <a:r>
              <a:rPr lang="en-US" sz="2000" b="1" dirty="0">
                <a:solidFill>
                  <a:schemeClr val="tx1"/>
                </a:solidFill>
              </a:rPr>
              <a:t>Kubernetes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7333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2C534-7196-4AA4-8417-0089A660C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340" y="286603"/>
            <a:ext cx="10376266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Virtualization Software Examples</a:t>
            </a:r>
            <a:br>
              <a:rPr lang="en-US" dirty="0"/>
            </a:br>
            <a:r>
              <a:rPr lang="en-US" sz="1400" dirty="0">
                <a:hlinkClick r:id="rId2"/>
              </a:rPr>
              <a:t>https://en.wikipedia.org/wiki/Virtualization</a:t>
            </a:r>
            <a:endParaRPr lang="en-US" dirty="0"/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F6ECC64D-1F08-46BA-A791-E5A382EB1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505" y="2050326"/>
            <a:ext cx="8950989" cy="4666831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A4A3297-9CBD-467F-93E8-A728704A218D}"/>
              </a:ext>
            </a:extLst>
          </p:cNvPr>
          <p:cNvSpPr/>
          <p:nvPr/>
        </p:nvSpPr>
        <p:spPr>
          <a:xfrm>
            <a:off x="4289897" y="4348264"/>
            <a:ext cx="398835" cy="175610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F95E084-BA98-4D4F-84CF-B66E6FBD6B76}"/>
              </a:ext>
            </a:extLst>
          </p:cNvPr>
          <p:cNvSpPr/>
          <p:nvPr/>
        </p:nvSpPr>
        <p:spPr>
          <a:xfrm>
            <a:off x="5058383" y="5045413"/>
            <a:ext cx="603116" cy="180474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9978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{A71D3352-58BE-4DA6-B61F-53FC38EEDCB0}tf56160789</Template>
  <TotalTime>0</TotalTime>
  <Words>243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Bookman Old Style</vt:lpstr>
      <vt:lpstr>Calibri</vt:lpstr>
      <vt:lpstr>Franklin Gothic Book</vt:lpstr>
      <vt:lpstr>1_RetrospectVTI</vt:lpstr>
      <vt:lpstr>Containerization and Virtualization</vt:lpstr>
      <vt:lpstr>Containerization is the packaging of software along with the libraries and dependencies required to run the code. The lightweight executable (a container) runs on any infrastructure. </vt:lpstr>
      <vt:lpstr>Containerization is not Virtualization https://en.wikipedia.org/wiki/Virtualization#Hardware_virtualization https://www.docker.com/blog/containers-and-vms-together/</vt:lpstr>
      <vt:lpstr>What is Containerization? https://hackernoon.com/what-is-containerization-83ae53a709a6 https://www.ibm.com/cloud/learn/containerization</vt:lpstr>
      <vt:lpstr>Virtualization Software Examples https://en.wikipedia.org/wiki/Virtualization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2020-03-31T01:52:23Z</dcterms:created>
  <dcterms:modified xsi:type="dcterms:W3CDTF">2023-06-05T17:05:01Z</dcterms:modified>
</cp:coreProperties>
</file>