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2095-4E1E-40AA-9793-A7C3A3762321}" v="248" dt="2020-08-05T00:26:1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#fea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docker.com/compose/#common-use-c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blog/how-to-deploy-on-remote-docker-hosts-with-docker-compo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07_multi_contai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Docker Compose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548" y="0"/>
            <a:ext cx="8173039" cy="4953001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docker compose is a tool for defining and running multi-container </a:t>
            </a:r>
            <a:r>
              <a:rPr lang="en-US" sz="4000" i="1" dirty="0" err="1">
                <a:solidFill>
                  <a:srgbClr val="FFFFFF"/>
                </a:solidFill>
              </a:rPr>
              <a:t>Dockerized</a:t>
            </a:r>
            <a:r>
              <a:rPr lang="en-US" sz="4000" i="1" dirty="0">
                <a:solidFill>
                  <a:srgbClr val="FFFFFF"/>
                </a:solidFill>
              </a:rPr>
              <a:t> applications. </a:t>
            </a:r>
            <a:r>
              <a:rPr lang="en-US" sz="4000" b="1" i="1" dirty="0">
                <a:solidFill>
                  <a:srgbClr val="FFFFFF"/>
                </a:solidFill>
              </a:rPr>
              <a:t>docker compose </a:t>
            </a:r>
            <a:r>
              <a:rPr lang="en-US" sz="4000" i="1" dirty="0">
                <a:solidFill>
                  <a:srgbClr val="FFFFFF"/>
                </a:solidFill>
              </a:rPr>
              <a:t>uses a YAML file to configure an application’s services.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66361"/>
            <a:ext cx="12188952" cy="189163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https://docs.docker.com/compose/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BA7D-EB1E-4945-B183-D1489266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compose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https://docs.docker.com/compose/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AF69-1249-42F2-9F11-BCD6E0A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49"/>
            <a:ext cx="6330595" cy="44888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docker-compose up </a:t>
            </a:r>
            <a:r>
              <a:rPr lang="en-US" sz="2000" dirty="0">
                <a:solidFill>
                  <a:schemeClr val="tx1"/>
                </a:solidFill>
              </a:rPr>
              <a:t>allows you to create and start all the services composing your application at once. </a:t>
            </a:r>
            <a:r>
              <a:rPr lang="en-US" sz="2000" dirty="0">
                <a:solidFill>
                  <a:srgbClr val="FF0000"/>
                </a:solidFill>
              </a:rPr>
              <a:t>docker-compose </a:t>
            </a:r>
            <a:r>
              <a:rPr lang="en-US" sz="2000" dirty="0">
                <a:solidFill>
                  <a:schemeClr val="tx1"/>
                </a:solidFill>
              </a:rPr>
              <a:t>works in all environments: production, staging, development, testing, and CI/CD workflows.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docker compose </a:t>
            </a:r>
            <a:r>
              <a:rPr lang="en-US" sz="2000" dirty="0">
                <a:solidFill>
                  <a:schemeClr val="tx1"/>
                </a:solidFill>
              </a:rPr>
              <a:t>is a three-step process: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your app’s environment (‘</a:t>
            </a:r>
            <a:r>
              <a:rPr lang="en-US" sz="1800" dirty="0" err="1">
                <a:solidFill>
                  <a:schemeClr val="tx1"/>
                </a:solidFill>
              </a:rPr>
              <a:t>Dockerize</a:t>
            </a:r>
            <a:r>
              <a:rPr lang="en-US" sz="1800" dirty="0">
                <a:solidFill>
                  <a:schemeClr val="tx1"/>
                </a:solidFill>
              </a:rPr>
              <a:t>’ it) with a </a:t>
            </a:r>
            <a:r>
              <a:rPr lang="en-US" sz="1800" b="1" i="1" dirty="0" err="1">
                <a:solidFill>
                  <a:schemeClr val="tx1"/>
                </a:solidFill>
              </a:rPr>
              <a:t>Dockerfile</a:t>
            </a:r>
            <a:endParaRPr lang="en-US" sz="1800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the app’s services including their docker run arguments 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docker-</a:t>
            </a:r>
            <a:r>
              <a:rPr lang="en-US" sz="1800" dirty="0" err="1">
                <a:solidFill>
                  <a:srgbClr val="FF0000"/>
                </a:solidFill>
              </a:rPr>
              <a:t>compose.yml</a:t>
            </a:r>
            <a:r>
              <a:rPr lang="en-US" sz="1800" b="1" i="1" dirty="0"/>
              <a:t> </a:t>
            </a:r>
            <a:r>
              <a:rPr lang="en-US" sz="1800" dirty="0">
                <a:solidFill>
                  <a:schemeClr val="tx1"/>
                </a:solidFill>
              </a:rPr>
              <a:t>so they can be run together in an isolated environment.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Run </a:t>
            </a:r>
            <a:r>
              <a:rPr lang="en-US" sz="1800" dirty="0">
                <a:solidFill>
                  <a:srgbClr val="FF0000"/>
                </a:solidFill>
              </a:rPr>
              <a:t>docker-compose up </a:t>
            </a:r>
            <a:r>
              <a:rPr lang="en-US" sz="1800" dirty="0">
                <a:solidFill>
                  <a:schemeClr val="tx1"/>
                </a:solidFill>
              </a:rPr>
              <a:t>and the </a:t>
            </a:r>
            <a:r>
              <a:rPr lang="en-US" sz="1800" b="1" i="1" dirty="0">
                <a:solidFill>
                  <a:schemeClr val="tx1"/>
                </a:solidFill>
              </a:rPr>
              <a:t>Compose</a:t>
            </a:r>
            <a:r>
              <a:rPr lang="en-US" sz="1800" dirty="0">
                <a:solidFill>
                  <a:schemeClr val="tx1"/>
                </a:solidFill>
              </a:rPr>
              <a:t> app builds and runs all your containers using the configuration you provide it the </a:t>
            </a:r>
            <a:r>
              <a:rPr lang="en-US" sz="1800" dirty="0">
                <a:solidFill>
                  <a:srgbClr val="FF0000"/>
                </a:solidFill>
              </a:rPr>
              <a:t>docker-</a:t>
            </a:r>
            <a:r>
              <a:rPr lang="en-US" sz="1800" dirty="0" err="1">
                <a:solidFill>
                  <a:srgbClr val="FF0000"/>
                </a:solidFill>
              </a:rPr>
              <a:t>compose.yml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74262-7CEC-48D4-8183-FA44ADCB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03" y="2093278"/>
            <a:ext cx="3102592" cy="41905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54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D2FE4C-7C7B-4EFF-B96C-4C998A1A9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370122"/>
              </p:ext>
            </p:extLst>
          </p:nvPr>
        </p:nvGraphicFramePr>
        <p:xfrm>
          <a:off x="1230756" y="2159634"/>
          <a:ext cx="979081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657">
                  <a:extLst>
                    <a:ext uri="{9D8B030D-6E8A-4147-A177-3AD203B41FA5}">
                      <a16:colId xmlns:a16="http://schemas.microsoft.com/office/drawing/2014/main" val="859438835"/>
                    </a:ext>
                  </a:extLst>
                </a:gridCol>
                <a:gridCol w="2807945">
                  <a:extLst>
                    <a:ext uri="{9D8B030D-6E8A-4147-A177-3AD203B41FA5}">
                      <a16:colId xmlns:a16="http://schemas.microsoft.com/office/drawing/2014/main" val="642413427"/>
                    </a:ext>
                  </a:extLst>
                </a:gridCol>
                <a:gridCol w="1724689">
                  <a:extLst>
                    <a:ext uri="{9D8B030D-6E8A-4147-A177-3AD203B41FA5}">
                      <a16:colId xmlns:a16="http://schemas.microsoft.com/office/drawing/2014/main" val="2827656695"/>
                    </a:ext>
                  </a:extLst>
                </a:gridCol>
                <a:gridCol w="2550522">
                  <a:extLst>
                    <a:ext uri="{9D8B030D-6E8A-4147-A177-3AD203B41FA5}">
                      <a16:colId xmlns:a16="http://schemas.microsoft.com/office/drawing/2014/main" val="3024120518"/>
                    </a:ext>
                  </a:extLst>
                </a:gridCol>
              </a:tblGrid>
              <a:tr h="1105615">
                <a:tc>
                  <a:txBody>
                    <a:bodyPr/>
                    <a:lstStyle/>
                    <a:p>
                      <a:r>
                        <a:rPr lang="en-US" sz="2400" dirty="0"/>
                        <a:t>Have many isolated environments on one host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Preserve volume data when containers are created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Recreate containers that have changed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composition is portable between environments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807979"/>
                  </a:ext>
                </a:extLst>
              </a:tr>
              <a:tr h="170867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Because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Compose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uses unique names for each project, the projects run independently </a:t>
                      </a:r>
                      <a:r>
                        <a:rPr lang="en-US" sz="1800" dirty="0"/>
                        <a:t>of each other. </a:t>
                      </a:r>
                    </a:p>
                    <a:p>
                      <a:r>
                        <a:rPr lang="en-US" sz="1800" dirty="0"/>
                        <a:t>Use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–p</a:t>
                      </a:r>
                      <a:r>
                        <a:rPr lang="en-US" sz="1800" dirty="0"/>
                        <a:t> to give your project a unique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docker-compose up</a:t>
                      </a:r>
                      <a:r>
                        <a:rPr lang="en-US" sz="1800" dirty="0"/>
                        <a:t> runs, it copies the volumes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from the old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to the new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This ensures that any data you’ve </a:t>
                      </a:r>
                      <a:r>
                        <a:rPr lang="en-US" sz="1800" dirty="0"/>
                        <a:t>created in volumes isn’t lost.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Compose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re-uses existing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containers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if they haven’t been 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You can use variables in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Compose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file to customize your composition for different environments or different users.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5797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119947A-5B56-4D4D-854F-F7026D03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Compose - Features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https://docs.docker.com/compose/#features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B76-5A1D-40BF-895F-B176A8B8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Compose – Use Cases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https://docs.docker.com/compose/#common-use-cases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471C-61F2-4A50-84EE-2B6E5801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437" y="1908313"/>
            <a:ext cx="9464690" cy="21788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docker-</a:t>
            </a:r>
            <a:r>
              <a:rPr lang="en-US" sz="2000" dirty="0" err="1">
                <a:solidFill>
                  <a:srgbClr val="FF0000"/>
                </a:solidFill>
              </a:rPr>
              <a:t>compose.yml</a:t>
            </a:r>
            <a:r>
              <a:rPr lang="en-US" sz="2000" dirty="0">
                <a:solidFill>
                  <a:schemeClr val="tx1"/>
                </a:solidFill>
              </a:rPr>
              <a:t> file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used to automate testing configurations and dependencies so that workflows are automated and end-to-end testing is faster and easier.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Compose provides a convenient way to create and destroy isolated testing environments for your test suite.</a:t>
            </a:r>
          </a:p>
        </p:txBody>
      </p:sp>
      <p:pic>
        <p:nvPicPr>
          <p:cNvPr id="1026" name="Picture 2" descr="Docker and DevOps Automated Workflows">
            <a:extLst>
              <a:ext uri="{FF2B5EF4-FFF2-40B4-BE49-F238E27FC236}">
                <a16:creationId xmlns:a16="http://schemas.microsoft.com/office/drawing/2014/main" id="{3486B69E-5073-41D0-9DC5-3FFC98D22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7" b="10656"/>
          <a:stretch/>
        </p:blipFill>
        <p:spPr bwMode="auto">
          <a:xfrm>
            <a:off x="3424016" y="4201042"/>
            <a:ext cx="5404928" cy="202239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4175-910B-BC6B-F078-F3E789D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648F-0C57-38C6-673E-C7F9D128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4826"/>
            <a:ext cx="10058400" cy="37608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https://www.docker.com/blog/how-to-deploy-on-remote-docker-hosts-with-docker-compose/</a:t>
            </a:r>
            <a:endParaRPr lang="en-US" dirty="0"/>
          </a:p>
          <a:p>
            <a:r>
              <a:rPr lang="en-US" dirty="0"/>
              <a:t>Use docker-compose to deploy to a remote server.</a:t>
            </a:r>
          </a:p>
          <a:p>
            <a:pPr indent="-914400">
              <a:buNone/>
            </a:pPr>
            <a:r>
              <a:rPr lang="en-US" dirty="0"/>
              <a:t>  Normally, Docker is used in development or testing, but it’s becoming more popular to use in deployment.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1288-7762-DCA4-DE52-BBFE1C9B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Multi container apps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https://docs.docker.com/get-started/07_multi_container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A3B3-0BB0-7A67-8ED0-E1F7D433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question often arises - “Where will MySQL run? Install it in the same container or run it separately?” Each container should do one thing…very well. The following are a few reasons to run the container separately: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There’s a good chance you’d have to scale APIs and front-ends differently than databases.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Separate containers let you version and update versions in isolation.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you may use a container for the database locally, you may want to use a managed service for the database in production. You don’t want to ship your database engine with your app then.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Running multiple processes will require a process manager (the container only starts one process), which adds complexity to container startup/shutdown.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How do you allow one container to talk to another? The answer is </a:t>
            </a:r>
            <a:r>
              <a:rPr lang="en-US" b="1" i="1" dirty="0">
                <a:solidFill>
                  <a:schemeClr val="tx1"/>
                </a:solidFill>
              </a:rPr>
              <a:t>networking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71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238C-C157-BD0C-D242-332D500B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2802-F5F0-7643-4559-E32C9C9D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docker network create </a:t>
            </a:r>
            <a:r>
              <a:rPr lang="en-US" dirty="0" err="1">
                <a:solidFill>
                  <a:srgbClr val="FF0000"/>
                </a:solidFill>
              </a:rPr>
              <a:t>todo</a:t>
            </a:r>
            <a:r>
              <a:rPr lang="en-US" dirty="0">
                <a:solidFill>
                  <a:srgbClr val="FF0000"/>
                </a:solidFill>
              </a:rPr>
              <a:t>-app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238C-C157-BD0C-D242-332D500B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2802-F5F0-7643-4559-E32C9C9D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170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564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Docker Compose</vt:lpstr>
      <vt:lpstr>docker compose is a tool for defining and running multi-container Dockerized applications. docker compose uses a YAML file to configure an application’s services.</vt:lpstr>
      <vt:lpstr>docker compose – Overview https://docs.docker.com/compose/</vt:lpstr>
      <vt:lpstr>Docker Compose - Features https://docs.docker.com/compose/#features</vt:lpstr>
      <vt:lpstr>Docker Compose – Use Cases https://docs.docker.com/compose/#common-use-cases</vt:lpstr>
      <vt:lpstr>Docker Context</vt:lpstr>
      <vt:lpstr>Multi container apps https://docs.docker.com/get-started/07_multi_container</vt:lpstr>
      <vt:lpstr>Networking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2020-03-31T01:53:46Z</dcterms:created>
  <dcterms:modified xsi:type="dcterms:W3CDTF">2023-06-05T17:57:25Z</dcterms:modified>
</cp:coreProperties>
</file>