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80" r:id="rId7"/>
    <p:sldId id="274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547B-23D2-47B7-B4AE-6A212E878A1A}" v="50" dt="2020-08-09T22:46:4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9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origin_resource_sharing" TargetMode="External"/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origin_resource_sharing" TargetMode="External"/><Relationship Id="rId2" Type="http://schemas.openxmlformats.org/officeDocument/2006/relationships/hyperlink" Target="https://developer.mozilla.org/en-US/docs/Web/HTTP/C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ORS" TargetMode="External"/><Relationship Id="rId2" Type="http://schemas.openxmlformats.org/officeDocument/2006/relationships/hyperlink" Target="https://en.wikipedia.org/wiki/Cross-origin_resource_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core/security/cors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CORS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5400" dirty="0">
                <a:solidFill>
                  <a:schemeClr val="tx1"/>
                </a:solidFill>
              </a:rPr>
              <a:t>Cross-Origin Resource Sharing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99" y="0"/>
            <a:ext cx="7863450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Cross-Origin Resource Sharing (CORS) is a mechanism that uses additional HTTP headers to tell browsers to give access to a web application running at one origin to selected resources from a different origin.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199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https://developer.mozilla.org/en-US/docs/Web/HTTP/CORS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8757-33A5-4AC8-BCE9-F3324F4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Avoid preflight problems with setting headers and CORS permissions.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565A-457C-4808-B9A0-D00148DA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Something about preflight rejections.</a:t>
            </a:r>
          </a:p>
        </p:txBody>
      </p:sp>
    </p:spTree>
    <p:extLst>
      <p:ext uri="{BB962C8B-B14F-4D97-AF65-F5344CB8AC3E}">
        <p14:creationId xmlns:p14="http://schemas.microsoft.com/office/powerpoint/2010/main" val="21640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70B5-11EC-4AA5-A058-E10BE5EC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https://developer.mozilla.org/en-US/docs/Web/HTTP/CORS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388C-D5A9-443C-A3E1-FAF4761B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43486"/>
            <a:ext cx="4645353" cy="445731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specification for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included as part of the WHATWG's </a:t>
            </a:r>
            <a:r>
              <a:rPr lang="en-US" sz="2400" b="1" i="1" dirty="0">
                <a:solidFill>
                  <a:schemeClr val="tx1"/>
                </a:solidFill>
              </a:rPr>
              <a:t>Fetch</a:t>
            </a:r>
            <a:r>
              <a:rPr lang="en-US" sz="2400" dirty="0">
                <a:solidFill>
                  <a:schemeClr val="tx1"/>
                </a:solidFill>
              </a:rPr>
              <a:t> Living Standard.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is implemented if a document or web page needs resources from more than one source.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was originally not allowed (for security reasons) but the </a:t>
            </a:r>
            <a:r>
              <a:rPr lang="en-US" sz="2400" b="1" i="1" dirty="0">
                <a:solidFill>
                  <a:schemeClr val="tx1"/>
                </a:solidFill>
              </a:rPr>
              <a:t>CORS Standard </a:t>
            </a:r>
            <a:r>
              <a:rPr lang="en-US" sz="2400" dirty="0">
                <a:solidFill>
                  <a:schemeClr val="tx1"/>
                </a:solidFill>
              </a:rPr>
              <a:t>has put protocols in place to make relax security and make </a:t>
            </a:r>
            <a:r>
              <a:rPr lang="en-US" sz="2400" b="1" i="1" dirty="0">
                <a:solidFill>
                  <a:schemeClr val="tx1"/>
                </a:solidFill>
              </a:rPr>
              <a:t>CORS</a:t>
            </a:r>
            <a:r>
              <a:rPr lang="en-US" sz="2400" dirty="0">
                <a:solidFill>
                  <a:schemeClr val="tx1"/>
                </a:solidFill>
              </a:rPr>
              <a:t> safe.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E6454-9B43-4CC0-B983-FF824A66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52" y="2380806"/>
            <a:ext cx="5153922" cy="35826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623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772-3DAF-4B8D-ADA1-D2EF735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Standard Protocols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https://developer.mozilla.org/en-US/docs/Web/HTTP/CORS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https://en.wikipedia.org/wiki/Cross-origin_resource_sharing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B559-809C-47BA-BA88-663553A0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335"/>
            <a:ext cx="4047476" cy="447138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The </a:t>
            </a:r>
            <a:r>
              <a:rPr lang="en-US" sz="2000" b="1" i="1" dirty="0">
                <a:solidFill>
                  <a:schemeClr val="tx1"/>
                </a:solidFill>
                <a:effectLst/>
              </a:rPr>
              <a:t>CORS 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tandard adds new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HTTP headers</a:t>
            </a:r>
            <a:endParaRPr lang="en-US" sz="2000" u="none" strike="noStrike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servers describe which origins are permitted to read information from web browsers.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Browsers must "preflight" any requests that can alter data.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Browsers solicit supported methods from the server. Upon "approval" from the server, the browser sends the actual request.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A0E04F3-0760-4877-914F-570CC09E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89" y="2370126"/>
            <a:ext cx="5666720" cy="36861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416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7772-3DAF-4B8D-ADA1-D2EF735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Standard Protocols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https://developer.mozilla.org/en-US/docs/Web/HTTP/CORS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https://en.wikipedia.org/wiki/Cross-origin_resource_sharing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B559-809C-47BA-BA88-663553A0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335"/>
            <a:ext cx="4037428" cy="447138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Servers can inform clients whether "credentials“ like Cookies or HTTP Authentication) should be sent with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CORS failures result in errors (rejected HTTP Requests) but the details are not available on JavaScript for security reasons.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see what went wrong in the Browsers Console display.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8AE0-A62B-4744-AA71-64EDF506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89" y="2370126"/>
            <a:ext cx="5666720" cy="36861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088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87CB-B58C-406F-A79E-CE70FEB0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Simple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https://en.wikipedia.org/wiki/Cross-origin_resource_sharing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https://developer.mozilla.org/en-US/docs/Web/HTTP/CORS</a:t>
            </a:r>
            <a:r>
              <a:rPr lang="en-US" sz="1400" dirty="0"/>
              <a:t> (more examples)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C4A4-9574-40E7-AA91-5AD6AA7E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7941"/>
            <a:ext cx="10058400" cy="4494662"/>
          </a:xfrm>
        </p:spPr>
        <p:txBody>
          <a:bodyPr anchor="ctr">
            <a:normAutofit lnSpcReduction="10000"/>
          </a:bodyPr>
          <a:lstStyle/>
          <a:p>
            <a:pPr marL="274320" indent="-27432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 user visits </a:t>
            </a:r>
            <a:r>
              <a:rPr lang="en-US" sz="2000" dirty="0">
                <a:solidFill>
                  <a:srgbClr val="0070C0"/>
                </a:solidFill>
              </a:rPr>
              <a:t>http://www.revature.com</a:t>
            </a:r>
            <a:r>
              <a:rPr lang="en-US" sz="2000" dirty="0">
                <a:solidFill>
                  <a:schemeClr val="tx1"/>
                </a:solidFill>
              </a:rPr>
              <a:t>. The Revature.com needs to validate the information of the user so it sends a request to another site, </a:t>
            </a:r>
            <a:r>
              <a:rPr lang="en-US" sz="2000" dirty="0">
                <a:solidFill>
                  <a:srgbClr val="0070C0"/>
                </a:solidFill>
              </a:rPr>
              <a:t>http://www.verify_users.com</a:t>
            </a:r>
            <a:r>
              <a:rPr lang="en-US" sz="2000" dirty="0">
                <a:solidFill>
                  <a:schemeClr val="tx1"/>
                </a:solidFill>
              </a:rPr>
              <a:t>, to verify the data. This is a cross-origin request. </a:t>
            </a:r>
          </a:p>
          <a:p>
            <a:pPr marL="274320" indent="-27432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u="sng" dirty="0">
                <a:solidFill>
                  <a:schemeClr val="tx1"/>
                </a:solidFill>
              </a:rPr>
              <a:t>Browsers</a:t>
            </a:r>
            <a:r>
              <a:rPr lang="en-US" sz="2000" dirty="0">
                <a:solidFill>
                  <a:schemeClr val="tx1"/>
                </a:solidFill>
              </a:rPr>
              <a:t> are the enforcers of CORS. A CORS-compatible browser will attempt to make a cross-origin request to </a:t>
            </a:r>
            <a:r>
              <a:rPr lang="en-US" sz="2000" dirty="0">
                <a:solidFill>
                  <a:srgbClr val="0070C0"/>
                </a:solidFill>
              </a:rPr>
              <a:t>www.verify_users.com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74320" indent="-27432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browser sends the GET request after adding an Origin header to the request </a:t>
            </a:r>
            <a:r>
              <a:rPr lang="en-US" sz="2000" dirty="0">
                <a:solidFill>
                  <a:srgbClr val="0070C0"/>
                </a:solidFill>
              </a:rPr>
              <a:t>www.verify_users.com</a:t>
            </a:r>
            <a:r>
              <a:rPr lang="en-US" sz="2000" dirty="0">
                <a:solidFill>
                  <a:schemeClr val="tx1"/>
                </a:solidFill>
              </a:rPr>
              <a:t>. This extra header looks like this - </a:t>
            </a:r>
            <a:r>
              <a:rPr lang="nl-NL" sz="2000" dirty="0">
                <a:solidFill>
                  <a:srgbClr val="FF0000"/>
                </a:solidFill>
              </a:rPr>
              <a:t>Origin: http://www.revature.com</a:t>
            </a:r>
            <a:r>
              <a:rPr lang="nl-NL" sz="2000" dirty="0">
                <a:solidFill>
                  <a:schemeClr val="tx1"/>
                </a:solidFill>
              </a:rPr>
              <a:t>.</a:t>
            </a:r>
          </a:p>
          <a:p>
            <a:pPr marL="274320" indent="-27432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nl-NL" sz="2000" dirty="0">
                <a:solidFill>
                  <a:schemeClr val="tx1"/>
                </a:solidFill>
              </a:rPr>
              <a:t>Depending on </a:t>
            </a:r>
            <a:r>
              <a:rPr lang="nl-NL" sz="2000" dirty="0">
                <a:solidFill>
                  <a:srgbClr val="0070C0"/>
                </a:solidFill>
              </a:rPr>
              <a:t>www.verify_users.com</a:t>
            </a:r>
            <a:r>
              <a:rPr lang="nl-NL" sz="2000" dirty="0">
                <a:solidFill>
                  <a:schemeClr val="tx1"/>
                </a:solidFill>
              </a:rPr>
              <a:t>’s policies, it can respond in three ways.</a:t>
            </a:r>
          </a:p>
          <a:p>
            <a:pPr marL="457200" lvl="2" indent="-27432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nl-NL" sz="1400" dirty="0">
                <a:solidFill>
                  <a:schemeClr val="tx1"/>
                </a:solidFill>
              </a:rPr>
              <a:t>With the requested data and another header, </a:t>
            </a:r>
            <a:r>
              <a:rPr lang="en-US" sz="1400" dirty="0">
                <a:solidFill>
                  <a:srgbClr val="FF0000"/>
                </a:solidFill>
              </a:rPr>
              <a:t>Access-Control-Allow-Origin: http://www.revature.com</a:t>
            </a:r>
            <a:r>
              <a:rPr lang="en-US" sz="1400" dirty="0">
                <a:solidFill>
                  <a:schemeClr val="tx1"/>
                </a:solidFill>
              </a:rPr>
              <a:t>. This response says that only </a:t>
            </a:r>
            <a:r>
              <a:rPr lang="en-US" sz="1400" dirty="0">
                <a:solidFill>
                  <a:srgbClr val="0070C0"/>
                </a:solidFill>
              </a:rPr>
              <a:t>http://www.revature.com </a:t>
            </a:r>
            <a:r>
              <a:rPr lang="en-US" sz="1400" dirty="0">
                <a:solidFill>
                  <a:schemeClr val="tx1"/>
                </a:solidFill>
              </a:rPr>
              <a:t>is allowed to use the data. </a:t>
            </a:r>
            <a:r>
              <a:rPr lang="en-US" sz="1400" dirty="0">
                <a:solidFill>
                  <a:srgbClr val="0070C0"/>
                </a:solidFill>
              </a:rPr>
              <a:t>Www.verify_users.com </a:t>
            </a:r>
            <a:r>
              <a:rPr lang="en-US" sz="1400" dirty="0">
                <a:solidFill>
                  <a:schemeClr val="tx1"/>
                </a:solidFill>
              </a:rPr>
              <a:t>uses </a:t>
            </a:r>
            <a:r>
              <a:rPr lang="en-US" sz="1400" b="1" i="1" dirty="0">
                <a:solidFill>
                  <a:schemeClr val="tx1"/>
                </a:solidFill>
              </a:rPr>
              <a:t>CORS</a:t>
            </a:r>
            <a:r>
              <a:rPr lang="en-US" sz="1400" dirty="0">
                <a:solidFill>
                  <a:schemeClr val="tx1"/>
                </a:solidFill>
              </a:rPr>
              <a:t> to permit the browser to authorize </a:t>
            </a:r>
            <a:r>
              <a:rPr lang="en-US" sz="1400" dirty="0">
                <a:solidFill>
                  <a:srgbClr val="0070C0"/>
                </a:solidFill>
              </a:rPr>
              <a:t>www.revature.com </a:t>
            </a:r>
            <a:r>
              <a:rPr lang="en-US" sz="1400" dirty="0">
                <a:solidFill>
                  <a:schemeClr val="tx1"/>
                </a:solidFill>
              </a:rPr>
              <a:t>to make requests to </a:t>
            </a:r>
            <a:r>
              <a:rPr lang="en-US" sz="1400" dirty="0">
                <a:solidFill>
                  <a:srgbClr val="0070C0"/>
                </a:solidFill>
              </a:rPr>
              <a:t>www.verify_users.com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457200" lvl="2" indent="-27432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nl-NL" sz="1400" dirty="0">
                <a:solidFill>
                  <a:schemeClr val="tx1"/>
                </a:solidFill>
              </a:rPr>
              <a:t>With the requested data and another header, </a:t>
            </a:r>
            <a:r>
              <a:rPr lang="nl-NL" sz="1400" dirty="0">
                <a:solidFill>
                  <a:srgbClr val="FF0000"/>
                </a:solidFill>
              </a:rPr>
              <a:t>Access-Control-Allow-Origin: *</a:t>
            </a:r>
            <a:r>
              <a:rPr lang="nl-NL" sz="1400" dirty="0">
                <a:solidFill>
                  <a:schemeClr val="tx1"/>
                </a:solidFill>
              </a:rPr>
              <a:t>. The * is a ‘wildcard’ that allows any other site to access the data.</a:t>
            </a:r>
          </a:p>
          <a:p>
            <a:pPr marL="457200" lvl="2" indent="-27432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An error.</a:t>
            </a:r>
            <a:endParaRPr lang="nl-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C865-FC3E-4B58-9FF9-96E722C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CORS in .NET - Implementation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https://docs.microsoft.com/en-us/aspnet/core/security/cors?view=aspnetcore-5.0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CE00-9298-481F-92AB-F1862DD5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039"/>
            <a:ext cx="10058400" cy="450831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>
                <a:solidFill>
                  <a:srgbClr val="FF0000"/>
                </a:solidFill>
              </a:rPr>
              <a:t>program.cs</a:t>
            </a:r>
            <a:r>
              <a:rPr lang="en-US" dirty="0"/>
              <a:t>. =&gt;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D6AA-6B2E-4478-942D-7811DFE3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41" y="2126776"/>
            <a:ext cx="4535850" cy="2122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F926C-2153-47CB-BEFF-2B6905983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741" y="4667376"/>
            <a:ext cx="2483892" cy="11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59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2d16a2a9a736901d7b6fedac882e81ab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913cf7e14f56ce6929243f0ae3b6e1c3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66d9aa3d-651e-4839-b59d-0bd8c52fea92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6f3e4eb-d7eb-4343-ad26-da3c70bf63cc"/>
  </ds:schemaRefs>
</ds:datastoreItem>
</file>

<file path=customXml/itemProps2.xml><?xml version="1.0" encoding="utf-8"?>
<ds:datastoreItem xmlns:ds="http://schemas.openxmlformats.org/officeDocument/2006/customXml" ds:itemID="{7F7B43A6-B990-4B9A-A6CA-42D25BC97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650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CORS Cross-Origin Resource Sharing</vt:lpstr>
      <vt:lpstr>Cross-Origin Resource Sharing (CORS) is a mechanism that uses additional HTTP headers to tell browsers to give access to a web application running at one origin to selected resources from a different origin.</vt:lpstr>
      <vt:lpstr>Avoid preflight problems with setting headers and CORS permissions.</vt:lpstr>
      <vt:lpstr>CORS - Overview https://developer.mozilla.org/en-US/docs/Web/HTTP/CORS</vt:lpstr>
      <vt:lpstr>CORS Standard Protocols https://developer.mozilla.org/en-US/docs/Web/HTTP/CORS https://en.wikipedia.org/wiki/Cross-origin_resource_sharing</vt:lpstr>
      <vt:lpstr>CORS Standard Protocols https://developer.mozilla.org/en-US/docs/Web/HTTP/CORS https://en.wikipedia.org/wiki/Cross-origin_resource_sharing</vt:lpstr>
      <vt:lpstr>CORS Simple Example https://en.wikipedia.org/wiki/Cross-origin_resource_sharing https://developer.mozilla.org/en-US/docs/Web/HTTP/CORS (more examples)</vt:lpstr>
      <vt:lpstr>CORS in .NET - Implementation https://docs.microsoft.com/en-us/aspnet/core/security/cors?view=aspnetcore-5.0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2020-08-09T19:06:30Z</dcterms:created>
  <dcterms:modified xsi:type="dcterms:W3CDTF">2023-08-07T21:45:13Z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