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3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C2B192-D46F-400D-AED6-567331519CF4}" v="4" dt="2020-07-29T05:24:10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test/integration-tests?view=aspnetcore-5.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ocs.microsoft.com/en-us/aspnet/core/test/integration-tests?view=aspnetcore-5.0#introduction-to-integration-tes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ocs.microsoft.com/en-us/aspnet/core/test/integration-tests?view=aspnetcore-5.0#aspnet-core-integration-tes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aspnet/core/test/integration-tests?view=aspnetcore-5.0#aspnet-core-integration-tes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est/integration-tests?view=aspnetcore-3.1#customize-webapplicationfactor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test/integration-tests?view=aspnetcore-5.0#aspnet-core-integration-tes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est/integration-tests?view=aspnetcore-5.0#basic-tests-with-the-default-webapplicationfactory" TargetMode="External"/><Relationship Id="rId2" Type="http://schemas.openxmlformats.org/officeDocument/2006/relationships/hyperlink" Target="https://docs.microsoft.com/en-us/aspnet/core/test/integration-tests?view=aspnetcore-5.0#aspnet-core-integration-tes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Integration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5360" y="0"/>
            <a:ext cx="8140115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4000" b="1" i="1" dirty="0">
                <a:solidFill>
                  <a:schemeClr val="bg1"/>
                </a:solidFill>
              </a:rPr>
              <a:t>Integration tests </a:t>
            </a:r>
            <a:r>
              <a:rPr lang="en-US" sz="4000" i="1" dirty="0">
                <a:solidFill>
                  <a:schemeClr val="bg1"/>
                </a:solidFill>
              </a:rPr>
              <a:t>ensure that an app's components function correctly at a level that includes the app's supporting infrastructure, such as the database, file system, and network.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https://docs.microsoft.com/en-us/aspnet/core/test/integration-tests?view=aspnetcore-5.0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4ABF-5F78-456D-867C-770A0FE0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37582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Integration Testing -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https://docs.microsoft.com/en-us/aspnet/core/test/integration-tests?view=aspnetcore-5.0#introduction-to-integration-tests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35AB-3755-466C-9070-A534BFE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049"/>
            <a:ext cx="5472531" cy="447040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Integration tests</a:t>
            </a:r>
            <a:r>
              <a:rPr lang="en-US" sz="2400" dirty="0">
                <a:solidFill>
                  <a:schemeClr val="tx1"/>
                </a:solidFill>
              </a:rPr>
              <a:t> are the second level of testing. They evaluate an app's components on a broader level than </a:t>
            </a:r>
            <a:r>
              <a:rPr lang="en-US" sz="2400" b="1" i="1" dirty="0">
                <a:solidFill>
                  <a:schemeClr val="tx1"/>
                </a:solidFill>
              </a:rPr>
              <a:t>unit tests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Unit tests </a:t>
            </a:r>
            <a:r>
              <a:rPr lang="en-US" sz="2400" dirty="0">
                <a:solidFill>
                  <a:schemeClr val="tx1"/>
                </a:solidFill>
              </a:rPr>
              <a:t>are used to test isolated software components, like methods.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Integration tests </a:t>
            </a:r>
            <a:r>
              <a:rPr lang="en-US" sz="2400" dirty="0">
                <a:solidFill>
                  <a:schemeClr val="tx1"/>
                </a:solidFill>
              </a:rPr>
              <a:t>confirm that two or more app components work together to produce an expected result.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Broader tests of the app's infrastructure and framework can include everything from UI to DB. A different database or different app settings might be used for the tests.</a:t>
            </a:r>
          </a:p>
        </p:txBody>
      </p:sp>
      <p:pic>
        <p:nvPicPr>
          <p:cNvPr id="1026" name="Picture 2" descr="integration testing image">
            <a:extLst>
              <a:ext uri="{FF2B5EF4-FFF2-40B4-BE49-F238E27FC236}">
                <a16:creationId xmlns:a16="http://schemas.microsoft.com/office/drawing/2014/main" id="{40F21741-CB7D-44D5-964F-00DC966AC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00" y="2102006"/>
            <a:ext cx="4449280" cy="417311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62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2E8C-D72B-44A4-9343-B337FAB9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35579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Integration Tests – Cons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https://docs.microsoft.com/en-us/aspnet/core/test/integration-tests?view=aspnetcore-5.0#aspnet-core-integration-tests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880A3-B9B2-478C-A278-B15FEA10A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92368"/>
            <a:ext cx="5446531" cy="450359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Integration tests: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 </a:t>
            </a:r>
            <a:r>
              <a:rPr lang="en-US" sz="2800" u="sng" dirty="0">
                <a:solidFill>
                  <a:schemeClr val="tx1"/>
                </a:solidFill>
              </a:rPr>
              <a:t>production</a:t>
            </a:r>
            <a:r>
              <a:rPr lang="en-US" sz="2800" dirty="0">
                <a:solidFill>
                  <a:schemeClr val="tx1"/>
                </a:solidFill>
              </a:rPr>
              <a:t> components,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require more code and data processing,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take longer to run.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Limit the use of </a:t>
            </a:r>
            <a:r>
              <a:rPr lang="en-US" sz="2400" b="1" i="1" dirty="0">
                <a:solidFill>
                  <a:schemeClr val="tx1"/>
                </a:solidFill>
              </a:rPr>
              <a:t>integration tests </a:t>
            </a:r>
            <a:r>
              <a:rPr lang="en-US" sz="2400" dirty="0">
                <a:solidFill>
                  <a:schemeClr val="tx1"/>
                </a:solidFill>
              </a:rPr>
              <a:t>to the most important infrastructure scenarios.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If a behavior can be tested using both a unit test and an integration test, choose the unit test.</a:t>
            </a:r>
          </a:p>
        </p:txBody>
      </p:sp>
      <p:pic>
        <p:nvPicPr>
          <p:cNvPr id="5" name="Picture 2" descr="integration testing image">
            <a:extLst>
              <a:ext uri="{FF2B5EF4-FFF2-40B4-BE49-F238E27FC236}">
                <a16:creationId xmlns:a16="http://schemas.microsoft.com/office/drawing/2014/main" id="{6E1C8202-330F-4EED-8053-12A545966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00" y="2102006"/>
            <a:ext cx="4449280" cy="417311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02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209E-6468-48FF-9C83-CF9A4B22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28526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Integration Testing – Requirements/Setup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https://docs.microsoft.com/en-us/aspnet/core/test/integration-tests?view=aspnetcore-5.0#aspnet-core-integration-tests</a:t>
            </a:r>
            <a:endParaRPr lang="en-US" sz="4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B66C-C027-42F7-B47A-AD0AD5172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02555"/>
            <a:ext cx="9407488" cy="215176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To complete Integration tests in ASP.NET Core, you need: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test project containing the tests and having a reference to the </a:t>
            </a:r>
            <a:r>
              <a:rPr lang="en-US" sz="1800" b="1" i="1" dirty="0">
                <a:solidFill>
                  <a:schemeClr val="tx1"/>
                </a:solidFill>
              </a:rPr>
              <a:t>SUT (System Under Test)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test web host (created by the test project) for the </a:t>
            </a:r>
            <a:r>
              <a:rPr lang="en-US" sz="1800" b="1" i="1" dirty="0">
                <a:solidFill>
                  <a:schemeClr val="tx1"/>
                </a:solidFill>
              </a:rPr>
              <a:t>SUT</a:t>
            </a:r>
            <a:r>
              <a:rPr lang="en-US" sz="1800" dirty="0">
                <a:solidFill>
                  <a:schemeClr val="tx1"/>
                </a:solidFill>
              </a:rPr>
              <a:t> that uses a test server client to handle requests and responses with the </a:t>
            </a:r>
            <a:r>
              <a:rPr lang="en-US" sz="1800" b="1" i="1" dirty="0">
                <a:solidFill>
                  <a:schemeClr val="tx1"/>
                </a:solidFill>
              </a:rPr>
              <a:t>SUT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test runner is used to execute the tests and report the test results.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test app to specify the </a:t>
            </a:r>
            <a:r>
              <a:rPr lang="en-US" sz="1800" b="1" i="1" dirty="0">
                <a:solidFill>
                  <a:schemeClr val="tx1"/>
                </a:solidFill>
              </a:rPr>
              <a:t>Web SDK </a:t>
            </a:r>
            <a:r>
              <a:rPr lang="en-US" sz="1800" dirty="0">
                <a:solidFill>
                  <a:schemeClr val="tx1"/>
                </a:solidFill>
              </a:rPr>
              <a:t>in its project file (&lt;Project </a:t>
            </a:r>
            <a:r>
              <a:rPr lang="en-US" sz="1800" dirty="0" err="1">
                <a:solidFill>
                  <a:schemeClr val="tx1"/>
                </a:solidFill>
              </a:rPr>
              <a:t>Sdk</a:t>
            </a:r>
            <a:r>
              <a:rPr lang="en-US" sz="1800" dirty="0">
                <a:solidFill>
                  <a:schemeClr val="tx1"/>
                </a:solidFill>
              </a:rPr>
              <a:t>="</a:t>
            </a:r>
            <a:r>
              <a:rPr lang="en-US" sz="1800" dirty="0" err="1">
                <a:solidFill>
                  <a:schemeClr val="tx1"/>
                </a:solidFill>
              </a:rPr>
              <a:t>Microsoft.NET.Sdk.Web</a:t>
            </a:r>
            <a:r>
              <a:rPr lang="en-US" sz="1800" dirty="0">
                <a:solidFill>
                  <a:schemeClr val="tx1"/>
                </a:solidFill>
              </a:rPr>
              <a:t>"&gt;).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test app to reference the </a:t>
            </a:r>
            <a:r>
              <a:rPr lang="en-US" sz="1800" b="1" i="1" dirty="0" err="1">
                <a:solidFill>
                  <a:schemeClr val="tx1"/>
                </a:solidFill>
              </a:rPr>
              <a:t>Microsoft.AspNetCore.Mvc.Testing</a:t>
            </a:r>
            <a:r>
              <a:rPr lang="en-US" sz="1800" b="1" i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package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Simplify Integration Testing with MockServer – Sweetcode.io">
            <a:extLst>
              <a:ext uri="{FF2B5EF4-FFF2-40B4-BE49-F238E27FC236}">
                <a16:creationId xmlns:a16="http://schemas.microsoft.com/office/drawing/2014/main" id="{2F0D39E5-C46F-47A9-B8C5-3ACD7BF1B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371" y="4167716"/>
            <a:ext cx="5069279" cy="2554545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D929D0-F9A7-48A6-9E0C-BA22DE7D3125}"/>
              </a:ext>
            </a:extLst>
          </p:cNvPr>
          <p:cNvSpPr/>
          <p:nvPr/>
        </p:nvSpPr>
        <p:spPr>
          <a:xfrm>
            <a:off x="1097280" y="4167716"/>
            <a:ext cx="4665091" cy="22159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01168" lvl="1" indent="0">
              <a:buNone/>
            </a:pPr>
            <a:r>
              <a:rPr lang="en-US" dirty="0"/>
              <a:t>The workflow of Integration Testing follows the familiar Arrange/Act/Assert process. Each test: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600" dirty="0"/>
              <a:t>configures a web host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600" dirty="0"/>
              <a:t>Creates a test server client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600" dirty="0"/>
              <a:t>Arrange…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600" dirty="0"/>
              <a:t>Act…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600" dirty="0"/>
              <a:t>Assert…</a:t>
            </a:r>
          </a:p>
        </p:txBody>
      </p:sp>
    </p:spTree>
    <p:extLst>
      <p:ext uri="{BB962C8B-B14F-4D97-AF65-F5344CB8AC3E}">
        <p14:creationId xmlns:p14="http://schemas.microsoft.com/office/powerpoint/2010/main" val="283579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FF49-C235-4DF5-9FBE-F4237BF4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4" y="1913641"/>
            <a:ext cx="10061650" cy="2115281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 err="1">
                <a:solidFill>
                  <a:schemeClr val="tx1"/>
                </a:solidFill>
              </a:rPr>
              <a:t>Microsoft.AspNetCore.Mvc.Testing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package handles the following tasks: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Copies the dependencies file (.deps) from the SUT into the test project's bin directory.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Sets the </a:t>
            </a:r>
            <a:r>
              <a:rPr lang="en-US" sz="2000" b="1" i="1" dirty="0">
                <a:solidFill>
                  <a:schemeClr val="tx1"/>
                </a:solidFill>
              </a:rPr>
              <a:t>content root </a:t>
            </a:r>
            <a:r>
              <a:rPr lang="en-US" sz="2000" dirty="0">
                <a:solidFill>
                  <a:schemeClr val="tx1"/>
                </a:solidFill>
              </a:rPr>
              <a:t>to the SUT's project root so that static files and pages/views are found when the tests are executed.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Provides the </a:t>
            </a:r>
            <a:r>
              <a:rPr lang="en-US" sz="2000" b="1" i="1" dirty="0" err="1">
                <a:solidFill>
                  <a:schemeClr val="tx1"/>
                </a:solidFill>
              </a:rPr>
              <a:t>WebApplicationFactory</a:t>
            </a:r>
            <a:r>
              <a:rPr lang="en-US" sz="2000" dirty="0">
                <a:solidFill>
                  <a:schemeClr val="tx1"/>
                </a:solidFill>
              </a:rPr>
              <a:t> class to streamline bootstrapping the SUT with </a:t>
            </a:r>
            <a:r>
              <a:rPr lang="en-US" sz="2000" dirty="0" err="1">
                <a:solidFill>
                  <a:schemeClr val="tx1"/>
                </a:solidFill>
              </a:rPr>
              <a:t>TestServer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 descr="What is Integration Testing? | How to perform integration testing ...">
            <a:extLst>
              <a:ext uri="{FF2B5EF4-FFF2-40B4-BE49-F238E27FC236}">
                <a16:creationId xmlns:a16="http://schemas.microsoft.com/office/drawing/2014/main" id="{061FCDF4-8B59-4822-977C-3A5BAF2F5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809" y="3776403"/>
            <a:ext cx="4403577" cy="246125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3BF5D0-4ABC-4899-BB7A-4EC228FD4D66}"/>
              </a:ext>
            </a:extLst>
          </p:cNvPr>
          <p:cNvSpPr/>
          <p:nvPr/>
        </p:nvSpPr>
        <p:spPr>
          <a:xfrm>
            <a:off x="2488577" y="4633721"/>
            <a:ext cx="3995706" cy="1609098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 anchor="ctr">
            <a:normAutofit fontScale="92500"/>
          </a:bodyPr>
          <a:lstStyle/>
          <a:p>
            <a:r>
              <a:rPr lang="en-US" sz="2000" dirty="0"/>
              <a:t>You can </a:t>
            </a:r>
            <a:r>
              <a:rPr lang="en-US" sz="2000" dirty="0">
                <a:hlinkClick r:id="rId3"/>
              </a:rPr>
              <a:t>use a mock database</a:t>
            </a:r>
            <a:r>
              <a:rPr lang="en-US" sz="2000" u="sng" dirty="0">
                <a:hlinkClick r:id="rId3"/>
              </a:rPr>
              <a:t> </a:t>
            </a:r>
            <a:r>
              <a:rPr lang="en-US" sz="2000" dirty="0"/>
              <a:t>for testing. </a:t>
            </a:r>
          </a:p>
          <a:p>
            <a:r>
              <a:rPr lang="en-US" sz="2000" dirty="0"/>
              <a:t>In an </a:t>
            </a:r>
            <a:r>
              <a:rPr lang="en-US" sz="2000" b="1" i="1" dirty="0"/>
              <a:t>MVC</a:t>
            </a:r>
            <a:r>
              <a:rPr lang="en-US" sz="2000" dirty="0"/>
              <a:t> app, tests are usually organized by </a:t>
            </a:r>
            <a:r>
              <a:rPr lang="en-US" sz="2000" b="1" i="1" dirty="0"/>
              <a:t>Controller</a:t>
            </a:r>
            <a:r>
              <a:rPr lang="en-US" sz="2000" dirty="0"/>
              <a:t> classes and named after the </a:t>
            </a:r>
            <a:r>
              <a:rPr lang="en-US" sz="2000" b="1" i="1" dirty="0"/>
              <a:t>Controllers</a:t>
            </a:r>
            <a:r>
              <a:rPr lang="en-US" sz="2000" dirty="0"/>
              <a:t> they test.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5C13B78-392F-4E5B-9963-CDAA2030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303676" cy="14493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Integration Testing – Requirements/Setup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4"/>
              </a:rPr>
              <a:t>https://docs.microsoft.com/en-us/aspnet/core/test/integration-tests?view=aspnetcore-5.0#aspnet-core-integration-tests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8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E55F-D8D8-411C-8E2E-250AC6A8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39536" cy="145075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Integration Testing Setup – Step By Step</a:t>
            </a:r>
            <a:br>
              <a:rPr lang="en-US" dirty="0"/>
            </a:br>
            <a:r>
              <a:rPr lang="en-US" sz="1300" dirty="0">
                <a:hlinkClick r:id="rId2"/>
              </a:rPr>
              <a:t>https://docs.microsoft.com/en-us/aspnet/core/test/integration-tests?view=aspnetcore-5.0#aspnet-core-integration-tests</a:t>
            </a:r>
            <a:br>
              <a:rPr lang="en-US" sz="1300" dirty="0"/>
            </a:br>
            <a:r>
              <a:rPr lang="en-US" sz="1300" dirty="0">
                <a:hlinkClick r:id="rId3"/>
              </a:rPr>
              <a:t>https://docs.microsoft.com/en-us/aspnet/core/test/integration-tests?view=aspnetcore-5.0#basic-tests-with-the-default-webapplicationfactory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DA5BE-2DCD-4055-903E-FF12BB168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6533"/>
            <a:ext cx="5782724" cy="4504267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1) The test project inherits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IClassFixture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WebApplicationFactory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TEntryPoint</a:t>
            </a:r>
            <a:r>
              <a:rPr lang="en-US" dirty="0">
                <a:solidFill>
                  <a:srgbClr val="FF0000"/>
                </a:solidFill>
              </a:rPr>
              <a:t>&gt;&gt;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TEntryPoint</a:t>
            </a:r>
            <a:r>
              <a:rPr lang="en-US" dirty="0">
                <a:solidFill>
                  <a:schemeClr val="tx1"/>
                </a:solidFill>
              </a:rPr>
              <a:t>” is your app entry file, usually </a:t>
            </a:r>
            <a:r>
              <a:rPr lang="en-US" dirty="0" err="1">
                <a:solidFill>
                  <a:srgbClr val="FF0000"/>
                </a:solidFill>
              </a:rPr>
              <a:t>Startup.cs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2) create a property: </a:t>
            </a:r>
            <a:r>
              <a:rPr lang="en-US" sz="1700" dirty="0">
                <a:solidFill>
                  <a:srgbClr val="FF0000"/>
                </a:solidFill>
              </a:rPr>
              <a:t>private readonly </a:t>
            </a:r>
            <a:r>
              <a:rPr lang="en-US" sz="1700" dirty="0" err="1">
                <a:solidFill>
                  <a:srgbClr val="FF0000"/>
                </a:solidFill>
              </a:rPr>
              <a:t>WebApplicationFactory</a:t>
            </a:r>
            <a:r>
              <a:rPr lang="en-US" sz="1700" dirty="0">
                <a:solidFill>
                  <a:srgbClr val="FF0000"/>
                </a:solidFill>
              </a:rPr>
              <a:t>&lt;</a:t>
            </a:r>
            <a:r>
              <a:rPr lang="en-US" sz="1700" dirty="0" err="1">
                <a:solidFill>
                  <a:srgbClr val="FF0000"/>
                </a:solidFill>
              </a:rPr>
              <a:t>TEntryPoint</a:t>
            </a:r>
            <a:r>
              <a:rPr lang="en-US" sz="1700" dirty="0">
                <a:solidFill>
                  <a:srgbClr val="FF0000"/>
                </a:solidFill>
              </a:rPr>
              <a:t>&gt; _factory;</a:t>
            </a:r>
          </a:p>
          <a:p>
            <a:r>
              <a:rPr lang="en-US" sz="2000" dirty="0">
                <a:solidFill>
                  <a:schemeClr val="tx1"/>
                </a:solidFill>
              </a:rPr>
              <a:t>3) Inject the </a:t>
            </a:r>
            <a:r>
              <a:rPr lang="en-US" sz="2000" dirty="0" err="1">
                <a:solidFill>
                  <a:srgbClr val="FF0000"/>
                </a:solidFill>
              </a:rPr>
              <a:t>WebApplicationFactory</a:t>
            </a:r>
            <a:r>
              <a:rPr lang="en-US" sz="2000" dirty="0">
                <a:solidFill>
                  <a:srgbClr val="FF0000"/>
                </a:solidFill>
              </a:rPr>
              <a:t>&lt;</a:t>
            </a:r>
            <a:r>
              <a:rPr lang="en-US" sz="2000" dirty="0" err="1">
                <a:solidFill>
                  <a:srgbClr val="FF0000"/>
                </a:solidFill>
              </a:rPr>
              <a:t>TEntryPoint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  <a:r>
              <a:rPr lang="en-US" sz="2000" dirty="0">
                <a:solidFill>
                  <a:schemeClr val="tx1"/>
                </a:solidFill>
              </a:rPr>
              <a:t> into the </a:t>
            </a:r>
            <a:r>
              <a:rPr lang="en-US" sz="2000">
                <a:solidFill>
                  <a:schemeClr val="tx1"/>
                </a:solidFill>
              </a:rPr>
              <a:t>test file </a:t>
            </a:r>
            <a:r>
              <a:rPr lang="en-US" sz="2000" dirty="0">
                <a:solidFill>
                  <a:schemeClr val="tx1"/>
                </a:solidFill>
              </a:rPr>
              <a:t>constructor.</a:t>
            </a:r>
          </a:p>
          <a:p>
            <a:r>
              <a:rPr lang="en-US" sz="2000" dirty="0">
                <a:solidFill>
                  <a:schemeClr val="tx1"/>
                </a:solidFill>
              </a:rPr>
              <a:t>4)In each test,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var client = _</a:t>
            </a:r>
            <a:r>
              <a:rPr lang="en-US" dirty="0" err="1">
                <a:solidFill>
                  <a:srgbClr val="FF0000"/>
                </a:solidFill>
              </a:rPr>
              <a:t>factory.CreateClient</a:t>
            </a:r>
            <a:r>
              <a:rPr lang="en-US" dirty="0">
                <a:solidFill>
                  <a:srgbClr val="FF0000"/>
                </a:solidFill>
              </a:rPr>
              <a:t>(); 	  </a:t>
            </a:r>
            <a:r>
              <a:rPr lang="en-US" dirty="0">
                <a:solidFill>
                  <a:srgbClr val="00B050"/>
                </a:solidFill>
              </a:rPr>
              <a:t>//Arrange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var response = await </a:t>
            </a:r>
            <a:r>
              <a:rPr lang="en-US" dirty="0" err="1">
                <a:solidFill>
                  <a:srgbClr val="FF0000"/>
                </a:solidFill>
              </a:rPr>
              <a:t>client.GetAsync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); </a:t>
            </a:r>
            <a:r>
              <a:rPr lang="en-US" dirty="0">
                <a:solidFill>
                  <a:srgbClr val="00B050"/>
                </a:solidFill>
              </a:rPr>
              <a:t>//Act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FF0000"/>
                </a:solidFill>
              </a:rPr>
              <a:t>response.EnsureSuccessStatusCode</a:t>
            </a:r>
            <a:r>
              <a:rPr lang="fr-FR" dirty="0">
                <a:solidFill>
                  <a:srgbClr val="FF0000"/>
                </a:solidFill>
              </a:rPr>
              <a:t>(); </a:t>
            </a:r>
            <a:r>
              <a:rPr lang="fr-FR" dirty="0">
                <a:solidFill>
                  <a:srgbClr val="00B050"/>
                </a:solidFill>
              </a:rPr>
              <a:t>//200-299 </a:t>
            </a:r>
            <a:r>
              <a:rPr lang="fr-FR" dirty="0" err="1">
                <a:solidFill>
                  <a:srgbClr val="00B050"/>
                </a:solidFill>
              </a:rPr>
              <a:t>Assert</a:t>
            </a:r>
            <a:endParaRPr lang="fr-FR" dirty="0">
              <a:solidFill>
                <a:srgbClr val="00B05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FF0000"/>
                </a:solidFill>
              </a:rPr>
              <a:t>Assert.Equal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response</a:t>
            </a:r>
            <a:r>
              <a:rPr lang="fr-FR" dirty="0">
                <a:solidFill>
                  <a:srgbClr val="FF0000"/>
                </a:solidFill>
              </a:rPr>
              <a:t>, </a:t>
            </a:r>
            <a:r>
              <a:rPr lang="fr-FR" dirty="0" err="1">
                <a:solidFill>
                  <a:srgbClr val="FF0000"/>
                </a:solidFill>
              </a:rPr>
              <a:t>expected</a:t>
            </a:r>
            <a:r>
              <a:rPr lang="fr-FR" dirty="0">
                <a:solidFill>
                  <a:srgbClr val="FF0000"/>
                </a:solidFill>
              </a:rPr>
              <a:t>); </a:t>
            </a:r>
            <a:r>
              <a:rPr lang="fr-FR" dirty="0">
                <a:solidFill>
                  <a:srgbClr val="00B050"/>
                </a:solidFill>
              </a:rPr>
              <a:t>//</a:t>
            </a:r>
            <a:r>
              <a:rPr lang="fr-FR" dirty="0" err="1">
                <a:solidFill>
                  <a:srgbClr val="00B050"/>
                </a:solidFill>
              </a:rPr>
              <a:t>Assert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8F33E-706E-497A-99E7-0C32E03D7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443" y="2197267"/>
            <a:ext cx="4284373" cy="390279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301170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706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Integration Testing</vt:lpstr>
      <vt:lpstr>Integration tests ensure that an app's components function correctly at a level that includes the app's supporting infrastructure, such as the database, file system, and network.</vt:lpstr>
      <vt:lpstr>Integration Testing - Overview https://docs.microsoft.com/en-us/aspnet/core/test/integration-tests?view=aspnetcore-5.0#introduction-to-integration-tests</vt:lpstr>
      <vt:lpstr>Integration Tests – Cons https://docs.microsoft.com/en-us/aspnet/core/test/integration-tests?view=aspnetcore-5.0#aspnet-core-integration-tests</vt:lpstr>
      <vt:lpstr>Integration Testing – Requirements/Setup https://docs.microsoft.com/en-us/aspnet/core/test/integration-tests?view=aspnetcore-5.0#aspnet-core-integration-tests</vt:lpstr>
      <vt:lpstr>Integration Testing – Requirements/Setup https://docs.microsoft.com/en-us/aspnet/core/test/integration-tests?view=aspnetcore-5.0#aspnet-core-integration-tests</vt:lpstr>
      <vt:lpstr>Integration Testing Setup – Step By Step https://docs.microsoft.com/en-us/aspnet/core/test/integration-tests?view=aspnetcore-5.0#aspnet-core-integration-tests https://docs.microsoft.com/en-us/aspnet/core/test/integration-tests?view=aspnetcore-5.0#basic-tests-with-the-default-webapplicationfactory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2020-03-20T13:53:28Z</dcterms:created>
  <dcterms:modified xsi:type="dcterms:W3CDTF">2023-08-08T18:45:37Z</dcterms:modified>
</cp:coreProperties>
</file>