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14"/>
  </p:notesMasterIdLst>
  <p:sldIdLst>
    <p:sldId id="257" r:id="rId2"/>
    <p:sldId id="258" r:id="rId3"/>
    <p:sldId id="269" r:id="rId4"/>
    <p:sldId id="263" r:id="rId5"/>
    <p:sldId id="275" r:id="rId6"/>
    <p:sldId id="271" r:id="rId7"/>
    <p:sldId id="261" r:id="rId8"/>
    <p:sldId id="268" r:id="rId9"/>
    <p:sldId id="265" r:id="rId10"/>
    <p:sldId id="259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7D0D-D782-4A8C-AA4A-446E2B7AAF96}" v="34" dt="2020-09-06T01:12:37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89026" autoAdjust="0"/>
  </p:normalViewPr>
  <p:slideViewPr>
    <p:cSldViewPr snapToGrid="0">
      <p:cViewPr varScale="1">
        <p:scale>
          <a:sx n="68" d="100"/>
          <a:sy n="68" d="100"/>
        </p:scale>
        <p:origin x="454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872F-1627-4FE2-BAE8-F5930273293B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CBA8-CADD-4025-8AEF-27DC1319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4CBA8-CADD-4025-8AEF-27DC1319BF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4CBA8-CADD-4025-8AEF-27DC1319BF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should already have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4CBA8-CADD-4025-8AEF-27DC1319BF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this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4CBA8-CADD-4025-8AEF-27DC1319BF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4CBA8-CADD-4025-8AEF-27DC1319BF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dotnet.microsoft.com/downloa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visual-studio-sdks" TargetMode="External"/><Relationship Id="rId2" Type="http://schemas.openxmlformats.org/officeDocument/2006/relationships/hyperlink" Target="https://en.wikipedia.org/wiki/Software_development_kit#:~:text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getting-started-with-github/quickstart/set-up-git" TargetMode="External"/><Relationship Id="rId2" Type="http://schemas.openxmlformats.org/officeDocument/2006/relationships/hyperlink" Target="https://kbroman.org/github_tutorial/pages/first_ti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brand-n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brand-n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Machine and 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B6AE-26CD-4458-9921-C05FF5CF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Editor – Visual Studio</a:t>
            </a:r>
            <a:br>
              <a:rPr lang="en-US" dirty="0"/>
            </a:br>
            <a:r>
              <a:rPr lang="en-US" sz="1400" dirty="0">
                <a:hlinkClick r:id="rId3"/>
              </a:rPr>
              <a:t>https://visualstudio.microsoft.com/vs/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https://dotnet.microsoft.com/download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https://code.visualstudio.com/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589C-6F2F-4C09-BCE1-E73A128D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372" y="1830125"/>
            <a:ext cx="8224762" cy="971132"/>
          </a:xfrm>
        </p:spPr>
        <p:txBody>
          <a:bodyPr anchor="ctr">
            <a:normAutofit/>
          </a:bodyPr>
          <a:lstStyle/>
          <a:p>
            <a:pPr marL="201168" lvl="1" indent="0" algn="ctr">
              <a:buNone/>
            </a:pPr>
            <a:r>
              <a:rPr lang="en-US" sz="3200" dirty="0">
                <a:hlinkClick r:id="rId3"/>
              </a:rPr>
              <a:t>Visual Studio </a:t>
            </a:r>
            <a:r>
              <a:rPr lang="en-US" sz="3200" dirty="0"/>
              <a:t>	          		</a:t>
            </a:r>
            <a:r>
              <a:rPr lang="en-US" sz="3400" dirty="0">
                <a:hlinkClick r:id="rId5"/>
              </a:rPr>
              <a:t>VS Code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EF194-EA4E-4868-8DE4-59B79939F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113" y="2801257"/>
            <a:ext cx="3885990" cy="386347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92C9B-27F5-42F9-BCDF-535ED3114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1371" y="2801257"/>
            <a:ext cx="3885990" cy="386347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2710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A523-8577-4AAD-B289-75A3D434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SDK (Software Development Kit)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https://en.wikipedia.org/wiki/Software_development_kit#:~:text=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https://dotnet.microsoft.com/download/visual-studio-sdks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1D5D-FE4C-475F-8FAB-C9DD4620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886147"/>
            <a:ext cx="9936481" cy="248749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Software Development Kit</a:t>
            </a:r>
            <a:r>
              <a:rPr lang="en-US" sz="2000" i="1" dirty="0">
                <a:solidFill>
                  <a:schemeClr val="tx1"/>
                </a:solidFill>
              </a:rPr>
              <a:t> (</a:t>
            </a:r>
            <a:r>
              <a:rPr lang="en-US" sz="2000" b="1" i="1" dirty="0">
                <a:solidFill>
                  <a:schemeClr val="tx1"/>
                </a:solidFill>
              </a:rPr>
              <a:t>SDK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is a collection of software development tools in one installable package. They have compiler, debugger and perhaps a software framework. They are normally specific to a hardware platform and operating system combination.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b="1" i="1" dirty="0">
                <a:solidFill>
                  <a:schemeClr val="tx1"/>
                </a:solidFill>
              </a:rPr>
              <a:t>SDK</a:t>
            </a:r>
            <a:r>
              <a:rPr lang="en-US" sz="1800" dirty="0">
                <a:solidFill>
                  <a:schemeClr val="tx1"/>
                </a:solidFill>
              </a:rPr>
              <a:t> is required for developing a platform-specific app.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development of an Android app on Java platform requires a Java Development Kit.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iOS applications (apps) the iOS SDK is required.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Universal Windows Platform (UWP) the .NET Framework SDK is used.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455B0-273B-4FB9-80DD-DFAF2D46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24" y="4594998"/>
            <a:ext cx="5428342" cy="204687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912959-A7F3-43F6-B330-B2E81FFF0B20}"/>
              </a:ext>
            </a:extLst>
          </p:cNvPr>
          <p:cNvSpPr txBox="1"/>
          <p:nvPr/>
        </p:nvSpPr>
        <p:spPr>
          <a:xfrm>
            <a:off x="1219199" y="4522425"/>
            <a:ext cx="4155925" cy="189772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sz="2000" dirty="0"/>
              <a:t>Some </a:t>
            </a:r>
            <a:r>
              <a:rPr lang="en-US" sz="2000" b="1" i="1" dirty="0"/>
              <a:t>SDK</a:t>
            </a:r>
            <a:r>
              <a:rPr lang="en-US" sz="2000" dirty="0"/>
              <a:t>s add additional features and can be installed in apps to provide analytics, data about application activity, and monetization options.</a:t>
            </a:r>
          </a:p>
        </p:txBody>
      </p:sp>
    </p:spTree>
    <p:extLst>
      <p:ext uri="{BB962C8B-B14F-4D97-AF65-F5344CB8AC3E}">
        <p14:creationId xmlns:p14="http://schemas.microsoft.com/office/powerpoint/2010/main" val="4950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30CF-4B20-45AD-98C6-827EF09F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 into Git from Command Line</a:t>
            </a:r>
            <a:br>
              <a:rPr lang="en-US" dirty="0"/>
            </a:br>
            <a:r>
              <a:rPr lang="en-US" sz="1400" dirty="0">
                <a:hlinkClick r:id="rId2"/>
              </a:rPr>
              <a:t>https://kbroman.org/github_tutorial/pages/first_time.html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https://docs.github.com/en/github/getting-started-with-github/quickstart/set-up-git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1C97-D7EF-4E5B-95F3-39A1453C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need to log into github.com from the command line and may have to change some settings.</a:t>
            </a:r>
          </a:p>
        </p:txBody>
      </p:sp>
    </p:spTree>
    <p:extLst>
      <p:ext uri="{BB962C8B-B14F-4D97-AF65-F5344CB8AC3E}">
        <p14:creationId xmlns:p14="http://schemas.microsoft.com/office/powerpoint/2010/main" val="148279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quote about failure to plan computer science">
            <a:extLst>
              <a:ext uri="{FF2B5EF4-FFF2-40B4-BE49-F238E27FC236}">
                <a16:creationId xmlns:a16="http://schemas.microsoft.com/office/drawing/2014/main" id="{B45F57C9-27BF-414C-836F-D78B8ACA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58" y="371996"/>
            <a:ext cx="8370450" cy="43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CB8A-C54D-4797-82B7-5824000F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1D71-7EBD-4EF4-992C-EB4DDF97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u="sng" dirty="0">
                <a:hlinkClick r:id="rId2" action="ppaction://hlinksldjump"/>
              </a:rPr>
              <a:t>Chat Platform </a:t>
            </a:r>
            <a:r>
              <a:rPr lang="en-US" sz="2400" dirty="0">
                <a:solidFill>
                  <a:schemeClr val="tx1"/>
                </a:solidFill>
              </a:rPr>
              <a:t>– Slack. This is where we will communicate, organize, and where I will post important information for you.</a:t>
            </a:r>
          </a:p>
          <a:p>
            <a:r>
              <a:rPr lang="en-US" sz="2400" u="sng" dirty="0">
                <a:solidFill>
                  <a:schemeClr val="tx1"/>
                </a:solidFill>
              </a:rPr>
              <a:t>Code Editor </a:t>
            </a:r>
            <a:r>
              <a:rPr lang="en-US" sz="2400" dirty="0">
                <a:solidFill>
                  <a:schemeClr val="tx1"/>
                </a:solidFill>
              </a:rPr>
              <a:t>– Visual Studio Code and Visual Studio. This is where we will create and test code.</a:t>
            </a:r>
          </a:p>
          <a:p>
            <a:r>
              <a:rPr lang="en-US" sz="2400" u="sng" dirty="0">
                <a:solidFill>
                  <a:schemeClr val="tx1"/>
                </a:solidFill>
              </a:rPr>
              <a:t>SDK (Software Development Kit) </a:t>
            </a:r>
            <a:r>
              <a:rPr lang="en-US" sz="2400" dirty="0">
                <a:solidFill>
                  <a:schemeClr val="tx1"/>
                </a:solidFill>
              </a:rPr>
              <a:t>– This is the suite of programs that we download that enables us to create, edit, test, and compile code.</a:t>
            </a:r>
          </a:p>
          <a:p>
            <a:r>
              <a:rPr lang="en-US" sz="2400" u="sng" dirty="0">
                <a:solidFill>
                  <a:schemeClr val="tx1"/>
                </a:solidFill>
              </a:rPr>
              <a:t>Version Control </a:t>
            </a:r>
            <a:r>
              <a:rPr lang="en-US" sz="2400" dirty="0">
                <a:solidFill>
                  <a:schemeClr val="tx1"/>
                </a:solidFill>
              </a:rPr>
              <a:t>– GitHub. This is where we will store our documents and code, record changes, and control which version of our code we use.</a:t>
            </a:r>
          </a:p>
        </p:txBody>
      </p:sp>
    </p:spTree>
    <p:extLst>
      <p:ext uri="{BB962C8B-B14F-4D97-AF65-F5344CB8AC3E}">
        <p14:creationId xmlns:p14="http://schemas.microsoft.com/office/powerpoint/2010/main" val="125381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A838-2456-40C5-829B-2B5F52A4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Chat Platform – Discord</a:t>
            </a:r>
            <a:br>
              <a:rPr lang="en-US" dirty="0"/>
            </a:br>
            <a:r>
              <a:rPr lang="en-US" sz="1400" dirty="0">
                <a:hlinkClick r:id="rId3"/>
              </a:rPr>
              <a:t>https://discord.com/brand-new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4BB8-6B6F-46EA-9593-A38DBB44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7180"/>
            <a:ext cx="4664892" cy="4538133"/>
          </a:xfrm>
        </p:spPr>
        <p:txBody>
          <a:bodyPr anchor="ctr"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Download Discord to your PC/Mac and phone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Each associate is responsible for maintaining contact and being up to date on messages on Discord. Especially during 9-5 (CST) hours.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FC255-3ED7-485C-AF39-50EC8F6E7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68" y="2018584"/>
            <a:ext cx="5294550" cy="428913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8238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A838-2456-40C5-829B-2B5F52A4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Chat Platform – Slack</a:t>
            </a:r>
            <a:br>
              <a:rPr lang="en-US" dirty="0"/>
            </a:br>
            <a:r>
              <a:rPr lang="en-US" sz="1400" dirty="0">
                <a:hlinkClick r:id="rId3"/>
              </a:rPr>
              <a:t>https://discord.com/brand-new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4BB8-6B6F-46EA-9593-A38DBB44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7180"/>
            <a:ext cx="4664892" cy="4538133"/>
          </a:xfrm>
        </p:spPr>
        <p:txBody>
          <a:bodyPr anchor="ctr"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steps for Slack.</a:t>
            </a:r>
          </a:p>
        </p:txBody>
      </p:sp>
    </p:spTree>
    <p:extLst>
      <p:ext uri="{BB962C8B-B14F-4D97-AF65-F5344CB8AC3E}">
        <p14:creationId xmlns:p14="http://schemas.microsoft.com/office/powerpoint/2010/main" val="425335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C44C-0356-41AE-8BBE-B9E779F0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gitBash</a:t>
            </a:r>
            <a:br>
              <a:rPr lang="en-US" dirty="0"/>
            </a:br>
            <a:r>
              <a:rPr lang="en-US" sz="1400" dirty="0">
                <a:hlinkClick r:id="rId3"/>
              </a:rPr>
              <a:t>https://gitforwindows.org/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CFCE-9D5D-4923-9445-75EA2CB6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24" y="1941889"/>
            <a:ext cx="5684762" cy="4494589"/>
          </a:xfrm>
        </p:spPr>
        <p:txBody>
          <a:bodyPr anchor="ctr">
            <a:normAutofit/>
          </a:bodyPr>
          <a:lstStyle/>
          <a:p>
            <a:pPr marL="806958" lvl="1" indent="-514350">
              <a:buFont typeface="+mj-lt"/>
              <a:buAutoNum type="arabicPeriod"/>
            </a:pPr>
            <a:r>
              <a:rPr lang="en-US" sz="2400" b="1" i="1" dirty="0">
                <a:solidFill>
                  <a:schemeClr val="tx1"/>
                </a:solidFill>
              </a:rPr>
              <a:t>Git for Windows </a:t>
            </a:r>
            <a:r>
              <a:rPr lang="en-US" sz="2400" dirty="0">
                <a:solidFill>
                  <a:schemeClr val="tx1"/>
                </a:solidFill>
              </a:rPr>
              <a:t>focuses on offering a lightweight, native set of tools that bring the full feature set of the </a:t>
            </a:r>
            <a:r>
              <a:rPr lang="en-US" sz="2400" u="sng" dirty="0">
                <a:hlinkClick r:id="rId4"/>
              </a:rPr>
              <a:t>Git SCM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1"/>
                </a:solidFill>
              </a:rPr>
              <a:t>to Windows while providing appropriate user interfaces for experienced Git users and novices alike.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Go to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https://gitforwindows.org/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3F649-BF1C-421E-B2A5-980E4D197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121" y="2086480"/>
            <a:ext cx="4276856" cy="420540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701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6494-FCED-4E40-9FB8-4F342CE0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Version Control – github.com</a:t>
            </a:r>
            <a:br>
              <a:rPr lang="en-US" dirty="0"/>
            </a:br>
            <a:r>
              <a:rPr lang="en-US" sz="1400" dirty="0">
                <a:hlinkClick r:id="rId2"/>
              </a:rPr>
              <a:t>https://gitforwindows.org/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3C73-3178-4E69-B06F-E190D60C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95" y="1924259"/>
            <a:ext cx="9835848" cy="4436348"/>
          </a:xfrm>
        </p:spPr>
        <p:txBody>
          <a:bodyPr anchor="ctr">
            <a:normAutofit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Open Command Line (Terminal). Run ‘</a:t>
            </a:r>
            <a:r>
              <a:rPr lang="en-US" sz="2400" dirty="0">
                <a:solidFill>
                  <a:srgbClr val="FF0000"/>
                </a:solidFill>
              </a:rPr>
              <a:t>git –version</a:t>
            </a:r>
            <a:r>
              <a:rPr lang="en-US" sz="2400" dirty="0">
                <a:solidFill>
                  <a:schemeClr val="tx1"/>
                </a:solidFill>
              </a:rPr>
              <a:t>’.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Accept your invite to the class repo.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On the class repo, create a personal Repo of the format ‘</a:t>
            </a:r>
            <a:r>
              <a:rPr lang="en-US" sz="2400" dirty="0" err="1">
                <a:solidFill>
                  <a:srgbClr val="FF0000"/>
                </a:solidFill>
              </a:rPr>
              <a:t>MooreMark</a:t>
            </a:r>
            <a:r>
              <a:rPr lang="en-US" sz="2400" dirty="0">
                <a:solidFill>
                  <a:schemeClr val="tx1"/>
                </a:solidFill>
              </a:rPr>
              <a:t>’.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Clone your remote repo from your local </a:t>
            </a:r>
            <a:r>
              <a:rPr lang="en-US" sz="2400" dirty="0" err="1">
                <a:solidFill>
                  <a:schemeClr val="tx1"/>
                </a:solidFill>
              </a:rPr>
              <a:t>gitBash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text doc in your cloned repo folder.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Push a simple text doc.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git add .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git commit –m “message to self”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git push</a:t>
            </a:r>
            <a:endParaRPr lang="en-US" sz="1800" dirty="0">
              <a:solidFill>
                <a:schemeClr val="tx1"/>
              </a:solidFill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Create new upstream branch, if necessary.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Verify it worked by looking at your account online.</a:t>
            </a:r>
          </a:p>
        </p:txBody>
      </p:sp>
      <p:pic>
        <p:nvPicPr>
          <p:cNvPr id="1026" name="Picture 2" descr="Moving all your Bitbucket Repositories to GitHub | by Leo Soto | Continuum">
            <a:extLst>
              <a:ext uri="{FF2B5EF4-FFF2-40B4-BE49-F238E27FC236}">
                <a16:creationId xmlns:a16="http://schemas.microsoft.com/office/drawing/2014/main" id="{A478760A-59E9-4220-B99E-70077E2F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17" y="4169156"/>
            <a:ext cx="5733143" cy="190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A4B2-CBF9-4743-9C26-8F583628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 Git Life Cycle</a:t>
            </a:r>
            <a:br>
              <a:rPr lang="en-US" dirty="0"/>
            </a:br>
            <a:r>
              <a:rPr lang="en-US" sz="1400" dirty="0">
                <a:hlinkClick r:id="rId3"/>
              </a:rPr>
              <a:t>https://education.github.com/git-cheat-sheet-education.pdf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99A3-0EFD-40CE-A46E-4AF8B06C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308"/>
            <a:ext cx="10058400" cy="4449559"/>
          </a:xfrm>
        </p:spPr>
        <p:txBody>
          <a:bodyPr anchor="ctr">
            <a:normAutofit fontScale="92500"/>
          </a:bodyPr>
          <a:lstStyle/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git clone [</a:t>
            </a:r>
            <a:r>
              <a:rPr lang="en-US" sz="2400" dirty="0" err="1">
                <a:solidFill>
                  <a:srgbClr val="FF0000"/>
                </a:solidFill>
              </a:rPr>
              <a:t>url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git pull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from master branch.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git checkout –b [</a:t>
            </a:r>
            <a:r>
              <a:rPr lang="en-US" sz="2400" dirty="0" err="1">
                <a:solidFill>
                  <a:srgbClr val="FF0000"/>
                </a:solidFill>
              </a:rPr>
              <a:t>branchName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dirty="0">
                <a:solidFill>
                  <a:schemeClr val="tx1"/>
                </a:solidFill>
              </a:rPr>
              <a:t> (Create a new “feature” branch and switch to it.)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Make changes to add a feature.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git add . </a:t>
            </a:r>
            <a:r>
              <a:rPr lang="en-US" sz="2400" dirty="0">
                <a:solidFill>
                  <a:schemeClr val="tx1"/>
                </a:solidFill>
              </a:rPr>
              <a:t>(Add all changes made to tracking)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git commit –m “This message tells what the changes are”</a:t>
            </a:r>
            <a:r>
              <a:rPr lang="en-US" sz="2400" dirty="0">
                <a:solidFill>
                  <a:schemeClr val="tx1"/>
                </a:solidFill>
              </a:rPr>
              <a:t> (Add to staging)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git pull </a:t>
            </a:r>
            <a:r>
              <a:rPr lang="en-US" sz="2400" dirty="0">
                <a:solidFill>
                  <a:schemeClr val="tx1"/>
                </a:solidFill>
              </a:rPr>
              <a:t>(to be 100% sure no changes were made to the master branch while you were working)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git push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Go online and make a pull request (PR) to master.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Return to Local main branch and </a:t>
            </a:r>
            <a:r>
              <a:rPr lang="en-US" sz="2400" dirty="0">
                <a:solidFill>
                  <a:srgbClr val="FF0000"/>
                </a:solidFill>
              </a:rPr>
              <a:t>git pull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21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C9D95B1-2FDB-461A-AB4B-1669671B5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229472"/>
            <a:ext cx="10603149" cy="6583197"/>
          </a:xfr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714948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737</Words>
  <Application>Microsoft Office PowerPoint</Application>
  <PresentationFormat>Widescreen</PresentationFormat>
  <Paragraphs>55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Machine and Environment Setup</vt:lpstr>
      <vt:lpstr>PowerPoint Presentation</vt:lpstr>
      <vt:lpstr>Contents</vt:lpstr>
      <vt:lpstr>Chat Platform – Discord https://discord.com/brand-new</vt:lpstr>
      <vt:lpstr>Chat Platform – Slack https://discord.com/brand-new</vt:lpstr>
      <vt:lpstr>gitBash https://gitforwindows.org/</vt:lpstr>
      <vt:lpstr>Version Control – github.com https://gitforwindows.org/</vt:lpstr>
      <vt:lpstr>Basic Git Life Cycle https://education.github.com/git-cheat-sheet-education.pdf</vt:lpstr>
      <vt:lpstr>PowerPoint Presentation</vt:lpstr>
      <vt:lpstr>Code Editor – Visual Studio https://visualstudio.microsoft.com/vs/ https://dotnet.microsoft.com/download https://code.visualstudio.com/</vt:lpstr>
      <vt:lpstr>SDK (Software Development Kit) https://en.wikipedia.org/wiki/Software_development_kit#:~:text= https://dotnet.microsoft.com/download/visual-studio-sdks</vt:lpstr>
      <vt:lpstr>Log into Git from Command Line https://kbroman.org/github_tutorial/pages/first_time.html https://docs.github.com/en/github/getting-started-with-github/quickstart/set-up-git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2020-02-21T21:47:46Z</dcterms:created>
  <dcterms:modified xsi:type="dcterms:W3CDTF">2022-07-18T23:13:26Z</dcterms:modified>
</cp:coreProperties>
</file>